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4080" r:id="rId2"/>
    <p:sldId id="4093" r:id="rId3"/>
    <p:sldId id="4094" r:id="rId4"/>
    <p:sldId id="4095" r:id="rId5"/>
    <p:sldId id="4096" r:id="rId6"/>
    <p:sldId id="4097" r:id="rId7"/>
    <p:sldId id="4098" r:id="rId8"/>
    <p:sldId id="4099" r:id="rId9"/>
    <p:sldId id="4100" r:id="rId10"/>
    <p:sldId id="4101" r:id="rId11"/>
    <p:sldId id="4102" r:id="rId12"/>
    <p:sldId id="4103" r:id="rId13"/>
    <p:sldId id="4104" r:id="rId14"/>
    <p:sldId id="4105" r:id="rId15"/>
    <p:sldId id="4106" r:id="rId16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E2ECF1"/>
    <a:srgbClr val="F1F6F8"/>
    <a:srgbClr val="DBE9F0"/>
    <a:srgbClr val="073B4C"/>
    <a:srgbClr val="335FFE"/>
    <a:srgbClr val="ECF3F6"/>
    <a:srgbClr val="B5B5B5"/>
    <a:srgbClr val="DEDEDE"/>
    <a:srgbClr val="DDDDDD"/>
    <a:srgbClr val="BAC4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77" autoAdjust="0"/>
    <p:restoredTop sz="91973" autoAdjust="0"/>
  </p:normalViewPr>
  <p:slideViewPr>
    <p:cSldViewPr snapToGrid="0" snapToObjects="1">
      <p:cViewPr varScale="1">
        <p:scale>
          <a:sx n="62" d="100"/>
          <a:sy n="62" d="100"/>
        </p:scale>
        <p:origin x="872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Oswald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Oswald" pitchFamily="2" charset="77"/>
              </a:defRPr>
            </a:lvl1pPr>
          </a:lstStyle>
          <a:p>
            <a:fld id="{EFC10EE1-B198-C942-8235-326C972CBB30}" type="datetimeFigureOut">
              <a:rPr lang="en-US" smtClean="0"/>
              <a:pPr/>
              <a:t>7/23/20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Oswald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Oswald" pitchFamily="2" charset="77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Oswald" pitchFamily="2" charset="77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Oswald" pitchFamily="2" charset="77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Oswald" pitchFamily="2" charset="77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Oswald" pitchFamily="2" charset="77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Oswald" pitchFamily="2" charset="77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4256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</p:sldLayoutIdLst>
  <p:hf hdr="0" ftr="0" dt="0"/>
  <p:txStyles>
    <p:titleStyle>
      <a:lvl1pPr algn="ctr" defTabSz="1828434" rtl="0" eaLnBrk="1" latinLnBrk="0" hangingPunct="1">
        <a:lnSpc>
          <a:spcPct val="90000"/>
        </a:lnSpc>
        <a:spcBef>
          <a:spcPct val="0"/>
        </a:spcBef>
        <a:buNone/>
        <a:defRPr lang="en-US" sz="7400" b="1" i="0" kern="1200" spc="-290" baseline="0">
          <a:solidFill>
            <a:schemeClr val="tx2"/>
          </a:solidFill>
          <a:latin typeface="Oswald SemiBold" pitchFamily="2" charset="77"/>
          <a:ea typeface="Open Sans Light" panose="020B0306030504020204" pitchFamily="34" charset="0"/>
          <a:cs typeface="Poppins Light" pitchFamily="2" charset="77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000" b="0" i="0" kern="1200" spc="-30" baseline="0" dirty="0" smtClean="0">
          <a:solidFill>
            <a:schemeClr val="tx1"/>
          </a:solidFill>
          <a:effectLst/>
          <a:latin typeface="Oswald" pitchFamily="2" charset="77"/>
          <a:ea typeface="Open Sans Light" panose="020B0306030504020204" pitchFamily="34" charset="0"/>
          <a:cs typeface="Open Sans" charset="0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b="0" i="0" kern="1200" spc="-30" baseline="0" dirty="0" smtClean="0">
          <a:solidFill>
            <a:schemeClr val="tx1"/>
          </a:solidFill>
          <a:effectLst/>
          <a:latin typeface="Oswald" pitchFamily="2" charset="77"/>
          <a:ea typeface="Open Sans Light" panose="020B0306030504020204" pitchFamily="34" charset="0"/>
          <a:cs typeface="Open Sans" charset="0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800" b="0" i="0" kern="1200" spc="-30" baseline="0" dirty="0" smtClean="0">
          <a:solidFill>
            <a:schemeClr val="tx1"/>
          </a:solidFill>
          <a:effectLst/>
          <a:latin typeface="Oswald" pitchFamily="2" charset="77"/>
          <a:ea typeface="Open Sans Light" panose="020B0306030504020204" pitchFamily="34" charset="0"/>
          <a:cs typeface="Open Sans" charset="0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b="0" i="0" kern="1200" spc="-30" baseline="0" dirty="0" smtClean="0">
          <a:solidFill>
            <a:schemeClr val="tx1"/>
          </a:solidFill>
          <a:effectLst/>
          <a:latin typeface="Oswald" pitchFamily="2" charset="77"/>
          <a:ea typeface="Open Sans Light" panose="020B0306030504020204" pitchFamily="34" charset="0"/>
          <a:cs typeface="Open Sans" charset="0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b="0" i="0" kern="1200" spc="-30" baseline="0" dirty="0">
          <a:solidFill>
            <a:schemeClr val="tx1"/>
          </a:solidFill>
          <a:effectLst/>
          <a:latin typeface="Oswald" pitchFamily="2" charset="77"/>
          <a:ea typeface="Open Sans Light" panose="020B0306030504020204" pitchFamily="34" charset="0"/>
          <a:cs typeface="Open Sans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 36">
            <a:extLst>
              <a:ext uri="{FF2B5EF4-FFF2-40B4-BE49-F238E27FC236}">
                <a16:creationId xmlns:a16="http://schemas.microsoft.com/office/drawing/2014/main" id="{678A3DD5-9116-DD4B-9626-228C5A8470F7}"/>
              </a:ext>
            </a:extLst>
          </p:cNvPr>
          <p:cNvSpPr/>
          <p:nvPr/>
        </p:nvSpPr>
        <p:spPr>
          <a:xfrm>
            <a:off x="14577149" y="8773674"/>
            <a:ext cx="7821949" cy="2864580"/>
          </a:xfrm>
          <a:custGeom>
            <a:avLst/>
            <a:gdLst>
              <a:gd name="connsiteX0" fmla="*/ 1068372 w 9185276"/>
              <a:gd name="connsiteY0" fmla="*/ 138601 h 3225992"/>
              <a:gd name="connsiteX1" fmla="*/ 768966 w 9185276"/>
              <a:gd name="connsiteY1" fmla="*/ 138601 h 3225992"/>
              <a:gd name="connsiteX2" fmla="*/ 73051 w 9185276"/>
              <a:gd name="connsiteY2" fmla="*/ 438006 h 3225992"/>
              <a:gd name="connsiteX3" fmla="*/ 73051 w 9185276"/>
              <a:gd name="connsiteY3" fmla="*/ 842608 h 3225992"/>
              <a:gd name="connsiteX4" fmla="*/ 534297 w 9185276"/>
              <a:gd name="connsiteY4" fmla="*/ 745503 h 3225992"/>
              <a:gd name="connsiteX5" fmla="*/ 542389 w 9185276"/>
              <a:gd name="connsiteY5" fmla="*/ 2986997 h 3225992"/>
              <a:gd name="connsiteX6" fmla="*/ 7817129 w 9185276"/>
              <a:gd name="connsiteY6" fmla="*/ 3003181 h 3225992"/>
              <a:gd name="connsiteX7" fmla="*/ 9184683 w 9185276"/>
              <a:gd name="connsiteY7" fmla="*/ 1578983 h 3225992"/>
              <a:gd name="connsiteX8" fmla="*/ 7873773 w 9185276"/>
              <a:gd name="connsiteY8" fmla="*/ 138601 h 3225992"/>
              <a:gd name="connsiteX9" fmla="*/ 1796655 w 9185276"/>
              <a:gd name="connsiteY9" fmla="*/ 138601 h 3225992"/>
              <a:gd name="connsiteX0" fmla="*/ 1068372 w 9185276"/>
              <a:gd name="connsiteY0" fmla="*/ 138601 h 3225992"/>
              <a:gd name="connsiteX1" fmla="*/ 768966 w 9185276"/>
              <a:gd name="connsiteY1" fmla="*/ 138601 h 3225992"/>
              <a:gd name="connsiteX2" fmla="*/ 73051 w 9185276"/>
              <a:gd name="connsiteY2" fmla="*/ 438006 h 3225992"/>
              <a:gd name="connsiteX3" fmla="*/ 73051 w 9185276"/>
              <a:gd name="connsiteY3" fmla="*/ 842608 h 3225992"/>
              <a:gd name="connsiteX4" fmla="*/ 534297 w 9185276"/>
              <a:gd name="connsiteY4" fmla="*/ 745503 h 3225992"/>
              <a:gd name="connsiteX5" fmla="*/ 542389 w 9185276"/>
              <a:gd name="connsiteY5" fmla="*/ 2986997 h 3225992"/>
              <a:gd name="connsiteX6" fmla="*/ 7817129 w 9185276"/>
              <a:gd name="connsiteY6" fmla="*/ 3003181 h 3225992"/>
              <a:gd name="connsiteX7" fmla="*/ 9184683 w 9185276"/>
              <a:gd name="connsiteY7" fmla="*/ 1578983 h 3225992"/>
              <a:gd name="connsiteX8" fmla="*/ 7873773 w 9185276"/>
              <a:gd name="connsiteY8" fmla="*/ 138601 h 3225992"/>
              <a:gd name="connsiteX9" fmla="*/ 1796655 w 9185276"/>
              <a:gd name="connsiteY9" fmla="*/ 138601 h 3225992"/>
              <a:gd name="connsiteX0" fmla="*/ 1068372 w 9185276"/>
              <a:gd name="connsiteY0" fmla="*/ 138601 h 3225992"/>
              <a:gd name="connsiteX1" fmla="*/ 768966 w 9185276"/>
              <a:gd name="connsiteY1" fmla="*/ 138601 h 3225992"/>
              <a:gd name="connsiteX2" fmla="*/ 73051 w 9185276"/>
              <a:gd name="connsiteY2" fmla="*/ 438006 h 3225992"/>
              <a:gd name="connsiteX3" fmla="*/ 73051 w 9185276"/>
              <a:gd name="connsiteY3" fmla="*/ 842608 h 3225992"/>
              <a:gd name="connsiteX4" fmla="*/ 534297 w 9185276"/>
              <a:gd name="connsiteY4" fmla="*/ 745503 h 3225992"/>
              <a:gd name="connsiteX5" fmla="*/ 542389 w 9185276"/>
              <a:gd name="connsiteY5" fmla="*/ 2986997 h 3225992"/>
              <a:gd name="connsiteX6" fmla="*/ 7817129 w 9185276"/>
              <a:gd name="connsiteY6" fmla="*/ 3003181 h 3225992"/>
              <a:gd name="connsiteX7" fmla="*/ 9184683 w 9185276"/>
              <a:gd name="connsiteY7" fmla="*/ 1578983 h 3225992"/>
              <a:gd name="connsiteX8" fmla="*/ 7873773 w 9185276"/>
              <a:gd name="connsiteY8" fmla="*/ 138601 h 3225992"/>
              <a:gd name="connsiteX9" fmla="*/ 1796655 w 9185276"/>
              <a:gd name="connsiteY9" fmla="*/ 138601 h 3225992"/>
              <a:gd name="connsiteX0" fmla="*/ 1068372 w 9185276"/>
              <a:gd name="connsiteY0" fmla="*/ 138601 h 3225992"/>
              <a:gd name="connsiteX1" fmla="*/ 768966 w 9185276"/>
              <a:gd name="connsiteY1" fmla="*/ 138601 h 3225992"/>
              <a:gd name="connsiteX2" fmla="*/ 73051 w 9185276"/>
              <a:gd name="connsiteY2" fmla="*/ 438006 h 3225992"/>
              <a:gd name="connsiteX3" fmla="*/ 73051 w 9185276"/>
              <a:gd name="connsiteY3" fmla="*/ 842608 h 3225992"/>
              <a:gd name="connsiteX4" fmla="*/ 534297 w 9185276"/>
              <a:gd name="connsiteY4" fmla="*/ 745503 h 3225992"/>
              <a:gd name="connsiteX5" fmla="*/ 542389 w 9185276"/>
              <a:gd name="connsiteY5" fmla="*/ 2986997 h 3225992"/>
              <a:gd name="connsiteX6" fmla="*/ 7817129 w 9185276"/>
              <a:gd name="connsiteY6" fmla="*/ 3003181 h 3225992"/>
              <a:gd name="connsiteX7" fmla="*/ 9184683 w 9185276"/>
              <a:gd name="connsiteY7" fmla="*/ 1578983 h 3225992"/>
              <a:gd name="connsiteX8" fmla="*/ 7873773 w 9185276"/>
              <a:gd name="connsiteY8" fmla="*/ 138601 h 3225992"/>
              <a:gd name="connsiteX9" fmla="*/ 1796655 w 9185276"/>
              <a:gd name="connsiteY9" fmla="*/ 138601 h 3225992"/>
              <a:gd name="connsiteX0" fmla="*/ 1068372 w 9185276"/>
              <a:gd name="connsiteY0" fmla="*/ 138601 h 3225992"/>
              <a:gd name="connsiteX1" fmla="*/ 768966 w 9185276"/>
              <a:gd name="connsiteY1" fmla="*/ 138601 h 3225992"/>
              <a:gd name="connsiteX2" fmla="*/ 73051 w 9185276"/>
              <a:gd name="connsiteY2" fmla="*/ 438006 h 3225992"/>
              <a:gd name="connsiteX3" fmla="*/ 73051 w 9185276"/>
              <a:gd name="connsiteY3" fmla="*/ 842608 h 3225992"/>
              <a:gd name="connsiteX4" fmla="*/ 534297 w 9185276"/>
              <a:gd name="connsiteY4" fmla="*/ 745503 h 3225992"/>
              <a:gd name="connsiteX5" fmla="*/ 542389 w 9185276"/>
              <a:gd name="connsiteY5" fmla="*/ 2986997 h 3225992"/>
              <a:gd name="connsiteX6" fmla="*/ 7817129 w 9185276"/>
              <a:gd name="connsiteY6" fmla="*/ 3003181 h 3225992"/>
              <a:gd name="connsiteX7" fmla="*/ 9184683 w 9185276"/>
              <a:gd name="connsiteY7" fmla="*/ 1578983 h 3225992"/>
              <a:gd name="connsiteX8" fmla="*/ 7873773 w 9185276"/>
              <a:gd name="connsiteY8" fmla="*/ 138601 h 3225992"/>
              <a:gd name="connsiteX9" fmla="*/ 1796655 w 9185276"/>
              <a:gd name="connsiteY9" fmla="*/ 138601 h 3225992"/>
              <a:gd name="connsiteX0" fmla="*/ 1068372 w 9185276"/>
              <a:gd name="connsiteY0" fmla="*/ 138601 h 3225992"/>
              <a:gd name="connsiteX1" fmla="*/ 768966 w 9185276"/>
              <a:gd name="connsiteY1" fmla="*/ 138601 h 3225992"/>
              <a:gd name="connsiteX2" fmla="*/ 73051 w 9185276"/>
              <a:gd name="connsiteY2" fmla="*/ 438006 h 3225992"/>
              <a:gd name="connsiteX3" fmla="*/ 73051 w 9185276"/>
              <a:gd name="connsiteY3" fmla="*/ 842608 h 3225992"/>
              <a:gd name="connsiteX4" fmla="*/ 534297 w 9185276"/>
              <a:gd name="connsiteY4" fmla="*/ 745503 h 3225992"/>
              <a:gd name="connsiteX5" fmla="*/ 542389 w 9185276"/>
              <a:gd name="connsiteY5" fmla="*/ 2986997 h 3225992"/>
              <a:gd name="connsiteX6" fmla="*/ 7817129 w 9185276"/>
              <a:gd name="connsiteY6" fmla="*/ 3003181 h 3225992"/>
              <a:gd name="connsiteX7" fmla="*/ 9184683 w 9185276"/>
              <a:gd name="connsiteY7" fmla="*/ 1578983 h 3225992"/>
              <a:gd name="connsiteX8" fmla="*/ 7873773 w 9185276"/>
              <a:gd name="connsiteY8" fmla="*/ 138601 h 3225992"/>
              <a:gd name="connsiteX9" fmla="*/ 1796655 w 9185276"/>
              <a:gd name="connsiteY9" fmla="*/ 138601 h 3225992"/>
              <a:gd name="connsiteX0" fmla="*/ 1068372 w 9185276"/>
              <a:gd name="connsiteY0" fmla="*/ 138601 h 3225992"/>
              <a:gd name="connsiteX1" fmla="*/ 768966 w 9185276"/>
              <a:gd name="connsiteY1" fmla="*/ 138601 h 3225992"/>
              <a:gd name="connsiteX2" fmla="*/ 73051 w 9185276"/>
              <a:gd name="connsiteY2" fmla="*/ 438006 h 3225992"/>
              <a:gd name="connsiteX3" fmla="*/ 73051 w 9185276"/>
              <a:gd name="connsiteY3" fmla="*/ 842608 h 3225992"/>
              <a:gd name="connsiteX4" fmla="*/ 534297 w 9185276"/>
              <a:gd name="connsiteY4" fmla="*/ 745503 h 3225992"/>
              <a:gd name="connsiteX5" fmla="*/ 542389 w 9185276"/>
              <a:gd name="connsiteY5" fmla="*/ 2986997 h 3225992"/>
              <a:gd name="connsiteX6" fmla="*/ 7817129 w 9185276"/>
              <a:gd name="connsiteY6" fmla="*/ 3003181 h 3225992"/>
              <a:gd name="connsiteX7" fmla="*/ 9184683 w 9185276"/>
              <a:gd name="connsiteY7" fmla="*/ 1578983 h 3225992"/>
              <a:gd name="connsiteX8" fmla="*/ 7873773 w 9185276"/>
              <a:gd name="connsiteY8" fmla="*/ 138601 h 3225992"/>
              <a:gd name="connsiteX9" fmla="*/ 1796655 w 9185276"/>
              <a:gd name="connsiteY9" fmla="*/ 138601 h 3225992"/>
              <a:gd name="connsiteX0" fmla="*/ 1068372 w 9185276"/>
              <a:gd name="connsiteY0" fmla="*/ 138601 h 3225992"/>
              <a:gd name="connsiteX1" fmla="*/ 768966 w 9185276"/>
              <a:gd name="connsiteY1" fmla="*/ 138601 h 3225992"/>
              <a:gd name="connsiteX2" fmla="*/ 73051 w 9185276"/>
              <a:gd name="connsiteY2" fmla="*/ 438006 h 3225992"/>
              <a:gd name="connsiteX3" fmla="*/ 73051 w 9185276"/>
              <a:gd name="connsiteY3" fmla="*/ 842608 h 3225992"/>
              <a:gd name="connsiteX4" fmla="*/ 534297 w 9185276"/>
              <a:gd name="connsiteY4" fmla="*/ 745503 h 3225992"/>
              <a:gd name="connsiteX5" fmla="*/ 542389 w 9185276"/>
              <a:gd name="connsiteY5" fmla="*/ 2986997 h 3225992"/>
              <a:gd name="connsiteX6" fmla="*/ 7817129 w 9185276"/>
              <a:gd name="connsiteY6" fmla="*/ 3003181 h 3225992"/>
              <a:gd name="connsiteX7" fmla="*/ 9184683 w 9185276"/>
              <a:gd name="connsiteY7" fmla="*/ 1578983 h 3225992"/>
              <a:gd name="connsiteX8" fmla="*/ 7873773 w 9185276"/>
              <a:gd name="connsiteY8" fmla="*/ 138601 h 3225992"/>
              <a:gd name="connsiteX9" fmla="*/ 1796655 w 9185276"/>
              <a:gd name="connsiteY9" fmla="*/ 138601 h 3225992"/>
              <a:gd name="connsiteX0" fmla="*/ 1068372 w 9185276"/>
              <a:gd name="connsiteY0" fmla="*/ 106396 h 3193787"/>
              <a:gd name="connsiteX1" fmla="*/ 768966 w 9185276"/>
              <a:gd name="connsiteY1" fmla="*/ 106396 h 3193787"/>
              <a:gd name="connsiteX2" fmla="*/ 73051 w 9185276"/>
              <a:gd name="connsiteY2" fmla="*/ 405801 h 3193787"/>
              <a:gd name="connsiteX3" fmla="*/ 73051 w 9185276"/>
              <a:gd name="connsiteY3" fmla="*/ 810403 h 3193787"/>
              <a:gd name="connsiteX4" fmla="*/ 534297 w 9185276"/>
              <a:gd name="connsiteY4" fmla="*/ 713298 h 3193787"/>
              <a:gd name="connsiteX5" fmla="*/ 542389 w 9185276"/>
              <a:gd name="connsiteY5" fmla="*/ 2954792 h 3193787"/>
              <a:gd name="connsiteX6" fmla="*/ 7817129 w 9185276"/>
              <a:gd name="connsiteY6" fmla="*/ 2970976 h 3193787"/>
              <a:gd name="connsiteX7" fmla="*/ 9184683 w 9185276"/>
              <a:gd name="connsiteY7" fmla="*/ 1546778 h 3193787"/>
              <a:gd name="connsiteX8" fmla="*/ 7873773 w 9185276"/>
              <a:gd name="connsiteY8" fmla="*/ 106396 h 3193787"/>
              <a:gd name="connsiteX9" fmla="*/ 1796655 w 9185276"/>
              <a:gd name="connsiteY9" fmla="*/ 106396 h 3193787"/>
              <a:gd name="connsiteX0" fmla="*/ 1068372 w 9185276"/>
              <a:gd name="connsiteY0" fmla="*/ 28811 h 3116202"/>
              <a:gd name="connsiteX1" fmla="*/ 768966 w 9185276"/>
              <a:gd name="connsiteY1" fmla="*/ 28811 h 3116202"/>
              <a:gd name="connsiteX2" fmla="*/ 73051 w 9185276"/>
              <a:gd name="connsiteY2" fmla="*/ 328216 h 3116202"/>
              <a:gd name="connsiteX3" fmla="*/ 73051 w 9185276"/>
              <a:gd name="connsiteY3" fmla="*/ 732818 h 3116202"/>
              <a:gd name="connsiteX4" fmla="*/ 534297 w 9185276"/>
              <a:gd name="connsiteY4" fmla="*/ 635713 h 3116202"/>
              <a:gd name="connsiteX5" fmla="*/ 542389 w 9185276"/>
              <a:gd name="connsiteY5" fmla="*/ 2877207 h 3116202"/>
              <a:gd name="connsiteX6" fmla="*/ 7817129 w 9185276"/>
              <a:gd name="connsiteY6" fmla="*/ 2893391 h 3116202"/>
              <a:gd name="connsiteX7" fmla="*/ 9184683 w 9185276"/>
              <a:gd name="connsiteY7" fmla="*/ 1469193 h 3116202"/>
              <a:gd name="connsiteX8" fmla="*/ 7873773 w 9185276"/>
              <a:gd name="connsiteY8" fmla="*/ 28811 h 3116202"/>
              <a:gd name="connsiteX9" fmla="*/ 1796655 w 9185276"/>
              <a:gd name="connsiteY9" fmla="*/ 28811 h 3116202"/>
              <a:gd name="connsiteX0" fmla="*/ 1068372 w 9185276"/>
              <a:gd name="connsiteY0" fmla="*/ 28811 h 3045048"/>
              <a:gd name="connsiteX1" fmla="*/ 768966 w 9185276"/>
              <a:gd name="connsiteY1" fmla="*/ 28811 h 3045048"/>
              <a:gd name="connsiteX2" fmla="*/ 73051 w 9185276"/>
              <a:gd name="connsiteY2" fmla="*/ 328216 h 3045048"/>
              <a:gd name="connsiteX3" fmla="*/ 73051 w 9185276"/>
              <a:gd name="connsiteY3" fmla="*/ 732818 h 3045048"/>
              <a:gd name="connsiteX4" fmla="*/ 534297 w 9185276"/>
              <a:gd name="connsiteY4" fmla="*/ 635713 h 3045048"/>
              <a:gd name="connsiteX5" fmla="*/ 542389 w 9185276"/>
              <a:gd name="connsiteY5" fmla="*/ 2877207 h 3045048"/>
              <a:gd name="connsiteX6" fmla="*/ 7817129 w 9185276"/>
              <a:gd name="connsiteY6" fmla="*/ 2893391 h 3045048"/>
              <a:gd name="connsiteX7" fmla="*/ 9184683 w 9185276"/>
              <a:gd name="connsiteY7" fmla="*/ 1469193 h 3045048"/>
              <a:gd name="connsiteX8" fmla="*/ 7873773 w 9185276"/>
              <a:gd name="connsiteY8" fmla="*/ 28811 h 3045048"/>
              <a:gd name="connsiteX9" fmla="*/ 1796655 w 9185276"/>
              <a:gd name="connsiteY9" fmla="*/ 28811 h 3045048"/>
              <a:gd name="connsiteX0" fmla="*/ 1068372 w 9185276"/>
              <a:gd name="connsiteY0" fmla="*/ 28811 h 2893391"/>
              <a:gd name="connsiteX1" fmla="*/ 768966 w 9185276"/>
              <a:gd name="connsiteY1" fmla="*/ 28811 h 2893391"/>
              <a:gd name="connsiteX2" fmla="*/ 73051 w 9185276"/>
              <a:gd name="connsiteY2" fmla="*/ 328216 h 2893391"/>
              <a:gd name="connsiteX3" fmla="*/ 73051 w 9185276"/>
              <a:gd name="connsiteY3" fmla="*/ 732818 h 2893391"/>
              <a:gd name="connsiteX4" fmla="*/ 534297 w 9185276"/>
              <a:gd name="connsiteY4" fmla="*/ 635713 h 2893391"/>
              <a:gd name="connsiteX5" fmla="*/ 542389 w 9185276"/>
              <a:gd name="connsiteY5" fmla="*/ 2877207 h 2893391"/>
              <a:gd name="connsiteX6" fmla="*/ 7817129 w 9185276"/>
              <a:gd name="connsiteY6" fmla="*/ 2893391 h 2893391"/>
              <a:gd name="connsiteX7" fmla="*/ 9184683 w 9185276"/>
              <a:gd name="connsiteY7" fmla="*/ 1469193 h 2893391"/>
              <a:gd name="connsiteX8" fmla="*/ 7873773 w 9185276"/>
              <a:gd name="connsiteY8" fmla="*/ 28811 h 2893391"/>
              <a:gd name="connsiteX9" fmla="*/ 1796655 w 9185276"/>
              <a:gd name="connsiteY9" fmla="*/ 28811 h 2893391"/>
              <a:gd name="connsiteX0" fmla="*/ 1068372 w 9185276"/>
              <a:gd name="connsiteY0" fmla="*/ 28811 h 2893391"/>
              <a:gd name="connsiteX1" fmla="*/ 768966 w 9185276"/>
              <a:gd name="connsiteY1" fmla="*/ 28811 h 2893391"/>
              <a:gd name="connsiteX2" fmla="*/ 73051 w 9185276"/>
              <a:gd name="connsiteY2" fmla="*/ 328216 h 2893391"/>
              <a:gd name="connsiteX3" fmla="*/ 73051 w 9185276"/>
              <a:gd name="connsiteY3" fmla="*/ 732818 h 2893391"/>
              <a:gd name="connsiteX4" fmla="*/ 534297 w 9185276"/>
              <a:gd name="connsiteY4" fmla="*/ 635713 h 2893391"/>
              <a:gd name="connsiteX5" fmla="*/ 542389 w 9185276"/>
              <a:gd name="connsiteY5" fmla="*/ 2877207 h 2893391"/>
              <a:gd name="connsiteX6" fmla="*/ 7817129 w 9185276"/>
              <a:gd name="connsiteY6" fmla="*/ 2893391 h 2893391"/>
              <a:gd name="connsiteX7" fmla="*/ 9184683 w 9185276"/>
              <a:gd name="connsiteY7" fmla="*/ 1469193 h 2893391"/>
              <a:gd name="connsiteX8" fmla="*/ 7873773 w 9185276"/>
              <a:gd name="connsiteY8" fmla="*/ 28811 h 2893391"/>
              <a:gd name="connsiteX9" fmla="*/ 1796655 w 9185276"/>
              <a:gd name="connsiteY9" fmla="*/ 28811 h 2893391"/>
              <a:gd name="connsiteX0" fmla="*/ 1068372 w 9185276"/>
              <a:gd name="connsiteY0" fmla="*/ 28811 h 2893391"/>
              <a:gd name="connsiteX1" fmla="*/ 768966 w 9185276"/>
              <a:gd name="connsiteY1" fmla="*/ 28811 h 2893391"/>
              <a:gd name="connsiteX2" fmla="*/ 73051 w 9185276"/>
              <a:gd name="connsiteY2" fmla="*/ 328216 h 2893391"/>
              <a:gd name="connsiteX3" fmla="*/ 73051 w 9185276"/>
              <a:gd name="connsiteY3" fmla="*/ 732818 h 2893391"/>
              <a:gd name="connsiteX4" fmla="*/ 534297 w 9185276"/>
              <a:gd name="connsiteY4" fmla="*/ 635713 h 2893391"/>
              <a:gd name="connsiteX5" fmla="*/ 542389 w 9185276"/>
              <a:gd name="connsiteY5" fmla="*/ 2877207 h 2893391"/>
              <a:gd name="connsiteX6" fmla="*/ 7817129 w 9185276"/>
              <a:gd name="connsiteY6" fmla="*/ 2893391 h 2893391"/>
              <a:gd name="connsiteX7" fmla="*/ 9184683 w 9185276"/>
              <a:gd name="connsiteY7" fmla="*/ 1469193 h 2893391"/>
              <a:gd name="connsiteX8" fmla="*/ 7873773 w 9185276"/>
              <a:gd name="connsiteY8" fmla="*/ 28811 h 2893391"/>
              <a:gd name="connsiteX9" fmla="*/ 1796655 w 9185276"/>
              <a:gd name="connsiteY9" fmla="*/ 28811 h 2893391"/>
              <a:gd name="connsiteX0" fmla="*/ 1068372 w 9185276"/>
              <a:gd name="connsiteY0" fmla="*/ 28811 h 2893391"/>
              <a:gd name="connsiteX1" fmla="*/ 768966 w 9185276"/>
              <a:gd name="connsiteY1" fmla="*/ 28811 h 2893391"/>
              <a:gd name="connsiteX2" fmla="*/ 73051 w 9185276"/>
              <a:gd name="connsiteY2" fmla="*/ 328216 h 2893391"/>
              <a:gd name="connsiteX3" fmla="*/ 73051 w 9185276"/>
              <a:gd name="connsiteY3" fmla="*/ 732818 h 2893391"/>
              <a:gd name="connsiteX4" fmla="*/ 534297 w 9185276"/>
              <a:gd name="connsiteY4" fmla="*/ 635713 h 2893391"/>
              <a:gd name="connsiteX5" fmla="*/ 542389 w 9185276"/>
              <a:gd name="connsiteY5" fmla="*/ 2877207 h 2893391"/>
              <a:gd name="connsiteX6" fmla="*/ 7817129 w 9185276"/>
              <a:gd name="connsiteY6" fmla="*/ 2893391 h 2893391"/>
              <a:gd name="connsiteX7" fmla="*/ 9184683 w 9185276"/>
              <a:gd name="connsiteY7" fmla="*/ 1469193 h 2893391"/>
              <a:gd name="connsiteX8" fmla="*/ 7873773 w 9185276"/>
              <a:gd name="connsiteY8" fmla="*/ 28811 h 2893391"/>
              <a:gd name="connsiteX9" fmla="*/ 1796655 w 9185276"/>
              <a:gd name="connsiteY9" fmla="*/ 28811 h 2893391"/>
              <a:gd name="connsiteX0" fmla="*/ 1068372 w 9185276"/>
              <a:gd name="connsiteY0" fmla="*/ 28811 h 2893391"/>
              <a:gd name="connsiteX1" fmla="*/ 768966 w 9185276"/>
              <a:gd name="connsiteY1" fmla="*/ 28811 h 2893391"/>
              <a:gd name="connsiteX2" fmla="*/ 73051 w 9185276"/>
              <a:gd name="connsiteY2" fmla="*/ 328216 h 2893391"/>
              <a:gd name="connsiteX3" fmla="*/ 73051 w 9185276"/>
              <a:gd name="connsiteY3" fmla="*/ 732818 h 2893391"/>
              <a:gd name="connsiteX4" fmla="*/ 534297 w 9185276"/>
              <a:gd name="connsiteY4" fmla="*/ 635713 h 2893391"/>
              <a:gd name="connsiteX5" fmla="*/ 542389 w 9185276"/>
              <a:gd name="connsiteY5" fmla="*/ 2877207 h 2893391"/>
              <a:gd name="connsiteX6" fmla="*/ 7817129 w 9185276"/>
              <a:gd name="connsiteY6" fmla="*/ 2893391 h 2893391"/>
              <a:gd name="connsiteX7" fmla="*/ 9184683 w 9185276"/>
              <a:gd name="connsiteY7" fmla="*/ 1469193 h 2893391"/>
              <a:gd name="connsiteX8" fmla="*/ 7873773 w 9185276"/>
              <a:gd name="connsiteY8" fmla="*/ 28811 h 2893391"/>
              <a:gd name="connsiteX9" fmla="*/ 1796655 w 9185276"/>
              <a:gd name="connsiteY9" fmla="*/ 28811 h 2893391"/>
              <a:gd name="connsiteX0" fmla="*/ 1068372 w 9185276"/>
              <a:gd name="connsiteY0" fmla="*/ 28811 h 2893391"/>
              <a:gd name="connsiteX1" fmla="*/ 768966 w 9185276"/>
              <a:gd name="connsiteY1" fmla="*/ 28811 h 2893391"/>
              <a:gd name="connsiteX2" fmla="*/ 73051 w 9185276"/>
              <a:gd name="connsiteY2" fmla="*/ 328216 h 2893391"/>
              <a:gd name="connsiteX3" fmla="*/ 73051 w 9185276"/>
              <a:gd name="connsiteY3" fmla="*/ 732818 h 2893391"/>
              <a:gd name="connsiteX4" fmla="*/ 534297 w 9185276"/>
              <a:gd name="connsiteY4" fmla="*/ 635713 h 2893391"/>
              <a:gd name="connsiteX5" fmla="*/ 542389 w 9185276"/>
              <a:gd name="connsiteY5" fmla="*/ 2877207 h 2893391"/>
              <a:gd name="connsiteX6" fmla="*/ 7817129 w 9185276"/>
              <a:gd name="connsiteY6" fmla="*/ 2893391 h 2893391"/>
              <a:gd name="connsiteX7" fmla="*/ 9184683 w 9185276"/>
              <a:gd name="connsiteY7" fmla="*/ 1469193 h 2893391"/>
              <a:gd name="connsiteX8" fmla="*/ 7873773 w 9185276"/>
              <a:gd name="connsiteY8" fmla="*/ 28811 h 2893391"/>
              <a:gd name="connsiteX9" fmla="*/ 1796655 w 9185276"/>
              <a:gd name="connsiteY9" fmla="*/ 28811 h 2893391"/>
              <a:gd name="connsiteX0" fmla="*/ 1045983 w 9162887"/>
              <a:gd name="connsiteY0" fmla="*/ 28811 h 2893391"/>
              <a:gd name="connsiteX1" fmla="*/ 746577 w 9162887"/>
              <a:gd name="connsiteY1" fmla="*/ 28811 h 2893391"/>
              <a:gd name="connsiteX2" fmla="*/ 50662 w 9162887"/>
              <a:gd name="connsiteY2" fmla="*/ 328216 h 2893391"/>
              <a:gd name="connsiteX3" fmla="*/ 50662 w 9162887"/>
              <a:gd name="connsiteY3" fmla="*/ 732818 h 2893391"/>
              <a:gd name="connsiteX4" fmla="*/ 511908 w 9162887"/>
              <a:gd name="connsiteY4" fmla="*/ 635713 h 2893391"/>
              <a:gd name="connsiteX5" fmla="*/ 520000 w 9162887"/>
              <a:gd name="connsiteY5" fmla="*/ 2877207 h 2893391"/>
              <a:gd name="connsiteX6" fmla="*/ 7794740 w 9162887"/>
              <a:gd name="connsiteY6" fmla="*/ 2893391 h 2893391"/>
              <a:gd name="connsiteX7" fmla="*/ 9162294 w 9162887"/>
              <a:gd name="connsiteY7" fmla="*/ 1469193 h 2893391"/>
              <a:gd name="connsiteX8" fmla="*/ 7851384 w 9162887"/>
              <a:gd name="connsiteY8" fmla="*/ 28811 h 2893391"/>
              <a:gd name="connsiteX9" fmla="*/ 1774266 w 9162887"/>
              <a:gd name="connsiteY9" fmla="*/ 28811 h 2893391"/>
              <a:gd name="connsiteX0" fmla="*/ 995979 w 9112883"/>
              <a:gd name="connsiteY0" fmla="*/ 28811 h 2893391"/>
              <a:gd name="connsiteX1" fmla="*/ 696573 w 9112883"/>
              <a:gd name="connsiteY1" fmla="*/ 28811 h 2893391"/>
              <a:gd name="connsiteX2" fmla="*/ 658 w 9112883"/>
              <a:gd name="connsiteY2" fmla="*/ 328216 h 2893391"/>
              <a:gd name="connsiteX3" fmla="*/ 658 w 9112883"/>
              <a:gd name="connsiteY3" fmla="*/ 732818 h 2893391"/>
              <a:gd name="connsiteX4" fmla="*/ 461904 w 9112883"/>
              <a:gd name="connsiteY4" fmla="*/ 635713 h 2893391"/>
              <a:gd name="connsiteX5" fmla="*/ 469996 w 9112883"/>
              <a:gd name="connsiteY5" fmla="*/ 2877207 h 2893391"/>
              <a:gd name="connsiteX6" fmla="*/ 7744736 w 9112883"/>
              <a:gd name="connsiteY6" fmla="*/ 2893391 h 2893391"/>
              <a:gd name="connsiteX7" fmla="*/ 9112290 w 9112883"/>
              <a:gd name="connsiteY7" fmla="*/ 1469193 h 2893391"/>
              <a:gd name="connsiteX8" fmla="*/ 7801380 w 9112883"/>
              <a:gd name="connsiteY8" fmla="*/ 28811 h 2893391"/>
              <a:gd name="connsiteX9" fmla="*/ 1724262 w 9112883"/>
              <a:gd name="connsiteY9" fmla="*/ 28811 h 2893391"/>
              <a:gd name="connsiteX0" fmla="*/ 995979 w 9112883"/>
              <a:gd name="connsiteY0" fmla="*/ 28811 h 2893391"/>
              <a:gd name="connsiteX1" fmla="*/ 696573 w 9112883"/>
              <a:gd name="connsiteY1" fmla="*/ 28811 h 2893391"/>
              <a:gd name="connsiteX2" fmla="*/ 658 w 9112883"/>
              <a:gd name="connsiteY2" fmla="*/ 328216 h 2893391"/>
              <a:gd name="connsiteX3" fmla="*/ 658 w 9112883"/>
              <a:gd name="connsiteY3" fmla="*/ 732818 h 2893391"/>
              <a:gd name="connsiteX4" fmla="*/ 461904 w 9112883"/>
              <a:gd name="connsiteY4" fmla="*/ 635713 h 2893391"/>
              <a:gd name="connsiteX5" fmla="*/ 469996 w 9112883"/>
              <a:gd name="connsiteY5" fmla="*/ 2877207 h 2893391"/>
              <a:gd name="connsiteX6" fmla="*/ 7744736 w 9112883"/>
              <a:gd name="connsiteY6" fmla="*/ 2893391 h 2893391"/>
              <a:gd name="connsiteX7" fmla="*/ 9112290 w 9112883"/>
              <a:gd name="connsiteY7" fmla="*/ 1469193 h 2893391"/>
              <a:gd name="connsiteX8" fmla="*/ 7801380 w 9112883"/>
              <a:gd name="connsiteY8" fmla="*/ 28811 h 2893391"/>
              <a:gd name="connsiteX9" fmla="*/ 1724262 w 9112883"/>
              <a:gd name="connsiteY9" fmla="*/ 28811 h 2893391"/>
              <a:gd name="connsiteX0" fmla="*/ 995979 w 9112883"/>
              <a:gd name="connsiteY0" fmla="*/ 28811 h 2893391"/>
              <a:gd name="connsiteX1" fmla="*/ 696573 w 9112883"/>
              <a:gd name="connsiteY1" fmla="*/ 28811 h 2893391"/>
              <a:gd name="connsiteX2" fmla="*/ 658 w 9112883"/>
              <a:gd name="connsiteY2" fmla="*/ 328216 h 2893391"/>
              <a:gd name="connsiteX3" fmla="*/ 658 w 9112883"/>
              <a:gd name="connsiteY3" fmla="*/ 732818 h 2893391"/>
              <a:gd name="connsiteX4" fmla="*/ 461904 w 9112883"/>
              <a:gd name="connsiteY4" fmla="*/ 635713 h 2893391"/>
              <a:gd name="connsiteX5" fmla="*/ 469996 w 9112883"/>
              <a:gd name="connsiteY5" fmla="*/ 2877207 h 2893391"/>
              <a:gd name="connsiteX6" fmla="*/ 7744736 w 9112883"/>
              <a:gd name="connsiteY6" fmla="*/ 2893391 h 2893391"/>
              <a:gd name="connsiteX7" fmla="*/ 9112290 w 9112883"/>
              <a:gd name="connsiteY7" fmla="*/ 1469193 h 2893391"/>
              <a:gd name="connsiteX8" fmla="*/ 7801380 w 9112883"/>
              <a:gd name="connsiteY8" fmla="*/ 28811 h 2893391"/>
              <a:gd name="connsiteX9" fmla="*/ 1724262 w 9112883"/>
              <a:gd name="connsiteY9" fmla="*/ 28811 h 2893391"/>
              <a:gd name="connsiteX0" fmla="*/ 995979 w 9112883"/>
              <a:gd name="connsiteY0" fmla="*/ 11396 h 2875976"/>
              <a:gd name="connsiteX1" fmla="*/ 696573 w 9112883"/>
              <a:gd name="connsiteY1" fmla="*/ 11396 h 2875976"/>
              <a:gd name="connsiteX2" fmla="*/ 658 w 9112883"/>
              <a:gd name="connsiteY2" fmla="*/ 310801 h 2875976"/>
              <a:gd name="connsiteX3" fmla="*/ 658 w 9112883"/>
              <a:gd name="connsiteY3" fmla="*/ 715403 h 2875976"/>
              <a:gd name="connsiteX4" fmla="*/ 461904 w 9112883"/>
              <a:gd name="connsiteY4" fmla="*/ 618298 h 2875976"/>
              <a:gd name="connsiteX5" fmla="*/ 469996 w 9112883"/>
              <a:gd name="connsiteY5" fmla="*/ 2859792 h 2875976"/>
              <a:gd name="connsiteX6" fmla="*/ 7744736 w 9112883"/>
              <a:gd name="connsiteY6" fmla="*/ 2875976 h 2875976"/>
              <a:gd name="connsiteX7" fmla="*/ 9112290 w 9112883"/>
              <a:gd name="connsiteY7" fmla="*/ 1451778 h 2875976"/>
              <a:gd name="connsiteX8" fmla="*/ 7801380 w 9112883"/>
              <a:gd name="connsiteY8" fmla="*/ 11396 h 2875976"/>
              <a:gd name="connsiteX9" fmla="*/ 1724262 w 9112883"/>
              <a:gd name="connsiteY9" fmla="*/ 11396 h 2875976"/>
              <a:gd name="connsiteX0" fmla="*/ 995979 w 9112883"/>
              <a:gd name="connsiteY0" fmla="*/ 779 h 2865359"/>
              <a:gd name="connsiteX1" fmla="*/ 696573 w 9112883"/>
              <a:gd name="connsiteY1" fmla="*/ 779 h 2865359"/>
              <a:gd name="connsiteX2" fmla="*/ 658 w 9112883"/>
              <a:gd name="connsiteY2" fmla="*/ 300184 h 2865359"/>
              <a:gd name="connsiteX3" fmla="*/ 658 w 9112883"/>
              <a:gd name="connsiteY3" fmla="*/ 704786 h 2865359"/>
              <a:gd name="connsiteX4" fmla="*/ 461904 w 9112883"/>
              <a:gd name="connsiteY4" fmla="*/ 607681 h 2865359"/>
              <a:gd name="connsiteX5" fmla="*/ 469996 w 9112883"/>
              <a:gd name="connsiteY5" fmla="*/ 2849175 h 2865359"/>
              <a:gd name="connsiteX6" fmla="*/ 7744736 w 9112883"/>
              <a:gd name="connsiteY6" fmla="*/ 2865359 h 2865359"/>
              <a:gd name="connsiteX7" fmla="*/ 9112290 w 9112883"/>
              <a:gd name="connsiteY7" fmla="*/ 1441161 h 2865359"/>
              <a:gd name="connsiteX8" fmla="*/ 7801380 w 9112883"/>
              <a:gd name="connsiteY8" fmla="*/ 779 h 2865359"/>
              <a:gd name="connsiteX9" fmla="*/ 1724262 w 9112883"/>
              <a:gd name="connsiteY9" fmla="*/ 779 h 2865359"/>
              <a:gd name="connsiteX0" fmla="*/ 995979 w 9112883"/>
              <a:gd name="connsiteY0" fmla="*/ 779 h 2865359"/>
              <a:gd name="connsiteX1" fmla="*/ 696573 w 9112883"/>
              <a:gd name="connsiteY1" fmla="*/ 779 h 2865359"/>
              <a:gd name="connsiteX2" fmla="*/ 658 w 9112883"/>
              <a:gd name="connsiteY2" fmla="*/ 300184 h 2865359"/>
              <a:gd name="connsiteX3" fmla="*/ 658 w 9112883"/>
              <a:gd name="connsiteY3" fmla="*/ 704786 h 2865359"/>
              <a:gd name="connsiteX4" fmla="*/ 461904 w 9112883"/>
              <a:gd name="connsiteY4" fmla="*/ 607681 h 2865359"/>
              <a:gd name="connsiteX5" fmla="*/ 469996 w 9112883"/>
              <a:gd name="connsiteY5" fmla="*/ 2849175 h 2865359"/>
              <a:gd name="connsiteX6" fmla="*/ 7744736 w 9112883"/>
              <a:gd name="connsiteY6" fmla="*/ 2865359 h 2865359"/>
              <a:gd name="connsiteX7" fmla="*/ 9112290 w 9112883"/>
              <a:gd name="connsiteY7" fmla="*/ 1441161 h 2865359"/>
              <a:gd name="connsiteX8" fmla="*/ 7801380 w 9112883"/>
              <a:gd name="connsiteY8" fmla="*/ 779 h 2865359"/>
              <a:gd name="connsiteX9" fmla="*/ 1724262 w 9112883"/>
              <a:gd name="connsiteY9" fmla="*/ 779 h 2865359"/>
              <a:gd name="connsiteX0" fmla="*/ 995979 w 9112883"/>
              <a:gd name="connsiteY0" fmla="*/ 779 h 2865359"/>
              <a:gd name="connsiteX1" fmla="*/ 696573 w 9112883"/>
              <a:gd name="connsiteY1" fmla="*/ 779 h 2865359"/>
              <a:gd name="connsiteX2" fmla="*/ 658 w 9112883"/>
              <a:gd name="connsiteY2" fmla="*/ 300184 h 2865359"/>
              <a:gd name="connsiteX3" fmla="*/ 658 w 9112883"/>
              <a:gd name="connsiteY3" fmla="*/ 704786 h 2865359"/>
              <a:gd name="connsiteX4" fmla="*/ 461904 w 9112883"/>
              <a:gd name="connsiteY4" fmla="*/ 607681 h 2865359"/>
              <a:gd name="connsiteX5" fmla="*/ 469996 w 9112883"/>
              <a:gd name="connsiteY5" fmla="*/ 2849175 h 2865359"/>
              <a:gd name="connsiteX6" fmla="*/ 7744736 w 9112883"/>
              <a:gd name="connsiteY6" fmla="*/ 2865359 h 2865359"/>
              <a:gd name="connsiteX7" fmla="*/ 9112290 w 9112883"/>
              <a:gd name="connsiteY7" fmla="*/ 1441161 h 2865359"/>
              <a:gd name="connsiteX8" fmla="*/ 7801380 w 9112883"/>
              <a:gd name="connsiteY8" fmla="*/ 779 h 2865359"/>
              <a:gd name="connsiteX9" fmla="*/ 1724262 w 9112883"/>
              <a:gd name="connsiteY9" fmla="*/ 779 h 2865359"/>
              <a:gd name="connsiteX0" fmla="*/ 995979 w 9112883"/>
              <a:gd name="connsiteY0" fmla="*/ 779 h 2865359"/>
              <a:gd name="connsiteX1" fmla="*/ 696573 w 9112883"/>
              <a:gd name="connsiteY1" fmla="*/ 779 h 2865359"/>
              <a:gd name="connsiteX2" fmla="*/ 658 w 9112883"/>
              <a:gd name="connsiteY2" fmla="*/ 300184 h 2865359"/>
              <a:gd name="connsiteX3" fmla="*/ 658 w 9112883"/>
              <a:gd name="connsiteY3" fmla="*/ 704786 h 2865359"/>
              <a:gd name="connsiteX4" fmla="*/ 461904 w 9112883"/>
              <a:gd name="connsiteY4" fmla="*/ 607681 h 2865359"/>
              <a:gd name="connsiteX5" fmla="*/ 469996 w 9112883"/>
              <a:gd name="connsiteY5" fmla="*/ 2849175 h 2865359"/>
              <a:gd name="connsiteX6" fmla="*/ 7744736 w 9112883"/>
              <a:gd name="connsiteY6" fmla="*/ 2865359 h 2865359"/>
              <a:gd name="connsiteX7" fmla="*/ 9112290 w 9112883"/>
              <a:gd name="connsiteY7" fmla="*/ 1441161 h 2865359"/>
              <a:gd name="connsiteX8" fmla="*/ 7801380 w 9112883"/>
              <a:gd name="connsiteY8" fmla="*/ 779 h 2865359"/>
              <a:gd name="connsiteX9" fmla="*/ 1724262 w 9112883"/>
              <a:gd name="connsiteY9" fmla="*/ 779 h 2865359"/>
              <a:gd name="connsiteX0" fmla="*/ 995979 w 9112883"/>
              <a:gd name="connsiteY0" fmla="*/ 779 h 2865359"/>
              <a:gd name="connsiteX1" fmla="*/ 696573 w 9112883"/>
              <a:gd name="connsiteY1" fmla="*/ 779 h 2865359"/>
              <a:gd name="connsiteX2" fmla="*/ 658 w 9112883"/>
              <a:gd name="connsiteY2" fmla="*/ 300184 h 2865359"/>
              <a:gd name="connsiteX3" fmla="*/ 658 w 9112883"/>
              <a:gd name="connsiteY3" fmla="*/ 704786 h 2865359"/>
              <a:gd name="connsiteX4" fmla="*/ 461904 w 9112883"/>
              <a:gd name="connsiteY4" fmla="*/ 607681 h 2865359"/>
              <a:gd name="connsiteX5" fmla="*/ 469996 w 9112883"/>
              <a:gd name="connsiteY5" fmla="*/ 2849175 h 2865359"/>
              <a:gd name="connsiteX6" fmla="*/ 7744736 w 9112883"/>
              <a:gd name="connsiteY6" fmla="*/ 2865359 h 2865359"/>
              <a:gd name="connsiteX7" fmla="*/ 9112290 w 9112883"/>
              <a:gd name="connsiteY7" fmla="*/ 1441161 h 2865359"/>
              <a:gd name="connsiteX8" fmla="*/ 7801380 w 9112883"/>
              <a:gd name="connsiteY8" fmla="*/ 779 h 2865359"/>
              <a:gd name="connsiteX9" fmla="*/ 1724262 w 9112883"/>
              <a:gd name="connsiteY9" fmla="*/ 779 h 2865359"/>
              <a:gd name="connsiteX0" fmla="*/ 995979 w 9117114"/>
              <a:gd name="connsiteY0" fmla="*/ 779 h 2865359"/>
              <a:gd name="connsiteX1" fmla="*/ 696573 w 9117114"/>
              <a:gd name="connsiteY1" fmla="*/ 779 h 2865359"/>
              <a:gd name="connsiteX2" fmla="*/ 658 w 9117114"/>
              <a:gd name="connsiteY2" fmla="*/ 300184 h 2865359"/>
              <a:gd name="connsiteX3" fmla="*/ 658 w 9117114"/>
              <a:gd name="connsiteY3" fmla="*/ 704786 h 2865359"/>
              <a:gd name="connsiteX4" fmla="*/ 461904 w 9117114"/>
              <a:gd name="connsiteY4" fmla="*/ 607681 h 2865359"/>
              <a:gd name="connsiteX5" fmla="*/ 469996 w 9117114"/>
              <a:gd name="connsiteY5" fmla="*/ 2849175 h 2865359"/>
              <a:gd name="connsiteX6" fmla="*/ 7744736 w 9117114"/>
              <a:gd name="connsiteY6" fmla="*/ 2865359 h 2865359"/>
              <a:gd name="connsiteX7" fmla="*/ 9112290 w 9117114"/>
              <a:gd name="connsiteY7" fmla="*/ 1441161 h 2865359"/>
              <a:gd name="connsiteX8" fmla="*/ 7801380 w 9117114"/>
              <a:gd name="connsiteY8" fmla="*/ 779 h 2865359"/>
              <a:gd name="connsiteX9" fmla="*/ 1724262 w 9117114"/>
              <a:gd name="connsiteY9" fmla="*/ 779 h 2865359"/>
              <a:gd name="connsiteX0" fmla="*/ 995979 w 9113799"/>
              <a:gd name="connsiteY0" fmla="*/ 779 h 2865359"/>
              <a:gd name="connsiteX1" fmla="*/ 696573 w 9113799"/>
              <a:gd name="connsiteY1" fmla="*/ 779 h 2865359"/>
              <a:gd name="connsiteX2" fmla="*/ 658 w 9113799"/>
              <a:gd name="connsiteY2" fmla="*/ 300184 h 2865359"/>
              <a:gd name="connsiteX3" fmla="*/ 658 w 9113799"/>
              <a:gd name="connsiteY3" fmla="*/ 704786 h 2865359"/>
              <a:gd name="connsiteX4" fmla="*/ 461904 w 9113799"/>
              <a:gd name="connsiteY4" fmla="*/ 607681 h 2865359"/>
              <a:gd name="connsiteX5" fmla="*/ 469996 w 9113799"/>
              <a:gd name="connsiteY5" fmla="*/ 2849175 h 2865359"/>
              <a:gd name="connsiteX6" fmla="*/ 7744736 w 9113799"/>
              <a:gd name="connsiteY6" fmla="*/ 2865359 h 2865359"/>
              <a:gd name="connsiteX7" fmla="*/ 9112290 w 9113799"/>
              <a:gd name="connsiteY7" fmla="*/ 1441161 h 2865359"/>
              <a:gd name="connsiteX8" fmla="*/ 7801380 w 9113799"/>
              <a:gd name="connsiteY8" fmla="*/ 779 h 2865359"/>
              <a:gd name="connsiteX9" fmla="*/ 1724262 w 9113799"/>
              <a:gd name="connsiteY9" fmla="*/ 779 h 2865359"/>
              <a:gd name="connsiteX0" fmla="*/ 995979 w 9113799"/>
              <a:gd name="connsiteY0" fmla="*/ 779 h 2865359"/>
              <a:gd name="connsiteX1" fmla="*/ 696573 w 9113799"/>
              <a:gd name="connsiteY1" fmla="*/ 779 h 2865359"/>
              <a:gd name="connsiteX2" fmla="*/ 658 w 9113799"/>
              <a:gd name="connsiteY2" fmla="*/ 300184 h 2865359"/>
              <a:gd name="connsiteX3" fmla="*/ 658 w 9113799"/>
              <a:gd name="connsiteY3" fmla="*/ 704786 h 2865359"/>
              <a:gd name="connsiteX4" fmla="*/ 461904 w 9113799"/>
              <a:gd name="connsiteY4" fmla="*/ 607681 h 2865359"/>
              <a:gd name="connsiteX5" fmla="*/ 469996 w 9113799"/>
              <a:gd name="connsiteY5" fmla="*/ 2849175 h 2865359"/>
              <a:gd name="connsiteX6" fmla="*/ 7744736 w 9113799"/>
              <a:gd name="connsiteY6" fmla="*/ 2865359 h 2865359"/>
              <a:gd name="connsiteX7" fmla="*/ 9112290 w 9113799"/>
              <a:gd name="connsiteY7" fmla="*/ 1441161 h 2865359"/>
              <a:gd name="connsiteX8" fmla="*/ 7801380 w 9113799"/>
              <a:gd name="connsiteY8" fmla="*/ 779 h 2865359"/>
              <a:gd name="connsiteX9" fmla="*/ 1724262 w 9113799"/>
              <a:gd name="connsiteY9" fmla="*/ 779 h 2865359"/>
              <a:gd name="connsiteX0" fmla="*/ 995979 w 9113481"/>
              <a:gd name="connsiteY0" fmla="*/ 779 h 2865359"/>
              <a:gd name="connsiteX1" fmla="*/ 696573 w 9113481"/>
              <a:gd name="connsiteY1" fmla="*/ 779 h 2865359"/>
              <a:gd name="connsiteX2" fmla="*/ 658 w 9113481"/>
              <a:gd name="connsiteY2" fmla="*/ 300184 h 2865359"/>
              <a:gd name="connsiteX3" fmla="*/ 658 w 9113481"/>
              <a:gd name="connsiteY3" fmla="*/ 704786 h 2865359"/>
              <a:gd name="connsiteX4" fmla="*/ 461904 w 9113481"/>
              <a:gd name="connsiteY4" fmla="*/ 607681 h 2865359"/>
              <a:gd name="connsiteX5" fmla="*/ 469996 w 9113481"/>
              <a:gd name="connsiteY5" fmla="*/ 2849175 h 2865359"/>
              <a:gd name="connsiteX6" fmla="*/ 7744736 w 9113481"/>
              <a:gd name="connsiteY6" fmla="*/ 2865359 h 2865359"/>
              <a:gd name="connsiteX7" fmla="*/ 9112290 w 9113481"/>
              <a:gd name="connsiteY7" fmla="*/ 1441161 h 2865359"/>
              <a:gd name="connsiteX8" fmla="*/ 7801380 w 9113481"/>
              <a:gd name="connsiteY8" fmla="*/ 779 h 2865359"/>
              <a:gd name="connsiteX9" fmla="*/ 1724262 w 9113481"/>
              <a:gd name="connsiteY9" fmla="*/ 779 h 2865359"/>
              <a:gd name="connsiteX0" fmla="*/ 696573 w 9113481"/>
              <a:gd name="connsiteY0" fmla="*/ 0 h 2864580"/>
              <a:gd name="connsiteX1" fmla="*/ 658 w 9113481"/>
              <a:gd name="connsiteY1" fmla="*/ 299405 h 2864580"/>
              <a:gd name="connsiteX2" fmla="*/ 658 w 9113481"/>
              <a:gd name="connsiteY2" fmla="*/ 704007 h 2864580"/>
              <a:gd name="connsiteX3" fmla="*/ 461904 w 9113481"/>
              <a:gd name="connsiteY3" fmla="*/ 606902 h 2864580"/>
              <a:gd name="connsiteX4" fmla="*/ 469996 w 9113481"/>
              <a:gd name="connsiteY4" fmla="*/ 2848396 h 2864580"/>
              <a:gd name="connsiteX5" fmla="*/ 7744736 w 9113481"/>
              <a:gd name="connsiteY5" fmla="*/ 2864580 h 2864580"/>
              <a:gd name="connsiteX6" fmla="*/ 9112290 w 9113481"/>
              <a:gd name="connsiteY6" fmla="*/ 1440382 h 2864580"/>
              <a:gd name="connsiteX7" fmla="*/ 7801380 w 9113481"/>
              <a:gd name="connsiteY7" fmla="*/ 0 h 2864580"/>
              <a:gd name="connsiteX8" fmla="*/ 1724262 w 9113481"/>
              <a:gd name="connsiteY8" fmla="*/ 0 h 2864580"/>
              <a:gd name="connsiteX0" fmla="*/ 658 w 9113481"/>
              <a:gd name="connsiteY0" fmla="*/ 299405 h 2864580"/>
              <a:gd name="connsiteX1" fmla="*/ 658 w 9113481"/>
              <a:gd name="connsiteY1" fmla="*/ 704007 h 2864580"/>
              <a:gd name="connsiteX2" fmla="*/ 461904 w 9113481"/>
              <a:gd name="connsiteY2" fmla="*/ 606902 h 2864580"/>
              <a:gd name="connsiteX3" fmla="*/ 469996 w 9113481"/>
              <a:gd name="connsiteY3" fmla="*/ 2848396 h 2864580"/>
              <a:gd name="connsiteX4" fmla="*/ 7744736 w 9113481"/>
              <a:gd name="connsiteY4" fmla="*/ 2864580 h 2864580"/>
              <a:gd name="connsiteX5" fmla="*/ 9112290 w 9113481"/>
              <a:gd name="connsiteY5" fmla="*/ 1440382 h 2864580"/>
              <a:gd name="connsiteX6" fmla="*/ 7801380 w 9113481"/>
              <a:gd name="connsiteY6" fmla="*/ 0 h 2864580"/>
              <a:gd name="connsiteX7" fmla="*/ 1724262 w 9113481"/>
              <a:gd name="connsiteY7" fmla="*/ 0 h 2864580"/>
              <a:gd name="connsiteX0" fmla="*/ 0 w 9112823"/>
              <a:gd name="connsiteY0" fmla="*/ 704007 h 2864580"/>
              <a:gd name="connsiteX1" fmla="*/ 461246 w 9112823"/>
              <a:gd name="connsiteY1" fmla="*/ 606902 h 2864580"/>
              <a:gd name="connsiteX2" fmla="*/ 469338 w 9112823"/>
              <a:gd name="connsiteY2" fmla="*/ 2848396 h 2864580"/>
              <a:gd name="connsiteX3" fmla="*/ 7744078 w 9112823"/>
              <a:gd name="connsiteY3" fmla="*/ 2864580 h 2864580"/>
              <a:gd name="connsiteX4" fmla="*/ 9111632 w 9112823"/>
              <a:gd name="connsiteY4" fmla="*/ 1440382 h 2864580"/>
              <a:gd name="connsiteX5" fmla="*/ 7800722 w 9112823"/>
              <a:gd name="connsiteY5" fmla="*/ 0 h 2864580"/>
              <a:gd name="connsiteX6" fmla="*/ 1723604 w 9112823"/>
              <a:gd name="connsiteY6" fmla="*/ 0 h 2864580"/>
              <a:gd name="connsiteX0" fmla="*/ 1012 w 8652589"/>
              <a:gd name="connsiteY0" fmla="*/ 606902 h 2864580"/>
              <a:gd name="connsiteX1" fmla="*/ 9104 w 8652589"/>
              <a:gd name="connsiteY1" fmla="*/ 2848396 h 2864580"/>
              <a:gd name="connsiteX2" fmla="*/ 7283844 w 8652589"/>
              <a:gd name="connsiteY2" fmla="*/ 2864580 h 2864580"/>
              <a:gd name="connsiteX3" fmla="*/ 8651398 w 8652589"/>
              <a:gd name="connsiteY3" fmla="*/ 1440382 h 2864580"/>
              <a:gd name="connsiteX4" fmla="*/ 7340488 w 8652589"/>
              <a:gd name="connsiteY4" fmla="*/ 0 h 2864580"/>
              <a:gd name="connsiteX5" fmla="*/ 1263370 w 8652589"/>
              <a:gd name="connsiteY5" fmla="*/ 0 h 2864580"/>
              <a:gd name="connsiteX0" fmla="*/ 0 w 8643485"/>
              <a:gd name="connsiteY0" fmla="*/ 2848396 h 2864580"/>
              <a:gd name="connsiteX1" fmla="*/ 7274740 w 8643485"/>
              <a:gd name="connsiteY1" fmla="*/ 2864580 h 2864580"/>
              <a:gd name="connsiteX2" fmla="*/ 8642294 w 8643485"/>
              <a:gd name="connsiteY2" fmla="*/ 1440382 h 2864580"/>
              <a:gd name="connsiteX3" fmla="*/ 7331384 w 8643485"/>
              <a:gd name="connsiteY3" fmla="*/ 0 h 2864580"/>
              <a:gd name="connsiteX4" fmla="*/ 1254266 w 8643485"/>
              <a:gd name="connsiteY4" fmla="*/ 0 h 2864580"/>
              <a:gd name="connsiteX0" fmla="*/ 0 w 8090464"/>
              <a:gd name="connsiteY0" fmla="*/ 2853872 h 2864580"/>
              <a:gd name="connsiteX1" fmla="*/ 6721719 w 8090464"/>
              <a:gd name="connsiteY1" fmla="*/ 2864580 h 2864580"/>
              <a:gd name="connsiteX2" fmla="*/ 8089273 w 8090464"/>
              <a:gd name="connsiteY2" fmla="*/ 1440382 h 2864580"/>
              <a:gd name="connsiteX3" fmla="*/ 6778363 w 8090464"/>
              <a:gd name="connsiteY3" fmla="*/ 0 h 2864580"/>
              <a:gd name="connsiteX4" fmla="*/ 701245 w 8090464"/>
              <a:gd name="connsiteY4" fmla="*/ 0 h 2864580"/>
              <a:gd name="connsiteX0" fmla="*/ 0 w 8090464"/>
              <a:gd name="connsiteY0" fmla="*/ 2853872 h 2864580"/>
              <a:gd name="connsiteX1" fmla="*/ 6721719 w 8090464"/>
              <a:gd name="connsiteY1" fmla="*/ 2864580 h 2864580"/>
              <a:gd name="connsiteX2" fmla="*/ 8089273 w 8090464"/>
              <a:gd name="connsiteY2" fmla="*/ 1440382 h 2864580"/>
              <a:gd name="connsiteX3" fmla="*/ 6778363 w 8090464"/>
              <a:gd name="connsiteY3" fmla="*/ 0 h 2864580"/>
              <a:gd name="connsiteX4" fmla="*/ 701245 w 8090464"/>
              <a:gd name="connsiteY4" fmla="*/ 0 h 2864580"/>
              <a:gd name="connsiteX0" fmla="*/ 0 w 7705835"/>
              <a:gd name="connsiteY0" fmla="*/ 2853872 h 2864580"/>
              <a:gd name="connsiteX1" fmla="*/ 6337090 w 7705835"/>
              <a:gd name="connsiteY1" fmla="*/ 2864580 h 2864580"/>
              <a:gd name="connsiteX2" fmla="*/ 7704644 w 7705835"/>
              <a:gd name="connsiteY2" fmla="*/ 1440382 h 2864580"/>
              <a:gd name="connsiteX3" fmla="*/ 6393734 w 7705835"/>
              <a:gd name="connsiteY3" fmla="*/ 0 h 2864580"/>
              <a:gd name="connsiteX4" fmla="*/ 316616 w 7705835"/>
              <a:gd name="connsiteY4" fmla="*/ 0 h 2864580"/>
              <a:gd name="connsiteX0" fmla="*/ 0 w 7560692"/>
              <a:gd name="connsiteY0" fmla="*/ 2853872 h 2864580"/>
              <a:gd name="connsiteX1" fmla="*/ 6191947 w 7560692"/>
              <a:gd name="connsiteY1" fmla="*/ 2864580 h 2864580"/>
              <a:gd name="connsiteX2" fmla="*/ 7559501 w 7560692"/>
              <a:gd name="connsiteY2" fmla="*/ 1440382 h 2864580"/>
              <a:gd name="connsiteX3" fmla="*/ 6248591 w 7560692"/>
              <a:gd name="connsiteY3" fmla="*/ 0 h 2864580"/>
              <a:gd name="connsiteX4" fmla="*/ 171473 w 7560692"/>
              <a:gd name="connsiteY4" fmla="*/ 0 h 2864580"/>
              <a:gd name="connsiteX0" fmla="*/ 0 w 7807435"/>
              <a:gd name="connsiteY0" fmla="*/ 2846615 h 2864580"/>
              <a:gd name="connsiteX1" fmla="*/ 6438690 w 7807435"/>
              <a:gd name="connsiteY1" fmla="*/ 2864580 h 2864580"/>
              <a:gd name="connsiteX2" fmla="*/ 7806244 w 7807435"/>
              <a:gd name="connsiteY2" fmla="*/ 1440382 h 2864580"/>
              <a:gd name="connsiteX3" fmla="*/ 6495334 w 7807435"/>
              <a:gd name="connsiteY3" fmla="*/ 0 h 2864580"/>
              <a:gd name="connsiteX4" fmla="*/ 418216 w 7807435"/>
              <a:gd name="connsiteY4" fmla="*/ 0 h 2864580"/>
              <a:gd name="connsiteX0" fmla="*/ 0 w 7771149"/>
              <a:gd name="connsiteY0" fmla="*/ 2861130 h 2864580"/>
              <a:gd name="connsiteX1" fmla="*/ 6402404 w 7771149"/>
              <a:gd name="connsiteY1" fmla="*/ 2864580 h 2864580"/>
              <a:gd name="connsiteX2" fmla="*/ 7769958 w 7771149"/>
              <a:gd name="connsiteY2" fmla="*/ 1440382 h 2864580"/>
              <a:gd name="connsiteX3" fmla="*/ 6459048 w 7771149"/>
              <a:gd name="connsiteY3" fmla="*/ 0 h 2864580"/>
              <a:gd name="connsiteX4" fmla="*/ 381930 w 7771149"/>
              <a:gd name="connsiteY4" fmla="*/ 0 h 2864580"/>
              <a:gd name="connsiteX0" fmla="*/ 0 w 7821949"/>
              <a:gd name="connsiteY0" fmla="*/ 2861130 h 2864580"/>
              <a:gd name="connsiteX1" fmla="*/ 6453204 w 7821949"/>
              <a:gd name="connsiteY1" fmla="*/ 2864580 h 2864580"/>
              <a:gd name="connsiteX2" fmla="*/ 7820758 w 7821949"/>
              <a:gd name="connsiteY2" fmla="*/ 1440382 h 2864580"/>
              <a:gd name="connsiteX3" fmla="*/ 6509848 w 7821949"/>
              <a:gd name="connsiteY3" fmla="*/ 0 h 2864580"/>
              <a:gd name="connsiteX4" fmla="*/ 432730 w 7821949"/>
              <a:gd name="connsiteY4" fmla="*/ 0 h 2864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21949" h="2864580">
                <a:moveTo>
                  <a:pt x="0" y="2861130"/>
                </a:moveTo>
                <a:lnTo>
                  <a:pt x="6453204" y="2864580"/>
                </a:lnTo>
                <a:cubicBezTo>
                  <a:pt x="7221948" y="2840304"/>
                  <a:pt x="7787041" y="2184849"/>
                  <a:pt x="7820758" y="1440382"/>
                </a:cubicBezTo>
                <a:cubicBezTo>
                  <a:pt x="7854475" y="695915"/>
                  <a:pt x="7166651" y="29671"/>
                  <a:pt x="6509848" y="0"/>
                </a:cubicBezTo>
                <a:lnTo>
                  <a:pt x="432730" y="0"/>
                </a:lnTo>
              </a:path>
            </a:pathLst>
          </a:custGeom>
          <a:noFill/>
          <a:ln w="63500" cap="rnd">
            <a:solidFill>
              <a:schemeClr val="accent4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swald" pitchFamily="2" charset="77"/>
            </a:endParaRP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F5F7FA20-86CC-6B41-994C-B86FB747AFF4}"/>
              </a:ext>
            </a:extLst>
          </p:cNvPr>
          <p:cNvSpPr/>
          <p:nvPr/>
        </p:nvSpPr>
        <p:spPr>
          <a:xfrm>
            <a:off x="13639560" y="4256413"/>
            <a:ext cx="8759537" cy="2864580"/>
          </a:xfrm>
          <a:custGeom>
            <a:avLst/>
            <a:gdLst>
              <a:gd name="connsiteX0" fmla="*/ 1068372 w 9185276"/>
              <a:gd name="connsiteY0" fmla="*/ 138601 h 3225992"/>
              <a:gd name="connsiteX1" fmla="*/ 768966 w 9185276"/>
              <a:gd name="connsiteY1" fmla="*/ 138601 h 3225992"/>
              <a:gd name="connsiteX2" fmla="*/ 73051 w 9185276"/>
              <a:gd name="connsiteY2" fmla="*/ 438006 h 3225992"/>
              <a:gd name="connsiteX3" fmla="*/ 73051 w 9185276"/>
              <a:gd name="connsiteY3" fmla="*/ 842608 h 3225992"/>
              <a:gd name="connsiteX4" fmla="*/ 534297 w 9185276"/>
              <a:gd name="connsiteY4" fmla="*/ 745503 h 3225992"/>
              <a:gd name="connsiteX5" fmla="*/ 542389 w 9185276"/>
              <a:gd name="connsiteY5" fmla="*/ 2986997 h 3225992"/>
              <a:gd name="connsiteX6" fmla="*/ 7817129 w 9185276"/>
              <a:gd name="connsiteY6" fmla="*/ 3003181 h 3225992"/>
              <a:gd name="connsiteX7" fmla="*/ 9184683 w 9185276"/>
              <a:gd name="connsiteY7" fmla="*/ 1578983 h 3225992"/>
              <a:gd name="connsiteX8" fmla="*/ 7873773 w 9185276"/>
              <a:gd name="connsiteY8" fmla="*/ 138601 h 3225992"/>
              <a:gd name="connsiteX9" fmla="*/ 1796655 w 9185276"/>
              <a:gd name="connsiteY9" fmla="*/ 138601 h 3225992"/>
              <a:gd name="connsiteX0" fmla="*/ 1068372 w 9185276"/>
              <a:gd name="connsiteY0" fmla="*/ 138601 h 3225992"/>
              <a:gd name="connsiteX1" fmla="*/ 768966 w 9185276"/>
              <a:gd name="connsiteY1" fmla="*/ 138601 h 3225992"/>
              <a:gd name="connsiteX2" fmla="*/ 73051 w 9185276"/>
              <a:gd name="connsiteY2" fmla="*/ 438006 h 3225992"/>
              <a:gd name="connsiteX3" fmla="*/ 73051 w 9185276"/>
              <a:gd name="connsiteY3" fmla="*/ 842608 h 3225992"/>
              <a:gd name="connsiteX4" fmla="*/ 534297 w 9185276"/>
              <a:gd name="connsiteY4" fmla="*/ 745503 h 3225992"/>
              <a:gd name="connsiteX5" fmla="*/ 542389 w 9185276"/>
              <a:gd name="connsiteY5" fmla="*/ 2986997 h 3225992"/>
              <a:gd name="connsiteX6" fmla="*/ 7817129 w 9185276"/>
              <a:gd name="connsiteY6" fmla="*/ 3003181 h 3225992"/>
              <a:gd name="connsiteX7" fmla="*/ 9184683 w 9185276"/>
              <a:gd name="connsiteY7" fmla="*/ 1578983 h 3225992"/>
              <a:gd name="connsiteX8" fmla="*/ 7873773 w 9185276"/>
              <a:gd name="connsiteY8" fmla="*/ 138601 h 3225992"/>
              <a:gd name="connsiteX9" fmla="*/ 1796655 w 9185276"/>
              <a:gd name="connsiteY9" fmla="*/ 138601 h 3225992"/>
              <a:gd name="connsiteX0" fmla="*/ 1068372 w 9185276"/>
              <a:gd name="connsiteY0" fmla="*/ 138601 h 3225992"/>
              <a:gd name="connsiteX1" fmla="*/ 768966 w 9185276"/>
              <a:gd name="connsiteY1" fmla="*/ 138601 h 3225992"/>
              <a:gd name="connsiteX2" fmla="*/ 73051 w 9185276"/>
              <a:gd name="connsiteY2" fmla="*/ 438006 h 3225992"/>
              <a:gd name="connsiteX3" fmla="*/ 73051 w 9185276"/>
              <a:gd name="connsiteY3" fmla="*/ 842608 h 3225992"/>
              <a:gd name="connsiteX4" fmla="*/ 534297 w 9185276"/>
              <a:gd name="connsiteY4" fmla="*/ 745503 h 3225992"/>
              <a:gd name="connsiteX5" fmla="*/ 542389 w 9185276"/>
              <a:gd name="connsiteY5" fmla="*/ 2986997 h 3225992"/>
              <a:gd name="connsiteX6" fmla="*/ 7817129 w 9185276"/>
              <a:gd name="connsiteY6" fmla="*/ 3003181 h 3225992"/>
              <a:gd name="connsiteX7" fmla="*/ 9184683 w 9185276"/>
              <a:gd name="connsiteY7" fmla="*/ 1578983 h 3225992"/>
              <a:gd name="connsiteX8" fmla="*/ 7873773 w 9185276"/>
              <a:gd name="connsiteY8" fmla="*/ 138601 h 3225992"/>
              <a:gd name="connsiteX9" fmla="*/ 1796655 w 9185276"/>
              <a:gd name="connsiteY9" fmla="*/ 138601 h 3225992"/>
              <a:gd name="connsiteX0" fmla="*/ 1068372 w 9185276"/>
              <a:gd name="connsiteY0" fmla="*/ 138601 h 3225992"/>
              <a:gd name="connsiteX1" fmla="*/ 768966 w 9185276"/>
              <a:gd name="connsiteY1" fmla="*/ 138601 h 3225992"/>
              <a:gd name="connsiteX2" fmla="*/ 73051 w 9185276"/>
              <a:gd name="connsiteY2" fmla="*/ 438006 h 3225992"/>
              <a:gd name="connsiteX3" fmla="*/ 73051 w 9185276"/>
              <a:gd name="connsiteY3" fmla="*/ 842608 h 3225992"/>
              <a:gd name="connsiteX4" fmla="*/ 534297 w 9185276"/>
              <a:gd name="connsiteY4" fmla="*/ 745503 h 3225992"/>
              <a:gd name="connsiteX5" fmla="*/ 542389 w 9185276"/>
              <a:gd name="connsiteY5" fmla="*/ 2986997 h 3225992"/>
              <a:gd name="connsiteX6" fmla="*/ 7817129 w 9185276"/>
              <a:gd name="connsiteY6" fmla="*/ 3003181 h 3225992"/>
              <a:gd name="connsiteX7" fmla="*/ 9184683 w 9185276"/>
              <a:gd name="connsiteY7" fmla="*/ 1578983 h 3225992"/>
              <a:gd name="connsiteX8" fmla="*/ 7873773 w 9185276"/>
              <a:gd name="connsiteY8" fmla="*/ 138601 h 3225992"/>
              <a:gd name="connsiteX9" fmla="*/ 1796655 w 9185276"/>
              <a:gd name="connsiteY9" fmla="*/ 138601 h 3225992"/>
              <a:gd name="connsiteX0" fmla="*/ 1068372 w 9185276"/>
              <a:gd name="connsiteY0" fmla="*/ 138601 h 3225992"/>
              <a:gd name="connsiteX1" fmla="*/ 768966 w 9185276"/>
              <a:gd name="connsiteY1" fmla="*/ 138601 h 3225992"/>
              <a:gd name="connsiteX2" fmla="*/ 73051 w 9185276"/>
              <a:gd name="connsiteY2" fmla="*/ 438006 h 3225992"/>
              <a:gd name="connsiteX3" fmla="*/ 73051 w 9185276"/>
              <a:gd name="connsiteY3" fmla="*/ 842608 h 3225992"/>
              <a:gd name="connsiteX4" fmla="*/ 534297 w 9185276"/>
              <a:gd name="connsiteY4" fmla="*/ 745503 h 3225992"/>
              <a:gd name="connsiteX5" fmla="*/ 542389 w 9185276"/>
              <a:gd name="connsiteY5" fmla="*/ 2986997 h 3225992"/>
              <a:gd name="connsiteX6" fmla="*/ 7817129 w 9185276"/>
              <a:gd name="connsiteY6" fmla="*/ 3003181 h 3225992"/>
              <a:gd name="connsiteX7" fmla="*/ 9184683 w 9185276"/>
              <a:gd name="connsiteY7" fmla="*/ 1578983 h 3225992"/>
              <a:gd name="connsiteX8" fmla="*/ 7873773 w 9185276"/>
              <a:gd name="connsiteY8" fmla="*/ 138601 h 3225992"/>
              <a:gd name="connsiteX9" fmla="*/ 1796655 w 9185276"/>
              <a:gd name="connsiteY9" fmla="*/ 138601 h 3225992"/>
              <a:gd name="connsiteX0" fmla="*/ 1068372 w 9185276"/>
              <a:gd name="connsiteY0" fmla="*/ 138601 h 3225992"/>
              <a:gd name="connsiteX1" fmla="*/ 768966 w 9185276"/>
              <a:gd name="connsiteY1" fmla="*/ 138601 h 3225992"/>
              <a:gd name="connsiteX2" fmla="*/ 73051 w 9185276"/>
              <a:gd name="connsiteY2" fmla="*/ 438006 h 3225992"/>
              <a:gd name="connsiteX3" fmla="*/ 73051 w 9185276"/>
              <a:gd name="connsiteY3" fmla="*/ 842608 h 3225992"/>
              <a:gd name="connsiteX4" fmla="*/ 534297 w 9185276"/>
              <a:gd name="connsiteY4" fmla="*/ 745503 h 3225992"/>
              <a:gd name="connsiteX5" fmla="*/ 542389 w 9185276"/>
              <a:gd name="connsiteY5" fmla="*/ 2986997 h 3225992"/>
              <a:gd name="connsiteX6" fmla="*/ 7817129 w 9185276"/>
              <a:gd name="connsiteY6" fmla="*/ 3003181 h 3225992"/>
              <a:gd name="connsiteX7" fmla="*/ 9184683 w 9185276"/>
              <a:gd name="connsiteY7" fmla="*/ 1578983 h 3225992"/>
              <a:gd name="connsiteX8" fmla="*/ 7873773 w 9185276"/>
              <a:gd name="connsiteY8" fmla="*/ 138601 h 3225992"/>
              <a:gd name="connsiteX9" fmla="*/ 1796655 w 9185276"/>
              <a:gd name="connsiteY9" fmla="*/ 138601 h 3225992"/>
              <a:gd name="connsiteX0" fmla="*/ 1068372 w 9185276"/>
              <a:gd name="connsiteY0" fmla="*/ 138601 h 3225992"/>
              <a:gd name="connsiteX1" fmla="*/ 768966 w 9185276"/>
              <a:gd name="connsiteY1" fmla="*/ 138601 h 3225992"/>
              <a:gd name="connsiteX2" fmla="*/ 73051 w 9185276"/>
              <a:gd name="connsiteY2" fmla="*/ 438006 h 3225992"/>
              <a:gd name="connsiteX3" fmla="*/ 73051 w 9185276"/>
              <a:gd name="connsiteY3" fmla="*/ 842608 h 3225992"/>
              <a:gd name="connsiteX4" fmla="*/ 534297 w 9185276"/>
              <a:gd name="connsiteY4" fmla="*/ 745503 h 3225992"/>
              <a:gd name="connsiteX5" fmla="*/ 542389 w 9185276"/>
              <a:gd name="connsiteY5" fmla="*/ 2986997 h 3225992"/>
              <a:gd name="connsiteX6" fmla="*/ 7817129 w 9185276"/>
              <a:gd name="connsiteY6" fmla="*/ 3003181 h 3225992"/>
              <a:gd name="connsiteX7" fmla="*/ 9184683 w 9185276"/>
              <a:gd name="connsiteY7" fmla="*/ 1578983 h 3225992"/>
              <a:gd name="connsiteX8" fmla="*/ 7873773 w 9185276"/>
              <a:gd name="connsiteY8" fmla="*/ 138601 h 3225992"/>
              <a:gd name="connsiteX9" fmla="*/ 1796655 w 9185276"/>
              <a:gd name="connsiteY9" fmla="*/ 138601 h 3225992"/>
              <a:gd name="connsiteX0" fmla="*/ 1068372 w 9185276"/>
              <a:gd name="connsiteY0" fmla="*/ 138601 h 3225992"/>
              <a:gd name="connsiteX1" fmla="*/ 768966 w 9185276"/>
              <a:gd name="connsiteY1" fmla="*/ 138601 h 3225992"/>
              <a:gd name="connsiteX2" fmla="*/ 73051 w 9185276"/>
              <a:gd name="connsiteY2" fmla="*/ 438006 h 3225992"/>
              <a:gd name="connsiteX3" fmla="*/ 73051 w 9185276"/>
              <a:gd name="connsiteY3" fmla="*/ 842608 h 3225992"/>
              <a:gd name="connsiteX4" fmla="*/ 534297 w 9185276"/>
              <a:gd name="connsiteY4" fmla="*/ 745503 h 3225992"/>
              <a:gd name="connsiteX5" fmla="*/ 542389 w 9185276"/>
              <a:gd name="connsiteY5" fmla="*/ 2986997 h 3225992"/>
              <a:gd name="connsiteX6" fmla="*/ 7817129 w 9185276"/>
              <a:gd name="connsiteY6" fmla="*/ 3003181 h 3225992"/>
              <a:gd name="connsiteX7" fmla="*/ 9184683 w 9185276"/>
              <a:gd name="connsiteY7" fmla="*/ 1578983 h 3225992"/>
              <a:gd name="connsiteX8" fmla="*/ 7873773 w 9185276"/>
              <a:gd name="connsiteY8" fmla="*/ 138601 h 3225992"/>
              <a:gd name="connsiteX9" fmla="*/ 1796655 w 9185276"/>
              <a:gd name="connsiteY9" fmla="*/ 138601 h 3225992"/>
              <a:gd name="connsiteX0" fmla="*/ 1068372 w 9185276"/>
              <a:gd name="connsiteY0" fmla="*/ 106396 h 3193787"/>
              <a:gd name="connsiteX1" fmla="*/ 768966 w 9185276"/>
              <a:gd name="connsiteY1" fmla="*/ 106396 h 3193787"/>
              <a:gd name="connsiteX2" fmla="*/ 73051 w 9185276"/>
              <a:gd name="connsiteY2" fmla="*/ 405801 h 3193787"/>
              <a:gd name="connsiteX3" fmla="*/ 73051 w 9185276"/>
              <a:gd name="connsiteY3" fmla="*/ 810403 h 3193787"/>
              <a:gd name="connsiteX4" fmla="*/ 534297 w 9185276"/>
              <a:gd name="connsiteY4" fmla="*/ 713298 h 3193787"/>
              <a:gd name="connsiteX5" fmla="*/ 542389 w 9185276"/>
              <a:gd name="connsiteY5" fmla="*/ 2954792 h 3193787"/>
              <a:gd name="connsiteX6" fmla="*/ 7817129 w 9185276"/>
              <a:gd name="connsiteY6" fmla="*/ 2970976 h 3193787"/>
              <a:gd name="connsiteX7" fmla="*/ 9184683 w 9185276"/>
              <a:gd name="connsiteY7" fmla="*/ 1546778 h 3193787"/>
              <a:gd name="connsiteX8" fmla="*/ 7873773 w 9185276"/>
              <a:gd name="connsiteY8" fmla="*/ 106396 h 3193787"/>
              <a:gd name="connsiteX9" fmla="*/ 1796655 w 9185276"/>
              <a:gd name="connsiteY9" fmla="*/ 106396 h 3193787"/>
              <a:gd name="connsiteX0" fmla="*/ 1068372 w 9185276"/>
              <a:gd name="connsiteY0" fmla="*/ 28811 h 3116202"/>
              <a:gd name="connsiteX1" fmla="*/ 768966 w 9185276"/>
              <a:gd name="connsiteY1" fmla="*/ 28811 h 3116202"/>
              <a:gd name="connsiteX2" fmla="*/ 73051 w 9185276"/>
              <a:gd name="connsiteY2" fmla="*/ 328216 h 3116202"/>
              <a:gd name="connsiteX3" fmla="*/ 73051 w 9185276"/>
              <a:gd name="connsiteY3" fmla="*/ 732818 h 3116202"/>
              <a:gd name="connsiteX4" fmla="*/ 534297 w 9185276"/>
              <a:gd name="connsiteY4" fmla="*/ 635713 h 3116202"/>
              <a:gd name="connsiteX5" fmla="*/ 542389 w 9185276"/>
              <a:gd name="connsiteY5" fmla="*/ 2877207 h 3116202"/>
              <a:gd name="connsiteX6" fmla="*/ 7817129 w 9185276"/>
              <a:gd name="connsiteY6" fmla="*/ 2893391 h 3116202"/>
              <a:gd name="connsiteX7" fmla="*/ 9184683 w 9185276"/>
              <a:gd name="connsiteY7" fmla="*/ 1469193 h 3116202"/>
              <a:gd name="connsiteX8" fmla="*/ 7873773 w 9185276"/>
              <a:gd name="connsiteY8" fmla="*/ 28811 h 3116202"/>
              <a:gd name="connsiteX9" fmla="*/ 1796655 w 9185276"/>
              <a:gd name="connsiteY9" fmla="*/ 28811 h 3116202"/>
              <a:gd name="connsiteX0" fmla="*/ 1068372 w 9185276"/>
              <a:gd name="connsiteY0" fmla="*/ 28811 h 3045048"/>
              <a:gd name="connsiteX1" fmla="*/ 768966 w 9185276"/>
              <a:gd name="connsiteY1" fmla="*/ 28811 h 3045048"/>
              <a:gd name="connsiteX2" fmla="*/ 73051 w 9185276"/>
              <a:gd name="connsiteY2" fmla="*/ 328216 h 3045048"/>
              <a:gd name="connsiteX3" fmla="*/ 73051 w 9185276"/>
              <a:gd name="connsiteY3" fmla="*/ 732818 h 3045048"/>
              <a:gd name="connsiteX4" fmla="*/ 534297 w 9185276"/>
              <a:gd name="connsiteY4" fmla="*/ 635713 h 3045048"/>
              <a:gd name="connsiteX5" fmla="*/ 542389 w 9185276"/>
              <a:gd name="connsiteY5" fmla="*/ 2877207 h 3045048"/>
              <a:gd name="connsiteX6" fmla="*/ 7817129 w 9185276"/>
              <a:gd name="connsiteY6" fmla="*/ 2893391 h 3045048"/>
              <a:gd name="connsiteX7" fmla="*/ 9184683 w 9185276"/>
              <a:gd name="connsiteY7" fmla="*/ 1469193 h 3045048"/>
              <a:gd name="connsiteX8" fmla="*/ 7873773 w 9185276"/>
              <a:gd name="connsiteY8" fmla="*/ 28811 h 3045048"/>
              <a:gd name="connsiteX9" fmla="*/ 1796655 w 9185276"/>
              <a:gd name="connsiteY9" fmla="*/ 28811 h 3045048"/>
              <a:gd name="connsiteX0" fmla="*/ 1068372 w 9185276"/>
              <a:gd name="connsiteY0" fmla="*/ 28811 h 2893391"/>
              <a:gd name="connsiteX1" fmla="*/ 768966 w 9185276"/>
              <a:gd name="connsiteY1" fmla="*/ 28811 h 2893391"/>
              <a:gd name="connsiteX2" fmla="*/ 73051 w 9185276"/>
              <a:gd name="connsiteY2" fmla="*/ 328216 h 2893391"/>
              <a:gd name="connsiteX3" fmla="*/ 73051 w 9185276"/>
              <a:gd name="connsiteY3" fmla="*/ 732818 h 2893391"/>
              <a:gd name="connsiteX4" fmla="*/ 534297 w 9185276"/>
              <a:gd name="connsiteY4" fmla="*/ 635713 h 2893391"/>
              <a:gd name="connsiteX5" fmla="*/ 542389 w 9185276"/>
              <a:gd name="connsiteY5" fmla="*/ 2877207 h 2893391"/>
              <a:gd name="connsiteX6" fmla="*/ 7817129 w 9185276"/>
              <a:gd name="connsiteY6" fmla="*/ 2893391 h 2893391"/>
              <a:gd name="connsiteX7" fmla="*/ 9184683 w 9185276"/>
              <a:gd name="connsiteY7" fmla="*/ 1469193 h 2893391"/>
              <a:gd name="connsiteX8" fmla="*/ 7873773 w 9185276"/>
              <a:gd name="connsiteY8" fmla="*/ 28811 h 2893391"/>
              <a:gd name="connsiteX9" fmla="*/ 1796655 w 9185276"/>
              <a:gd name="connsiteY9" fmla="*/ 28811 h 2893391"/>
              <a:gd name="connsiteX0" fmla="*/ 1068372 w 9185276"/>
              <a:gd name="connsiteY0" fmla="*/ 28811 h 2893391"/>
              <a:gd name="connsiteX1" fmla="*/ 768966 w 9185276"/>
              <a:gd name="connsiteY1" fmla="*/ 28811 h 2893391"/>
              <a:gd name="connsiteX2" fmla="*/ 73051 w 9185276"/>
              <a:gd name="connsiteY2" fmla="*/ 328216 h 2893391"/>
              <a:gd name="connsiteX3" fmla="*/ 73051 w 9185276"/>
              <a:gd name="connsiteY3" fmla="*/ 732818 h 2893391"/>
              <a:gd name="connsiteX4" fmla="*/ 534297 w 9185276"/>
              <a:gd name="connsiteY4" fmla="*/ 635713 h 2893391"/>
              <a:gd name="connsiteX5" fmla="*/ 542389 w 9185276"/>
              <a:gd name="connsiteY5" fmla="*/ 2877207 h 2893391"/>
              <a:gd name="connsiteX6" fmla="*/ 7817129 w 9185276"/>
              <a:gd name="connsiteY6" fmla="*/ 2893391 h 2893391"/>
              <a:gd name="connsiteX7" fmla="*/ 9184683 w 9185276"/>
              <a:gd name="connsiteY7" fmla="*/ 1469193 h 2893391"/>
              <a:gd name="connsiteX8" fmla="*/ 7873773 w 9185276"/>
              <a:gd name="connsiteY8" fmla="*/ 28811 h 2893391"/>
              <a:gd name="connsiteX9" fmla="*/ 1796655 w 9185276"/>
              <a:gd name="connsiteY9" fmla="*/ 28811 h 2893391"/>
              <a:gd name="connsiteX0" fmla="*/ 1068372 w 9185276"/>
              <a:gd name="connsiteY0" fmla="*/ 28811 h 2893391"/>
              <a:gd name="connsiteX1" fmla="*/ 768966 w 9185276"/>
              <a:gd name="connsiteY1" fmla="*/ 28811 h 2893391"/>
              <a:gd name="connsiteX2" fmla="*/ 73051 w 9185276"/>
              <a:gd name="connsiteY2" fmla="*/ 328216 h 2893391"/>
              <a:gd name="connsiteX3" fmla="*/ 73051 w 9185276"/>
              <a:gd name="connsiteY3" fmla="*/ 732818 h 2893391"/>
              <a:gd name="connsiteX4" fmla="*/ 534297 w 9185276"/>
              <a:gd name="connsiteY4" fmla="*/ 635713 h 2893391"/>
              <a:gd name="connsiteX5" fmla="*/ 542389 w 9185276"/>
              <a:gd name="connsiteY5" fmla="*/ 2877207 h 2893391"/>
              <a:gd name="connsiteX6" fmla="*/ 7817129 w 9185276"/>
              <a:gd name="connsiteY6" fmla="*/ 2893391 h 2893391"/>
              <a:gd name="connsiteX7" fmla="*/ 9184683 w 9185276"/>
              <a:gd name="connsiteY7" fmla="*/ 1469193 h 2893391"/>
              <a:gd name="connsiteX8" fmla="*/ 7873773 w 9185276"/>
              <a:gd name="connsiteY8" fmla="*/ 28811 h 2893391"/>
              <a:gd name="connsiteX9" fmla="*/ 1796655 w 9185276"/>
              <a:gd name="connsiteY9" fmla="*/ 28811 h 2893391"/>
              <a:gd name="connsiteX0" fmla="*/ 1068372 w 9185276"/>
              <a:gd name="connsiteY0" fmla="*/ 28811 h 2893391"/>
              <a:gd name="connsiteX1" fmla="*/ 768966 w 9185276"/>
              <a:gd name="connsiteY1" fmla="*/ 28811 h 2893391"/>
              <a:gd name="connsiteX2" fmla="*/ 73051 w 9185276"/>
              <a:gd name="connsiteY2" fmla="*/ 328216 h 2893391"/>
              <a:gd name="connsiteX3" fmla="*/ 73051 w 9185276"/>
              <a:gd name="connsiteY3" fmla="*/ 732818 h 2893391"/>
              <a:gd name="connsiteX4" fmla="*/ 534297 w 9185276"/>
              <a:gd name="connsiteY4" fmla="*/ 635713 h 2893391"/>
              <a:gd name="connsiteX5" fmla="*/ 542389 w 9185276"/>
              <a:gd name="connsiteY5" fmla="*/ 2877207 h 2893391"/>
              <a:gd name="connsiteX6" fmla="*/ 7817129 w 9185276"/>
              <a:gd name="connsiteY6" fmla="*/ 2893391 h 2893391"/>
              <a:gd name="connsiteX7" fmla="*/ 9184683 w 9185276"/>
              <a:gd name="connsiteY7" fmla="*/ 1469193 h 2893391"/>
              <a:gd name="connsiteX8" fmla="*/ 7873773 w 9185276"/>
              <a:gd name="connsiteY8" fmla="*/ 28811 h 2893391"/>
              <a:gd name="connsiteX9" fmla="*/ 1796655 w 9185276"/>
              <a:gd name="connsiteY9" fmla="*/ 28811 h 2893391"/>
              <a:gd name="connsiteX0" fmla="*/ 1068372 w 9185276"/>
              <a:gd name="connsiteY0" fmla="*/ 28811 h 2893391"/>
              <a:gd name="connsiteX1" fmla="*/ 768966 w 9185276"/>
              <a:gd name="connsiteY1" fmla="*/ 28811 h 2893391"/>
              <a:gd name="connsiteX2" fmla="*/ 73051 w 9185276"/>
              <a:gd name="connsiteY2" fmla="*/ 328216 h 2893391"/>
              <a:gd name="connsiteX3" fmla="*/ 73051 w 9185276"/>
              <a:gd name="connsiteY3" fmla="*/ 732818 h 2893391"/>
              <a:gd name="connsiteX4" fmla="*/ 534297 w 9185276"/>
              <a:gd name="connsiteY4" fmla="*/ 635713 h 2893391"/>
              <a:gd name="connsiteX5" fmla="*/ 542389 w 9185276"/>
              <a:gd name="connsiteY5" fmla="*/ 2877207 h 2893391"/>
              <a:gd name="connsiteX6" fmla="*/ 7817129 w 9185276"/>
              <a:gd name="connsiteY6" fmla="*/ 2893391 h 2893391"/>
              <a:gd name="connsiteX7" fmla="*/ 9184683 w 9185276"/>
              <a:gd name="connsiteY7" fmla="*/ 1469193 h 2893391"/>
              <a:gd name="connsiteX8" fmla="*/ 7873773 w 9185276"/>
              <a:gd name="connsiteY8" fmla="*/ 28811 h 2893391"/>
              <a:gd name="connsiteX9" fmla="*/ 1796655 w 9185276"/>
              <a:gd name="connsiteY9" fmla="*/ 28811 h 2893391"/>
              <a:gd name="connsiteX0" fmla="*/ 1068372 w 9185276"/>
              <a:gd name="connsiteY0" fmla="*/ 28811 h 2893391"/>
              <a:gd name="connsiteX1" fmla="*/ 768966 w 9185276"/>
              <a:gd name="connsiteY1" fmla="*/ 28811 h 2893391"/>
              <a:gd name="connsiteX2" fmla="*/ 73051 w 9185276"/>
              <a:gd name="connsiteY2" fmla="*/ 328216 h 2893391"/>
              <a:gd name="connsiteX3" fmla="*/ 73051 w 9185276"/>
              <a:gd name="connsiteY3" fmla="*/ 732818 h 2893391"/>
              <a:gd name="connsiteX4" fmla="*/ 534297 w 9185276"/>
              <a:gd name="connsiteY4" fmla="*/ 635713 h 2893391"/>
              <a:gd name="connsiteX5" fmla="*/ 542389 w 9185276"/>
              <a:gd name="connsiteY5" fmla="*/ 2877207 h 2893391"/>
              <a:gd name="connsiteX6" fmla="*/ 7817129 w 9185276"/>
              <a:gd name="connsiteY6" fmla="*/ 2893391 h 2893391"/>
              <a:gd name="connsiteX7" fmla="*/ 9184683 w 9185276"/>
              <a:gd name="connsiteY7" fmla="*/ 1469193 h 2893391"/>
              <a:gd name="connsiteX8" fmla="*/ 7873773 w 9185276"/>
              <a:gd name="connsiteY8" fmla="*/ 28811 h 2893391"/>
              <a:gd name="connsiteX9" fmla="*/ 1796655 w 9185276"/>
              <a:gd name="connsiteY9" fmla="*/ 28811 h 2893391"/>
              <a:gd name="connsiteX0" fmla="*/ 1045983 w 9162887"/>
              <a:gd name="connsiteY0" fmla="*/ 28811 h 2893391"/>
              <a:gd name="connsiteX1" fmla="*/ 746577 w 9162887"/>
              <a:gd name="connsiteY1" fmla="*/ 28811 h 2893391"/>
              <a:gd name="connsiteX2" fmla="*/ 50662 w 9162887"/>
              <a:gd name="connsiteY2" fmla="*/ 328216 h 2893391"/>
              <a:gd name="connsiteX3" fmla="*/ 50662 w 9162887"/>
              <a:gd name="connsiteY3" fmla="*/ 732818 h 2893391"/>
              <a:gd name="connsiteX4" fmla="*/ 511908 w 9162887"/>
              <a:gd name="connsiteY4" fmla="*/ 635713 h 2893391"/>
              <a:gd name="connsiteX5" fmla="*/ 520000 w 9162887"/>
              <a:gd name="connsiteY5" fmla="*/ 2877207 h 2893391"/>
              <a:gd name="connsiteX6" fmla="*/ 7794740 w 9162887"/>
              <a:gd name="connsiteY6" fmla="*/ 2893391 h 2893391"/>
              <a:gd name="connsiteX7" fmla="*/ 9162294 w 9162887"/>
              <a:gd name="connsiteY7" fmla="*/ 1469193 h 2893391"/>
              <a:gd name="connsiteX8" fmla="*/ 7851384 w 9162887"/>
              <a:gd name="connsiteY8" fmla="*/ 28811 h 2893391"/>
              <a:gd name="connsiteX9" fmla="*/ 1774266 w 9162887"/>
              <a:gd name="connsiteY9" fmla="*/ 28811 h 2893391"/>
              <a:gd name="connsiteX0" fmla="*/ 995979 w 9112883"/>
              <a:gd name="connsiteY0" fmla="*/ 28811 h 2893391"/>
              <a:gd name="connsiteX1" fmla="*/ 696573 w 9112883"/>
              <a:gd name="connsiteY1" fmla="*/ 28811 h 2893391"/>
              <a:gd name="connsiteX2" fmla="*/ 658 w 9112883"/>
              <a:gd name="connsiteY2" fmla="*/ 328216 h 2893391"/>
              <a:gd name="connsiteX3" fmla="*/ 658 w 9112883"/>
              <a:gd name="connsiteY3" fmla="*/ 732818 h 2893391"/>
              <a:gd name="connsiteX4" fmla="*/ 461904 w 9112883"/>
              <a:gd name="connsiteY4" fmla="*/ 635713 h 2893391"/>
              <a:gd name="connsiteX5" fmla="*/ 469996 w 9112883"/>
              <a:gd name="connsiteY5" fmla="*/ 2877207 h 2893391"/>
              <a:gd name="connsiteX6" fmla="*/ 7744736 w 9112883"/>
              <a:gd name="connsiteY6" fmla="*/ 2893391 h 2893391"/>
              <a:gd name="connsiteX7" fmla="*/ 9112290 w 9112883"/>
              <a:gd name="connsiteY7" fmla="*/ 1469193 h 2893391"/>
              <a:gd name="connsiteX8" fmla="*/ 7801380 w 9112883"/>
              <a:gd name="connsiteY8" fmla="*/ 28811 h 2893391"/>
              <a:gd name="connsiteX9" fmla="*/ 1724262 w 9112883"/>
              <a:gd name="connsiteY9" fmla="*/ 28811 h 2893391"/>
              <a:gd name="connsiteX0" fmla="*/ 995979 w 9112883"/>
              <a:gd name="connsiteY0" fmla="*/ 28811 h 2893391"/>
              <a:gd name="connsiteX1" fmla="*/ 696573 w 9112883"/>
              <a:gd name="connsiteY1" fmla="*/ 28811 h 2893391"/>
              <a:gd name="connsiteX2" fmla="*/ 658 w 9112883"/>
              <a:gd name="connsiteY2" fmla="*/ 328216 h 2893391"/>
              <a:gd name="connsiteX3" fmla="*/ 658 w 9112883"/>
              <a:gd name="connsiteY3" fmla="*/ 732818 h 2893391"/>
              <a:gd name="connsiteX4" fmla="*/ 461904 w 9112883"/>
              <a:gd name="connsiteY4" fmla="*/ 635713 h 2893391"/>
              <a:gd name="connsiteX5" fmla="*/ 469996 w 9112883"/>
              <a:gd name="connsiteY5" fmla="*/ 2877207 h 2893391"/>
              <a:gd name="connsiteX6" fmla="*/ 7744736 w 9112883"/>
              <a:gd name="connsiteY6" fmla="*/ 2893391 h 2893391"/>
              <a:gd name="connsiteX7" fmla="*/ 9112290 w 9112883"/>
              <a:gd name="connsiteY7" fmla="*/ 1469193 h 2893391"/>
              <a:gd name="connsiteX8" fmla="*/ 7801380 w 9112883"/>
              <a:gd name="connsiteY8" fmla="*/ 28811 h 2893391"/>
              <a:gd name="connsiteX9" fmla="*/ 1724262 w 9112883"/>
              <a:gd name="connsiteY9" fmla="*/ 28811 h 2893391"/>
              <a:gd name="connsiteX0" fmla="*/ 995979 w 9112883"/>
              <a:gd name="connsiteY0" fmla="*/ 28811 h 2893391"/>
              <a:gd name="connsiteX1" fmla="*/ 696573 w 9112883"/>
              <a:gd name="connsiteY1" fmla="*/ 28811 h 2893391"/>
              <a:gd name="connsiteX2" fmla="*/ 658 w 9112883"/>
              <a:gd name="connsiteY2" fmla="*/ 328216 h 2893391"/>
              <a:gd name="connsiteX3" fmla="*/ 658 w 9112883"/>
              <a:gd name="connsiteY3" fmla="*/ 732818 h 2893391"/>
              <a:gd name="connsiteX4" fmla="*/ 461904 w 9112883"/>
              <a:gd name="connsiteY4" fmla="*/ 635713 h 2893391"/>
              <a:gd name="connsiteX5" fmla="*/ 469996 w 9112883"/>
              <a:gd name="connsiteY5" fmla="*/ 2877207 h 2893391"/>
              <a:gd name="connsiteX6" fmla="*/ 7744736 w 9112883"/>
              <a:gd name="connsiteY6" fmla="*/ 2893391 h 2893391"/>
              <a:gd name="connsiteX7" fmla="*/ 9112290 w 9112883"/>
              <a:gd name="connsiteY7" fmla="*/ 1469193 h 2893391"/>
              <a:gd name="connsiteX8" fmla="*/ 7801380 w 9112883"/>
              <a:gd name="connsiteY8" fmla="*/ 28811 h 2893391"/>
              <a:gd name="connsiteX9" fmla="*/ 1724262 w 9112883"/>
              <a:gd name="connsiteY9" fmla="*/ 28811 h 2893391"/>
              <a:gd name="connsiteX0" fmla="*/ 995979 w 9112883"/>
              <a:gd name="connsiteY0" fmla="*/ 11396 h 2875976"/>
              <a:gd name="connsiteX1" fmla="*/ 696573 w 9112883"/>
              <a:gd name="connsiteY1" fmla="*/ 11396 h 2875976"/>
              <a:gd name="connsiteX2" fmla="*/ 658 w 9112883"/>
              <a:gd name="connsiteY2" fmla="*/ 310801 h 2875976"/>
              <a:gd name="connsiteX3" fmla="*/ 658 w 9112883"/>
              <a:gd name="connsiteY3" fmla="*/ 715403 h 2875976"/>
              <a:gd name="connsiteX4" fmla="*/ 461904 w 9112883"/>
              <a:gd name="connsiteY4" fmla="*/ 618298 h 2875976"/>
              <a:gd name="connsiteX5" fmla="*/ 469996 w 9112883"/>
              <a:gd name="connsiteY5" fmla="*/ 2859792 h 2875976"/>
              <a:gd name="connsiteX6" fmla="*/ 7744736 w 9112883"/>
              <a:gd name="connsiteY6" fmla="*/ 2875976 h 2875976"/>
              <a:gd name="connsiteX7" fmla="*/ 9112290 w 9112883"/>
              <a:gd name="connsiteY7" fmla="*/ 1451778 h 2875976"/>
              <a:gd name="connsiteX8" fmla="*/ 7801380 w 9112883"/>
              <a:gd name="connsiteY8" fmla="*/ 11396 h 2875976"/>
              <a:gd name="connsiteX9" fmla="*/ 1724262 w 9112883"/>
              <a:gd name="connsiteY9" fmla="*/ 11396 h 2875976"/>
              <a:gd name="connsiteX0" fmla="*/ 995979 w 9112883"/>
              <a:gd name="connsiteY0" fmla="*/ 779 h 2865359"/>
              <a:gd name="connsiteX1" fmla="*/ 696573 w 9112883"/>
              <a:gd name="connsiteY1" fmla="*/ 779 h 2865359"/>
              <a:gd name="connsiteX2" fmla="*/ 658 w 9112883"/>
              <a:gd name="connsiteY2" fmla="*/ 300184 h 2865359"/>
              <a:gd name="connsiteX3" fmla="*/ 658 w 9112883"/>
              <a:gd name="connsiteY3" fmla="*/ 704786 h 2865359"/>
              <a:gd name="connsiteX4" fmla="*/ 461904 w 9112883"/>
              <a:gd name="connsiteY4" fmla="*/ 607681 h 2865359"/>
              <a:gd name="connsiteX5" fmla="*/ 469996 w 9112883"/>
              <a:gd name="connsiteY5" fmla="*/ 2849175 h 2865359"/>
              <a:gd name="connsiteX6" fmla="*/ 7744736 w 9112883"/>
              <a:gd name="connsiteY6" fmla="*/ 2865359 h 2865359"/>
              <a:gd name="connsiteX7" fmla="*/ 9112290 w 9112883"/>
              <a:gd name="connsiteY7" fmla="*/ 1441161 h 2865359"/>
              <a:gd name="connsiteX8" fmla="*/ 7801380 w 9112883"/>
              <a:gd name="connsiteY8" fmla="*/ 779 h 2865359"/>
              <a:gd name="connsiteX9" fmla="*/ 1724262 w 9112883"/>
              <a:gd name="connsiteY9" fmla="*/ 779 h 2865359"/>
              <a:gd name="connsiteX0" fmla="*/ 995979 w 9112883"/>
              <a:gd name="connsiteY0" fmla="*/ 779 h 2865359"/>
              <a:gd name="connsiteX1" fmla="*/ 696573 w 9112883"/>
              <a:gd name="connsiteY1" fmla="*/ 779 h 2865359"/>
              <a:gd name="connsiteX2" fmla="*/ 658 w 9112883"/>
              <a:gd name="connsiteY2" fmla="*/ 300184 h 2865359"/>
              <a:gd name="connsiteX3" fmla="*/ 658 w 9112883"/>
              <a:gd name="connsiteY3" fmla="*/ 704786 h 2865359"/>
              <a:gd name="connsiteX4" fmla="*/ 461904 w 9112883"/>
              <a:gd name="connsiteY4" fmla="*/ 607681 h 2865359"/>
              <a:gd name="connsiteX5" fmla="*/ 469996 w 9112883"/>
              <a:gd name="connsiteY5" fmla="*/ 2849175 h 2865359"/>
              <a:gd name="connsiteX6" fmla="*/ 7744736 w 9112883"/>
              <a:gd name="connsiteY6" fmla="*/ 2865359 h 2865359"/>
              <a:gd name="connsiteX7" fmla="*/ 9112290 w 9112883"/>
              <a:gd name="connsiteY7" fmla="*/ 1441161 h 2865359"/>
              <a:gd name="connsiteX8" fmla="*/ 7801380 w 9112883"/>
              <a:gd name="connsiteY8" fmla="*/ 779 h 2865359"/>
              <a:gd name="connsiteX9" fmla="*/ 1724262 w 9112883"/>
              <a:gd name="connsiteY9" fmla="*/ 779 h 2865359"/>
              <a:gd name="connsiteX0" fmla="*/ 995979 w 9112883"/>
              <a:gd name="connsiteY0" fmla="*/ 779 h 2865359"/>
              <a:gd name="connsiteX1" fmla="*/ 696573 w 9112883"/>
              <a:gd name="connsiteY1" fmla="*/ 779 h 2865359"/>
              <a:gd name="connsiteX2" fmla="*/ 658 w 9112883"/>
              <a:gd name="connsiteY2" fmla="*/ 300184 h 2865359"/>
              <a:gd name="connsiteX3" fmla="*/ 658 w 9112883"/>
              <a:gd name="connsiteY3" fmla="*/ 704786 h 2865359"/>
              <a:gd name="connsiteX4" fmla="*/ 461904 w 9112883"/>
              <a:gd name="connsiteY4" fmla="*/ 607681 h 2865359"/>
              <a:gd name="connsiteX5" fmla="*/ 469996 w 9112883"/>
              <a:gd name="connsiteY5" fmla="*/ 2849175 h 2865359"/>
              <a:gd name="connsiteX6" fmla="*/ 7744736 w 9112883"/>
              <a:gd name="connsiteY6" fmla="*/ 2865359 h 2865359"/>
              <a:gd name="connsiteX7" fmla="*/ 9112290 w 9112883"/>
              <a:gd name="connsiteY7" fmla="*/ 1441161 h 2865359"/>
              <a:gd name="connsiteX8" fmla="*/ 7801380 w 9112883"/>
              <a:gd name="connsiteY8" fmla="*/ 779 h 2865359"/>
              <a:gd name="connsiteX9" fmla="*/ 1724262 w 9112883"/>
              <a:gd name="connsiteY9" fmla="*/ 779 h 2865359"/>
              <a:gd name="connsiteX0" fmla="*/ 995979 w 9112883"/>
              <a:gd name="connsiteY0" fmla="*/ 779 h 2865359"/>
              <a:gd name="connsiteX1" fmla="*/ 696573 w 9112883"/>
              <a:gd name="connsiteY1" fmla="*/ 779 h 2865359"/>
              <a:gd name="connsiteX2" fmla="*/ 658 w 9112883"/>
              <a:gd name="connsiteY2" fmla="*/ 300184 h 2865359"/>
              <a:gd name="connsiteX3" fmla="*/ 658 w 9112883"/>
              <a:gd name="connsiteY3" fmla="*/ 704786 h 2865359"/>
              <a:gd name="connsiteX4" fmla="*/ 461904 w 9112883"/>
              <a:gd name="connsiteY4" fmla="*/ 607681 h 2865359"/>
              <a:gd name="connsiteX5" fmla="*/ 469996 w 9112883"/>
              <a:gd name="connsiteY5" fmla="*/ 2849175 h 2865359"/>
              <a:gd name="connsiteX6" fmla="*/ 7744736 w 9112883"/>
              <a:gd name="connsiteY6" fmla="*/ 2865359 h 2865359"/>
              <a:gd name="connsiteX7" fmla="*/ 9112290 w 9112883"/>
              <a:gd name="connsiteY7" fmla="*/ 1441161 h 2865359"/>
              <a:gd name="connsiteX8" fmla="*/ 7801380 w 9112883"/>
              <a:gd name="connsiteY8" fmla="*/ 779 h 2865359"/>
              <a:gd name="connsiteX9" fmla="*/ 1724262 w 9112883"/>
              <a:gd name="connsiteY9" fmla="*/ 779 h 2865359"/>
              <a:gd name="connsiteX0" fmla="*/ 995979 w 9112883"/>
              <a:gd name="connsiteY0" fmla="*/ 779 h 2865359"/>
              <a:gd name="connsiteX1" fmla="*/ 696573 w 9112883"/>
              <a:gd name="connsiteY1" fmla="*/ 779 h 2865359"/>
              <a:gd name="connsiteX2" fmla="*/ 658 w 9112883"/>
              <a:gd name="connsiteY2" fmla="*/ 300184 h 2865359"/>
              <a:gd name="connsiteX3" fmla="*/ 658 w 9112883"/>
              <a:gd name="connsiteY3" fmla="*/ 704786 h 2865359"/>
              <a:gd name="connsiteX4" fmla="*/ 461904 w 9112883"/>
              <a:gd name="connsiteY4" fmla="*/ 607681 h 2865359"/>
              <a:gd name="connsiteX5" fmla="*/ 469996 w 9112883"/>
              <a:gd name="connsiteY5" fmla="*/ 2849175 h 2865359"/>
              <a:gd name="connsiteX6" fmla="*/ 7744736 w 9112883"/>
              <a:gd name="connsiteY6" fmla="*/ 2865359 h 2865359"/>
              <a:gd name="connsiteX7" fmla="*/ 9112290 w 9112883"/>
              <a:gd name="connsiteY7" fmla="*/ 1441161 h 2865359"/>
              <a:gd name="connsiteX8" fmla="*/ 7801380 w 9112883"/>
              <a:gd name="connsiteY8" fmla="*/ 779 h 2865359"/>
              <a:gd name="connsiteX9" fmla="*/ 1724262 w 9112883"/>
              <a:gd name="connsiteY9" fmla="*/ 779 h 2865359"/>
              <a:gd name="connsiteX0" fmla="*/ 995979 w 9117114"/>
              <a:gd name="connsiteY0" fmla="*/ 779 h 2865359"/>
              <a:gd name="connsiteX1" fmla="*/ 696573 w 9117114"/>
              <a:gd name="connsiteY1" fmla="*/ 779 h 2865359"/>
              <a:gd name="connsiteX2" fmla="*/ 658 w 9117114"/>
              <a:gd name="connsiteY2" fmla="*/ 300184 h 2865359"/>
              <a:gd name="connsiteX3" fmla="*/ 658 w 9117114"/>
              <a:gd name="connsiteY3" fmla="*/ 704786 h 2865359"/>
              <a:gd name="connsiteX4" fmla="*/ 461904 w 9117114"/>
              <a:gd name="connsiteY4" fmla="*/ 607681 h 2865359"/>
              <a:gd name="connsiteX5" fmla="*/ 469996 w 9117114"/>
              <a:gd name="connsiteY5" fmla="*/ 2849175 h 2865359"/>
              <a:gd name="connsiteX6" fmla="*/ 7744736 w 9117114"/>
              <a:gd name="connsiteY6" fmla="*/ 2865359 h 2865359"/>
              <a:gd name="connsiteX7" fmla="*/ 9112290 w 9117114"/>
              <a:gd name="connsiteY7" fmla="*/ 1441161 h 2865359"/>
              <a:gd name="connsiteX8" fmla="*/ 7801380 w 9117114"/>
              <a:gd name="connsiteY8" fmla="*/ 779 h 2865359"/>
              <a:gd name="connsiteX9" fmla="*/ 1724262 w 9117114"/>
              <a:gd name="connsiteY9" fmla="*/ 779 h 2865359"/>
              <a:gd name="connsiteX0" fmla="*/ 995979 w 9113799"/>
              <a:gd name="connsiteY0" fmla="*/ 779 h 2865359"/>
              <a:gd name="connsiteX1" fmla="*/ 696573 w 9113799"/>
              <a:gd name="connsiteY1" fmla="*/ 779 h 2865359"/>
              <a:gd name="connsiteX2" fmla="*/ 658 w 9113799"/>
              <a:gd name="connsiteY2" fmla="*/ 300184 h 2865359"/>
              <a:gd name="connsiteX3" fmla="*/ 658 w 9113799"/>
              <a:gd name="connsiteY3" fmla="*/ 704786 h 2865359"/>
              <a:gd name="connsiteX4" fmla="*/ 461904 w 9113799"/>
              <a:gd name="connsiteY4" fmla="*/ 607681 h 2865359"/>
              <a:gd name="connsiteX5" fmla="*/ 469996 w 9113799"/>
              <a:gd name="connsiteY5" fmla="*/ 2849175 h 2865359"/>
              <a:gd name="connsiteX6" fmla="*/ 7744736 w 9113799"/>
              <a:gd name="connsiteY6" fmla="*/ 2865359 h 2865359"/>
              <a:gd name="connsiteX7" fmla="*/ 9112290 w 9113799"/>
              <a:gd name="connsiteY7" fmla="*/ 1441161 h 2865359"/>
              <a:gd name="connsiteX8" fmla="*/ 7801380 w 9113799"/>
              <a:gd name="connsiteY8" fmla="*/ 779 h 2865359"/>
              <a:gd name="connsiteX9" fmla="*/ 1724262 w 9113799"/>
              <a:gd name="connsiteY9" fmla="*/ 779 h 2865359"/>
              <a:gd name="connsiteX0" fmla="*/ 995979 w 9113799"/>
              <a:gd name="connsiteY0" fmla="*/ 779 h 2865359"/>
              <a:gd name="connsiteX1" fmla="*/ 696573 w 9113799"/>
              <a:gd name="connsiteY1" fmla="*/ 779 h 2865359"/>
              <a:gd name="connsiteX2" fmla="*/ 658 w 9113799"/>
              <a:gd name="connsiteY2" fmla="*/ 300184 h 2865359"/>
              <a:gd name="connsiteX3" fmla="*/ 658 w 9113799"/>
              <a:gd name="connsiteY3" fmla="*/ 704786 h 2865359"/>
              <a:gd name="connsiteX4" fmla="*/ 461904 w 9113799"/>
              <a:gd name="connsiteY4" fmla="*/ 607681 h 2865359"/>
              <a:gd name="connsiteX5" fmla="*/ 469996 w 9113799"/>
              <a:gd name="connsiteY5" fmla="*/ 2849175 h 2865359"/>
              <a:gd name="connsiteX6" fmla="*/ 7744736 w 9113799"/>
              <a:gd name="connsiteY6" fmla="*/ 2865359 h 2865359"/>
              <a:gd name="connsiteX7" fmla="*/ 9112290 w 9113799"/>
              <a:gd name="connsiteY7" fmla="*/ 1441161 h 2865359"/>
              <a:gd name="connsiteX8" fmla="*/ 7801380 w 9113799"/>
              <a:gd name="connsiteY8" fmla="*/ 779 h 2865359"/>
              <a:gd name="connsiteX9" fmla="*/ 1724262 w 9113799"/>
              <a:gd name="connsiteY9" fmla="*/ 779 h 2865359"/>
              <a:gd name="connsiteX0" fmla="*/ 995979 w 9113481"/>
              <a:gd name="connsiteY0" fmla="*/ 779 h 2865359"/>
              <a:gd name="connsiteX1" fmla="*/ 696573 w 9113481"/>
              <a:gd name="connsiteY1" fmla="*/ 779 h 2865359"/>
              <a:gd name="connsiteX2" fmla="*/ 658 w 9113481"/>
              <a:gd name="connsiteY2" fmla="*/ 300184 h 2865359"/>
              <a:gd name="connsiteX3" fmla="*/ 658 w 9113481"/>
              <a:gd name="connsiteY3" fmla="*/ 704786 h 2865359"/>
              <a:gd name="connsiteX4" fmla="*/ 461904 w 9113481"/>
              <a:gd name="connsiteY4" fmla="*/ 607681 h 2865359"/>
              <a:gd name="connsiteX5" fmla="*/ 469996 w 9113481"/>
              <a:gd name="connsiteY5" fmla="*/ 2849175 h 2865359"/>
              <a:gd name="connsiteX6" fmla="*/ 7744736 w 9113481"/>
              <a:gd name="connsiteY6" fmla="*/ 2865359 h 2865359"/>
              <a:gd name="connsiteX7" fmla="*/ 9112290 w 9113481"/>
              <a:gd name="connsiteY7" fmla="*/ 1441161 h 2865359"/>
              <a:gd name="connsiteX8" fmla="*/ 7801380 w 9113481"/>
              <a:gd name="connsiteY8" fmla="*/ 779 h 2865359"/>
              <a:gd name="connsiteX9" fmla="*/ 1724262 w 9113481"/>
              <a:gd name="connsiteY9" fmla="*/ 779 h 2865359"/>
              <a:gd name="connsiteX0" fmla="*/ 696573 w 9113481"/>
              <a:gd name="connsiteY0" fmla="*/ 0 h 2864580"/>
              <a:gd name="connsiteX1" fmla="*/ 658 w 9113481"/>
              <a:gd name="connsiteY1" fmla="*/ 299405 h 2864580"/>
              <a:gd name="connsiteX2" fmla="*/ 658 w 9113481"/>
              <a:gd name="connsiteY2" fmla="*/ 704007 h 2864580"/>
              <a:gd name="connsiteX3" fmla="*/ 461904 w 9113481"/>
              <a:gd name="connsiteY3" fmla="*/ 606902 h 2864580"/>
              <a:gd name="connsiteX4" fmla="*/ 469996 w 9113481"/>
              <a:gd name="connsiteY4" fmla="*/ 2848396 h 2864580"/>
              <a:gd name="connsiteX5" fmla="*/ 7744736 w 9113481"/>
              <a:gd name="connsiteY5" fmla="*/ 2864580 h 2864580"/>
              <a:gd name="connsiteX6" fmla="*/ 9112290 w 9113481"/>
              <a:gd name="connsiteY6" fmla="*/ 1440382 h 2864580"/>
              <a:gd name="connsiteX7" fmla="*/ 7801380 w 9113481"/>
              <a:gd name="connsiteY7" fmla="*/ 0 h 2864580"/>
              <a:gd name="connsiteX8" fmla="*/ 1724262 w 9113481"/>
              <a:gd name="connsiteY8" fmla="*/ 0 h 2864580"/>
              <a:gd name="connsiteX0" fmla="*/ 658 w 9113481"/>
              <a:gd name="connsiteY0" fmla="*/ 299405 h 2864580"/>
              <a:gd name="connsiteX1" fmla="*/ 658 w 9113481"/>
              <a:gd name="connsiteY1" fmla="*/ 704007 h 2864580"/>
              <a:gd name="connsiteX2" fmla="*/ 461904 w 9113481"/>
              <a:gd name="connsiteY2" fmla="*/ 606902 h 2864580"/>
              <a:gd name="connsiteX3" fmla="*/ 469996 w 9113481"/>
              <a:gd name="connsiteY3" fmla="*/ 2848396 h 2864580"/>
              <a:gd name="connsiteX4" fmla="*/ 7744736 w 9113481"/>
              <a:gd name="connsiteY4" fmla="*/ 2864580 h 2864580"/>
              <a:gd name="connsiteX5" fmla="*/ 9112290 w 9113481"/>
              <a:gd name="connsiteY5" fmla="*/ 1440382 h 2864580"/>
              <a:gd name="connsiteX6" fmla="*/ 7801380 w 9113481"/>
              <a:gd name="connsiteY6" fmla="*/ 0 h 2864580"/>
              <a:gd name="connsiteX7" fmla="*/ 1724262 w 9113481"/>
              <a:gd name="connsiteY7" fmla="*/ 0 h 2864580"/>
              <a:gd name="connsiteX0" fmla="*/ 0 w 9112823"/>
              <a:gd name="connsiteY0" fmla="*/ 704007 h 2864580"/>
              <a:gd name="connsiteX1" fmla="*/ 461246 w 9112823"/>
              <a:gd name="connsiteY1" fmla="*/ 606902 h 2864580"/>
              <a:gd name="connsiteX2" fmla="*/ 469338 w 9112823"/>
              <a:gd name="connsiteY2" fmla="*/ 2848396 h 2864580"/>
              <a:gd name="connsiteX3" fmla="*/ 7744078 w 9112823"/>
              <a:gd name="connsiteY3" fmla="*/ 2864580 h 2864580"/>
              <a:gd name="connsiteX4" fmla="*/ 9111632 w 9112823"/>
              <a:gd name="connsiteY4" fmla="*/ 1440382 h 2864580"/>
              <a:gd name="connsiteX5" fmla="*/ 7800722 w 9112823"/>
              <a:gd name="connsiteY5" fmla="*/ 0 h 2864580"/>
              <a:gd name="connsiteX6" fmla="*/ 1723604 w 9112823"/>
              <a:gd name="connsiteY6" fmla="*/ 0 h 2864580"/>
              <a:gd name="connsiteX0" fmla="*/ 1012 w 8652589"/>
              <a:gd name="connsiteY0" fmla="*/ 606902 h 2864580"/>
              <a:gd name="connsiteX1" fmla="*/ 9104 w 8652589"/>
              <a:gd name="connsiteY1" fmla="*/ 2848396 h 2864580"/>
              <a:gd name="connsiteX2" fmla="*/ 7283844 w 8652589"/>
              <a:gd name="connsiteY2" fmla="*/ 2864580 h 2864580"/>
              <a:gd name="connsiteX3" fmla="*/ 8651398 w 8652589"/>
              <a:gd name="connsiteY3" fmla="*/ 1440382 h 2864580"/>
              <a:gd name="connsiteX4" fmla="*/ 7340488 w 8652589"/>
              <a:gd name="connsiteY4" fmla="*/ 0 h 2864580"/>
              <a:gd name="connsiteX5" fmla="*/ 1263370 w 8652589"/>
              <a:gd name="connsiteY5" fmla="*/ 0 h 2864580"/>
              <a:gd name="connsiteX0" fmla="*/ 0 w 8643485"/>
              <a:gd name="connsiteY0" fmla="*/ 2848396 h 2864580"/>
              <a:gd name="connsiteX1" fmla="*/ 7274740 w 8643485"/>
              <a:gd name="connsiteY1" fmla="*/ 2864580 h 2864580"/>
              <a:gd name="connsiteX2" fmla="*/ 8642294 w 8643485"/>
              <a:gd name="connsiteY2" fmla="*/ 1440382 h 2864580"/>
              <a:gd name="connsiteX3" fmla="*/ 7331384 w 8643485"/>
              <a:gd name="connsiteY3" fmla="*/ 0 h 2864580"/>
              <a:gd name="connsiteX4" fmla="*/ 1254266 w 8643485"/>
              <a:gd name="connsiteY4" fmla="*/ 0 h 2864580"/>
              <a:gd name="connsiteX0" fmla="*/ 0 w 8090464"/>
              <a:gd name="connsiteY0" fmla="*/ 2853872 h 2864580"/>
              <a:gd name="connsiteX1" fmla="*/ 6721719 w 8090464"/>
              <a:gd name="connsiteY1" fmla="*/ 2864580 h 2864580"/>
              <a:gd name="connsiteX2" fmla="*/ 8089273 w 8090464"/>
              <a:gd name="connsiteY2" fmla="*/ 1440382 h 2864580"/>
              <a:gd name="connsiteX3" fmla="*/ 6778363 w 8090464"/>
              <a:gd name="connsiteY3" fmla="*/ 0 h 2864580"/>
              <a:gd name="connsiteX4" fmla="*/ 701245 w 8090464"/>
              <a:gd name="connsiteY4" fmla="*/ 0 h 2864580"/>
              <a:gd name="connsiteX0" fmla="*/ 0 w 8090464"/>
              <a:gd name="connsiteY0" fmla="*/ 2853872 h 2864580"/>
              <a:gd name="connsiteX1" fmla="*/ 6721719 w 8090464"/>
              <a:gd name="connsiteY1" fmla="*/ 2864580 h 2864580"/>
              <a:gd name="connsiteX2" fmla="*/ 8089273 w 8090464"/>
              <a:gd name="connsiteY2" fmla="*/ 1440382 h 2864580"/>
              <a:gd name="connsiteX3" fmla="*/ 6778363 w 8090464"/>
              <a:gd name="connsiteY3" fmla="*/ 0 h 2864580"/>
              <a:gd name="connsiteX4" fmla="*/ 701245 w 8090464"/>
              <a:gd name="connsiteY4" fmla="*/ 0 h 2864580"/>
              <a:gd name="connsiteX0" fmla="*/ 0 w 8759537"/>
              <a:gd name="connsiteY0" fmla="*/ 2853872 h 2864580"/>
              <a:gd name="connsiteX1" fmla="*/ 7390792 w 8759537"/>
              <a:gd name="connsiteY1" fmla="*/ 2864580 h 2864580"/>
              <a:gd name="connsiteX2" fmla="*/ 8758346 w 8759537"/>
              <a:gd name="connsiteY2" fmla="*/ 1440382 h 2864580"/>
              <a:gd name="connsiteX3" fmla="*/ 7447436 w 8759537"/>
              <a:gd name="connsiteY3" fmla="*/ 0 h 2864580"/>
              <a:gd name="connsiteX4" fmla="*/ 1370318 w 8759537"/>
              <a:gd name="connsiteY4" fmla="*/ 0 h 2864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59537" h="2864580">
                <a:moveTo>
                  <a:pt x="0" y="2853872"/>
                </a:moveTo>
                <a:lnTo>
                  <a:pt x="7390792" y="2864580"/>
                </a:lnTo>
                <a:cubicBezTo>
                  <a:pt x="8159536" y="2840304"/>
                  <a:pt x="8724629" y="2184849"/>
                  <a:pt x="8758346" y="1440382"/>
                </a:cubicBezTo>
                <a:cubicBezTo>
                  <a:pt x="8792063" y="695915"/>
                  <a:pt x="8104239" y="29671"/>
                  <a:pt x="7447436" y="0"/>
                </a:cubicBezTo>
                <a:lnTo>
                  <a:pt x="1370318" y="0"/>
                </a:lnTo>
              </a:path>
            </a:pathLst>
          </a:custGeom>
          <a:noFill/>
          <a:ln w="63500" cap="rnd">
            <a:solidFill>
              <a:schemeClr val="accent3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swald" pitchFamily="2" charset="77"/>
            </a:endParaRP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CA7838EE-1F8E-ED4D-85B4-F9B31882A0ED}"/>
              </a:ext>
            </a:extLst>
          </p:cNvPr>
          <p:cNvSpPr/>
          <p:nvPr/>
        </p:nvSpPr>
        <p:spPr>
          <a:xfrm>
            <a:off x="2932080" y="4262591"/>
            <a:ext cx="8090464" cy="2864580"/>
          </a:xfrm>
          <a:custGeom>
            <a:avLst/>
            <a:gdLst>
              <a:gd name="connsiteX0" fmla="*/ 1068372 w 9185276"/>
              <a:gd name="connsiteY0" fmla="*/ 138601 h 3225992"/>
              <a:gd name="connsiteX1" fmla="*/ 768966 w 9185276"/>
              <a:gd name="connsiteY1" fmla="*/ 138601 h 3225992"/>
              <a:gd name="connsiteX2" fmla="*/ 73051 w 9185276"/>
              <a:gd name="connsiteY2" fmla="*/ 438006 h 3225992"/>
              <a:gd name="connsiteX3" fmla="*/ 73051 w 9185276"/>
              <a:gd name="connsiteY3" fmla="*/ 842608 h 3225992"/>
              <a:gd name="connsiteX4" fmla="*/ 534297 w 9185276"/>
              <a:gd name="connsiteY4" fmla="*/ 745503 h 3225992"/>
              <a:gd name="connsiteX5" fmla="*/ 542389 w 9185276"/>
              <a:gd name="connsiteY5" fmla="*/ 2986997 h 3225992"/>
              <a:gd name="connsiteX6" fmla="*/ 7817129 w 9185276"/>
              <a:gd name="connsiteY6" fmla="*/ 3003181 h 3225992"/>
              <a:gd name="connsiteX7" fmla="*/ 9184683 w 9185276"/>
              <a:gd name="connsiteY7" fmla="*/ 1578983 h 3225992"/>
              <a:gd name="connsiteX8" fmla="*/ 7873773 w 9185276"/>
              <a:gd name="connsiteY8" fmla="*/ 138601 h 3225992"/>
              <a:gd name="connsiteX9" fmla="*/ 1796655 w 9185276"/>
              <a:gd name="connsiteY9" fmla="*/ 138601 h 3225992"/>
              <a:gd name="connsiteX0" fmla="*/ 1068372 w 9185276"/>
              <a:gd name="connsiteY0" fmla="*/ 138601 h 3225992"/>
              <a:gd name="connsiteX1" fmla="*/ 768966 w 9185276"/>
              <a:gd name="connsiteY1" fmla="*/ 138601 h 3225992"/>
              <a:gd name="connsiteX2" fmla="*/ 73051 w 9185276"/>
              <a:gd name="connsiteY2" fmla="*/ 438006 h 3225992"/>
              <a:gd name="connsiteX3" fmla="*/ 73051 w 9185276"/>
              <a:gd name="connsiteY3" fmla="*/ 842608 h 3225992"/>
              <a:gd name="connsiteX4" fmla="*/ 534297 w 9185276"/>
              <a:gd name="connsiteY4" fmla="*/ 745503 h 3225992"/>
              <a:gd name="connsiteX5" fmla="*/ 542389 w 9185276"/>
              <a:gd name="connsiteY5" fmla="*/ 2986997 h 3225992"/>
              <a:gd name="connsiteX6" fmla="*/ 7817129 w 9185276"/>
              <a:gd name="connsiteY6" fmla="*/ 3003181 h 3225992"/>
              <a:gd name="connsiteX7" fmla="*/ 9184683 w 9185276"/>
              <a:gd name="connsiteY7" fmla="*/ 1578983 h 3225992"/>
              <a:gd name="connsiteX8" fmla="*/ 7873773 w 9185276"/>
              <a:gd name="connsiteY8" fmla="*/ 138601 h 3225992"/>
              <a:gd name="connsiteX9" fmla="*/ 1796655 w 9185276"/>
              <a:gd name="connsiteY9" fmla="*/ 138601 h 3225992"/>
              <a:gd name="connsiteX0" fmla="*/ 1068372 w 9185276"/>
              <a:gd name="connsiteY0" fmla="*/ 138601 h 3225992"/>
              <a:gd name="connsiteX1" fmla="*/ 768966 w 9185276"/>
              <a:gd name="connsiteY1" fmla="*/ 138601 h 3225992"/>
              <a:gd name="connsiteX2" fmla="*/ 73051 w 9185276"/>
              <a:gd name="connsiteY2" fmla="*/ 438006 h 3225992"/>
              <a:gd name="connsiteX3" fmla="*/ 73051 w 9185276"/>
              <a:gd name="connsiteY3" fmla="*/ 842608 h 3225992"/>
              <a:gd name="connsiteX4" fmla="*/ 534297 w 9185276"/>
              <a:gd name="connsiteY4" fmla="*/ 745503 h 3225992"/>
              <a:gd name="connsiteX5" fmla="*/ 542389 w 9185276"/>
              <a:gd name="connsiteY5" fmla="*/ 2986997 h 3225992"/>
              <a:gd name="connsiteX6" fmla="*/ 7817129 w 9185276"/>
              <a:gd name="connsiteY6" fmla="*/ 3003181 h 3225992"/>
              <a:gd name="connsiteX7" fmla="*/ 9184683 w 9185276"/>
              <a:gd name="connsiteY7" fmla="*/ 1578983 h 3225992"/>
              <a:gd name="connsiteX8" fmla="*/ 7873773 w 9185276"/>
              <a:gd name="connsiteY8" fmla="*/ 138601 h 3225992"/>
              <a:gd name="connsiteX9" fmla="*/ 1796655 w 9185276"/>
              <a:gd name="connsiteY9" fmla="*/ 138601 h 3225992"/>
              <a:gd name="connsiteX0" fmla="*/ 1068372 w 9185276"/>
              <a:gd name="connsiteY0" fmla="*/ 138601 h 3225992"/>
              <a:gd name="connsiteX1" fmla="*/ 768966 w 9185276"/>
              <a:gd name="connsiteY1" fmla="*/ 138601 h 3225992"/>
              <a:gd name="connsiteX2" fmla="*/ 73051 w 9185276"/>
              <a:gd name="connsiteY2" fmla="*/ 438006 h 3225992"/>
              <a:gd name="connsiteX3" fmla="*/ 73051 w 9185276"/>
              <a:gd name="connsiteY3" fmla="*/ 842608 h 3225992"/>
              <a:gd name="connsiteX4" fmla="*/ 534297 w 9185276"/>
              <a:gd name="connsiteY4" fmla="*/ 745503 h 3225992"/>
              <a:gd name="connsiteX5" fmla="*/ 542389 w 9185276"/>
              <a:gd name="connsiteY5" fmla="*/ 2986997 h 3225992"/>
              <a:gd name="connsiteX6" fmla="*/ 7817129 w 9185276"/>
              <a:gd name="connsiteY6" fmla="*/ 3003181 h 3225992"/>
              <a:gd name="connsiteX7" fmla="*/ 9184683 w 9185276"/>
              <a:gd name="connsiteY7" fmla="*/ 1578983 h 3225992"/>
              <a:gd name="connsiteX8" fmla="*/ 7873773 w 9185276"/>
              <a:gd name="connsiteY8" fmla="*/ 138601 h 3225992"/>
              <a:gd name="connsiteX9" fmla="*/ 1796655 w 9185276"/>
              <a:gd name="connsiteY9" fmla="*/ 138601 h 3225992"/>
              <a:gd name="connsiteX0" fmla="*/ 1068372 w 9185276"/>
              <a:gd name="connsiteY0" fmla="*/ 138601 h 3225992"/>
              <a:gd name="connsiteX1" fmla="*/ 768966 w 9185276"/>
              <a:gd name="connsiteY1" fmla="*/ 138601 h 3225992"/>
              <a:gd name="connsiteX2" fmla="*/ 73051 w 9185276"/>
              <a:gd name="connsiteY2" fmla="*/ 438006 h 3225992"/>
              <a:gd name="connsiteX3" fmla="*/ 73051 w 9185276"/>
              <a:gd name="connsiteY3" fmla="*/ 842608 h 3225992"/>
              <a:gd name="connsiteX4" fmla="*/ 534297 w 9185276"/>
              <a:gd name="connsiteY4" fmla="*/ 745503 h 3225992"/>
              <a:gd name="connsiteX5" fmla="*/ 542389 w 9185276"/>
              <a:gd name="connsiteY5" fmla="*/ 2986997 h 3225992"/>
              <a:gd name="connsiteX6" fmla="*/ 7817129 w 9185276"/>
              <a:gd name="connsiteY6" fmla="*/ 3003181 h 3225992"/>
              <a:gd name="connsiteX7" fmla="*/ 9184683 w 9185276"/>
              <a:gd name="connsiteY7" fmla="*/ 1578983 h 3225992"/>
              <a:gd name="connsiteX8" fmla="*/ 7873773 w 9185276"/>
              <a:gd name="connsiteY8" fmla="*/ 138601 h 3225992"/>
              <a:gd name="connsiteX9" fmla="*/ 1796655 w 9185276"/>
              <a:gd name="connsiteY9" fmla="*/ 138601 h 3225992"/>
              <a:gd name="connsiteX0" fmla="*/ 1068372 w 9185276"/>
              <a:gd name="connsiteY0" fmla="*/ 138601 h 3225992"/>
              <a:gd name="connsiteX1" fmla="*/ 768966 w 9185276"/>
              <a:gd name="connsiteY1" fmla="*/ 138601 h 3225992"/>
              <a:gd name="connsiteX2" fmla="*/ 73051 w 9185276"/>
              <a:gd name="connsiteY2" fmla="*/ 438006 h 3225992"/>
              <a:gd name="connsiteX3" fmla="*/ 73051 w 9185276"/>
              <a:gd name="connsiteY3" fmla="*/ 842608 h 3225992"/>
              <a:gd name="connsiteX4" fmla="*/ 534297 w 9185276"/>
              <a:gd name="connsiteY4" fmla="*/ 745503 h 3225992"/>
              <a:gd name="connsiteX5" fmla="*/ 542389 w 9185276"/>
              <a:gd name="connsiteY5" fmla="*/ 2986997 h 3225992"/>
              <a:gd name="connsiteX6" fmla="*/ 7817129 w 9185276"/>
              <a:gd name="connsiteY6" fmla="*/ 3003181 h 3225992"/>
              <a:gd name="connsiteX7" fmla="*/ 9184683 w 9185276"/>
              <a:gd name="connsiteY7" fmla="*/ 1578983 h 3225992"/>
              <a:gd name="connsiteX8" fmla="*/ 7873773 w 9185276"/>
              <a:gd name="connsiteY8" fmla="*/ 138601 h 3225992"/>
              <a:gd name="connsiteX9" fmla="*/ 1796655 w 9185276"/>
              <a:gd name="connsiteY9" fmla="*/ 138601 h 3225992"/>
              <a:gd name="connsiteX0" fmla="*/ 1068372 w 9185276"/>
              <a:gd name="connsiteY0" fmla="*/ 138601 h 3225992"/>
              <a:gd name="connsiteX1" fmla="*/ 768966 w 9185276"/>
              <a:gd name="connsiteY1" fmla="*/ 138601 h 3225992"/>
              <a:gd name="connsiteX2" fmla="*/ 73051 w 9185276"/>
              <a:gd name="connsiteY2" fmla="*/ 438006 h 3225992"/>
              <a:gd name="connsiteX3" fmla="*/ 73051 w 9185276"/>
              <a:gd name="connsiteY3" fmla="*/ 842608 h 3225992"/>
              <a:gd name="connsiteX4" fmla="*/ 534297 w 9185276"/>
              <a:gd name="connsiteY4" fmla="*/ 745503 h 3225992"/>
              <a:gd name="connsiteX5" fmla="*/ 542389 w 9185276"/>
              <a:gd name="connsiteY5" fmla="*/ 2986997 h 3225992"/>
              <a:gd name="connsiteX6" fmla="*/ 7817129 w 9185276"/>
              <a:gd name="connsiteY6" fmla="*/ 3003181 h 3225992"/>
              <a:gd name="connsiteX7" fmla="*/ 9184683 w 9185276"/>
              <a:gd name="connsiteY7" fmla="*/ 1578983 h 3225992"/>
              <a:gd name="connsiteX8" fmla="*/ 7873773 w 9185276"/>
              <a:gd name="connsiteY8" fmla="*/ 138601 h 3225992"/>
              <a:gd name="connsiteX9" fmla="*/ 1796655 w 9185276"/>
              <a:gd name="connsiteY9" fmla="*/ 138601 h 3225992"/>
              <a:gd name="connsiteX0" fmla="*/ 1068372 w 9185276"/>
              <a:gd name="connsiteY0" fmla="*/ 138601 h 3225992"/>
              <a:gd name="connsiteX1" fmla="*/ 768966 w 9185276"/>
              <a:gd name="connsiteY1" fmla="*/ 138601 h 3225992"/>
              <a:gd name="connsiteX2" fmla="*/ 73051 w 9185276"/>
              <a:gd name="connsiteY2" fmla="*/ 438006 h 3225992"/>
              <a:gd name="connsiteX3" fmla="*/ 73051 w 9185276"/>
              <a:gd name="connsiteY3" fmla="*/ 842608 h 3225992"/>
              <a:gd name="connsiteX4" fmla="*/ 534297 w 9185276"/>
              <a:gd name="connsiteY4" fmla="*/ 745503 h 3225992"/>
              <a:gd name="connsiteX5" fmla="*/ 542389 w 9185276"/>
              <a:gd name="connsiteY5" fmla="*/ 2986997 h 3225992"/>
              <a:gd name="connsiteX6" fmla="*/ 7817129 w 9185276"/>
              <a:gd name="connsiteY6" fmla="*/ 3003181 h 3225992"/>
              <a:gd name="connsiteX7" fmla="*/ 9184683 w 9185276"/>
              <a:gd name="connsiteY7" fmla="*/ 1578983 h 3225992"/>
              <a:gd name="connsiteX8" fmla="*/ 7873773 w 9185276"/>
              <a:gd name="connsiteY8" fmla="*/ 138601 h 3225992"/>
              <a:gd name="connsiteX9" fmla="*/ 1796655 w 9185276"/>
              <a:gd name="connsiteY9" fmla="*/ 138601 h 3225992"/>
              <a:gd name="connsiteX0" fmla="*/ 1068372 w 9185276"/>
              <a:gd name="connsiteY0" fmla="*/ 106396 h 3193787"/>
              <a:gd name="connsiteX1" fmla="*/ 768966 w 9185276"/>
              <a:gd name="connsiteY1" fmla="*/ 106396 h 3193787"/>
              <a:gd name="connsiteX2" fmla="*/ 73051 w 9185276"/>
              <a:gd name="connsiteY2" fmla="*/ 405801 h 3193787"/>
              <a:gd name="connsiteX3" fmla="*/ 73051 w 9185276"/>
              <a:gd name="connsiteY3" fmla="*/ 810403 h 3193787"/>
              <a:gd name="connsiteX4" fmla="*/ 534297 w 9185276"/>
              <a:gd name="connsiteY4" fmla="*/ 713298 h 3193787"/>
              <a:gd name="connsiteX5" fmla="*/ 542389 w 9185276"/>
              <a:gd name="connsiteY5" fmla="*/ 2954792 h 3193787"/>
              <a:gd name="connsiteX6" fmla="*/ 7817129 w 9185276"/>
              <a:gd name="connsiteY6" fmla="*/ 2970976 h 3193787"/>
              <a:gd name="connsiteX7" fmla="*/ 9184683 w 9185276"/>
              <a:gd name="connsiteY7" fmla="*/ 1546778 h 3193787"/>
              <a:gd name="connsiteX8" fmla="*/ 7873773 w 9185276"/>
              <a:gd name="connsiteY8" fmla="*/ 106396 h 3193787"/>
              <a:gd name="connsiteX9" fmla="*/ 1796655 w 9185276"/>
              <a:gd name="connsiteY9" fmla="*/ 106396 h 3193787"/>
              <a:gd name="connsiteX0" fmla="*/ 1068372 w 9185276"/>
              <a:gd name="connsiteY0" fmla="*/ 28811 h 3116202"/>
              <a:gd name="connsiteX1" fmla="*/ 768966 w 9185276"/>
              <a:gd name="connsiteY1" fmla="*/ 28811 h 3116202"/>
              <a:gd name="connsiteX2" fmla="*/ 73051 w 9185276"/>
              <a:gd name="connsiteY2" fmla="*/ 328216 h 3116202"/>
              <a:gd name="connsiteX3" fmla="*/ 73051 w 9185276"/>
              <a:gd name="connsiteY3" fmla="*/ 732818 h 3116202"/>
              <a:gd name="connsiteX4" fmla="*/ 534297 w 9185276"/>
              <a:gd name="connsiteY4" fmla="*/ 635713 h 3116202"/>
              <a:gd name="connsiteX5" fmla="*/ 542389 w 9185276"/>
              <a:gd name="connsiteY5" fmla="*/ 2877207 h 3116202"/>
              <a:gd name="connsiteX6" fmla="*/ 7817129 w 9185276"/>
              <a:gd name="connsiteY6" fmla="*/ 2893391 h 3116202"/>
              <a:gd name="connsiteX7" fmla="*/ 9184683 w 9185276"/>
              <a:gd name="connsiteY7" fmla="*/ 1469193 h 3116202"/>
              <a:gd name="connsiteX8" fmla="*/ 7873773 w 9185276"/>
              <a:gd name="connsiteY8" fmla="*/ 28811 h 3116202"/>
              <a:gd name="connsiteX9" fmla="*/ 1796655 w 9185276"/>
              <a:gd name="connsiteY9" fmla="*/ 28811 h 3116202"/>
              <a:gd name="connsiteX0" fmla="*/ 1068372 w 9185276"/>
              <a:gd name="connsiteY0" fmla="*/ 28811 h 3045048"/>
              <a:gd name="connsiteX1" fmla="*/ 768966 w 9185276"/>
              <a:gd name="connsiteY1" fmla="*/ 28811 h 3045048"/>
              <a:gd name="connsiteX2" fmla="*/ 73051 w 9185276"/>
              <a:gd name="connsiteY2" fmla="*/ 328216 h 3045048"/>
              <a:gd name="connsiteX3" fmla="*/ 73051 w 9185276"/>
              <a:gd name="connsiteY3" fmla="*/ 732818 h 3045048"/>
              <a:gd name="connsiteX4" fmla="*/ 534297 w 9185276"/>
              <a:gd name="connsiteY4" fmla="*/ 635713 h 3045048"/>
              <a:gd name="connsiteX5" fmla="*/ 542389 w 9185276"/>
              <a:gd name="connsiteY5" fmla="*/ 2877207 h 3045048"/>
              <a:gd name="connsiteX6" fmla="*/ 7817129 w 9185276"/>
              <a:gd name="connsiteY6" fmla="*/ 2893391 h 3045048"/>
              <a:gd name="connsiteX7" fmla="*/ 9184683 w 9185276"/>
              <a:gd name="connsiteY7" fmla="*/ 1469193 h 3045048"/>
              <a:gd name="connsiteX8" fmla="*/ 7873773 w 9185276"/>
              <a:gd name="connsiteY8" fmla="*/ 28811 h 3045048"/>
              <a:gd name="connsiteX9" fmla="*/ 1796655 w 9185276"/>
              <a:gd name="connsiteY9" fmla="*/ 28811 h 3045048"/>
              <a:gd name="connsiteX0" fmla="*/ 1068372 w 9185276"/>
              <a:gd name="connsiteY0" fmla="*/ 28811 h 2893391"/>
              <a:gd name="connsiteX1" fmla="*/ 768966 w 9185276"/>
              <a:gd name="connsiteY1" fmla="*/ 28811 h 2893391"/>
              <a:gd name="connsiteX2" fmla="*/ 73051 w 9185276"/>
              <a:gd name="connsiteY2" fmla="*/ 328216 h 2893391"/>
              <a:gd name="connsiteX3" fmla="*/ 73051 w 9185276"/>
              <a:gd name="connsiteY3" fmla="*/ 732818 h 2893391"/>
              <a:gd name="connsiteX4" fmla="*/ 534297 w 9185276"/>
              <a:gd name="connsiteY4" fmla="*/ 635713 h 2893391"/>
              <a:gd name="connsiteX5" fmla="*/ 542389 w 9185276"/>
              <a:gd name="connsiteY5" fmla="*/ 2877207 h 2893391"/>
              <a:gd name="connsiteX6" fmla="*/ 7817129 w 9185276"/>
              <a:gd name="connsiteY6" fmla="*/ 2893391 h 2893391"/>
              <a:gd name="connsiteX7" fmla="*/ 9184683 w 9185276"/>
              <a:gd name="connsiteY7" fmla="*/ 1469193 h 2893391"/>
              <a:gd name="connsiteX8" fmla="*/ 7873773 w 9185276"/>
              <a:gd name="connsiteY8" fmla="*/ 28811 h 2893391"/>
              <a:gd name="connsiteX9" fmla="*/ 1796655 w 9185276"/>
              <a:gd name="connsiteY9" fmla="*/ 28811 h 2893391"/>
              <a:gd name="connsiteX0" fmla="*/ 1068372 w 9185276"/>
              <a:gd name="connsiteY0" fmla="*/ 28811 h 2893391"/>
              <a:gd name="connsiteX1" fmla="*/ 768966 w 9185276"/>
              <a:gd name="connsiteY1" fmla="*/ 28811 h 2893391"/>
              <a:gd name="connsiteX2" fmla="*/ 73051 w 9185276"/>
              <a:gd name="connsiteY2" fmla="*/ 328216 h 2893391"/>
              <a:gd name="connsiteX3" fmla="*/ 73051 w 9185276"/>
              <a:gd name="connsiteY3" fmla="*/ 732818 h 2893391"/>
              <a:gd name="connsiteX4" fmla="*/ 534297 w 9185276"/>
              <a:gd name="connsiteY4" fmla="*/ 635713 h 2893391"/>
              <a:gd name="connsiteX5" fmla="*/ 542389 w 9185276"/>
              <a:gd name="connsiteY5" fmla="*/ 2877207 h 2893391"/>
              <a:gd name="connsiteX6" fmla="*/ 7817129 w 9185276"/>
              <a:gd name="connsiteY6" fmla="*/ 2893391 h 2893391"/>
              <a:gd name="connsiteX7" fmla="*/ 9184683 w 9185276"/>
              <a:gd name="connsiteY7" fmla="*/ 1469193 h 2893391"/>
              <a:gd name="connsiteX8" fmla="*/ 7873773 w 9185276"/>
              <a:gd name="connsiteY8" fmla="*/ 28811 h 2893391"/>
              <a:gd name="connsiteX9" fmla="*/ 1796655 w 9185276"/>
              <a:gd name="connsiteY9" fmla="*/ 28811 h 2893391"/>
              <a:gd name="connsiteX0" fmla="*/ 1068372 w 9185276"/>
              <a:gd name="connsiteY0" fmla="*/ 28811 h 2893391"/>
              <a:gd name="connsiteX1" fmla="*/ 768966 w 9185276"/>
              <a:gd name="connsiteY1" fmla="*/ 28811 h 2893391"/>
              <a:gd name="connsiteX2" fmla="*/ 73051 w 9185276"/>
              <a:gd name="connsiteY2" fmla="*/ 328216 h 2893391"/>
              <a:gd name="connsiteX3" fmla="*/ 73051 w 9185276"/>
              <a:gd name="connsiteY3" fmla="*/ 732818 h 2893391"/>
              <a:gd name="connsiteX4" fmla="*/ 534297 w 9185276"/>
              <a:gd name="connsiteY4" fmla="*/ 635713 h 2893391"/>
              <a:gd name="connsiteX5" fmla="*/ 542389 w 9185276"/>
              <a:gd name="connsiteY5" fmla="*/ 2877207 h 2893391"/>
              <a:gd name="connsiteX6" fmla="*/ 7817129 w 9185276"/>
              <a:gd name="connsiteY6" fmla="*/ 2893391 h 2893391"/>
              <a:gd name="connsiteX7" fmla="*/ 9184683 w 9185276"/>
              <a:gd name="connsiteY7" fmla="*/ 1469193 h 2893391"/>
              <a:gd name="connsiteX8" fmla="*/ 7873773 w 9185276"/>
              <a:gd name="connsiteY8" fmla="*/ 28811 h 2893391"/>
              <a:gd name="connsiteX9" fmla="*/ 1796655 w 9185276"/>
              <a:gd name="connsiteY9" fmla="*/ 28811 h 2893391"/>
              <a:gd name="connsiteX0" fmla="*/ 1068372 w 9185276"/>
              <a:gd name="connsiteY0" fmla="*/ 28811 h 2893391"/>
              <a:gd name="connsiteX1" fmla="*/ 768966 w 9185276"/>
              <a:gd name="connsiteY1" fmla="*/ 28811 h 2893391"/>
              <a:gd name="connsiteX2" fmla="*/ 73051 w 9185276"/>
              <a:gd name="connsiteY2" fmla="*/ 328216 h 2893391"/>
              <a:gd name="connsiteX3" fmla="*/ 73051 w 9185276"/>
              <a:gd name="connsiteY3" fmla="*/ 732818 h 2893391"/>
              <a:gd name="connsiteX4" fmla="*/ 534297 w 9185276"/>
              <a:gd name="connsiteY4" fmla="*/ 635713 h 2893391"/>
              <a:gd name="connsiteX5" fmla="*/ 542389 w 9185276"/>
              <a:gd name="connsiteY5" fmla="*/ 2877207 h 2893391"/>
              <a:gd name="connsiteX6" fmla="*/ 7817129 w 9185276"/>
              <a:gd name="connsiteY6" fmla="*/ 2893391 h 2893391"/>
              <a:gd name="connsiteX7" fmla="*/ 9184683 w 9185276"/>
              <a:gd name="connsiteY7" fmla="*/ 1469193 h 2893391"/>
              <a:gd name="connsiteX8" fmla="*/ 7873773 w 9185276"/>
              <a:gd name="connsiteY8" fmla="*/ 28811 h 2893391"/>
              <a:gd name="connsiteX9" fmla="*/ 1796655 w 9185276"/>
              <a:gd name="connsiteY9" fmla="*/ 28811 h 2893391"/>
              <a:gd name="connsiteX0" fmla="*/ 1068372 w 9185276"/>
              <a:gd name="connsiteY0" fmla="*/ 28811 h 2893391"/>
              <a:gd name="connsiteX1" fmla="*/ 768966 w 9185276"/>
              <a:gd name="connsiteY1" fmla="*/ 28811 h 2893391"/>
              <a:gd name="connsiteX2" fmla="*/ 73051 w 9185276"/>
              <a:gd name="connsiteY2" fmla="*/ 328216 h 2893391"/>
              <a:gd name="connsiteX3" fmla="*/ 73051 w 9185276"/>
              <a:gd name="connsiteY3" fmla="*/ 732818 h 2893391"/>
              <a:gd name="connsiteX4" fmla="*/ 534297 w 9185276"/>
              <a:gd name="connsiteY4" fmla="*/ 635713 h 2893391"/>
              <a:gd name="connsiteX5" fmla="*/ 542389 w 9185276"/>
              <a:gd name="connsiteY5" fmla="*/ 2877207 h 2893391"/>
              <a:gd name="connsiteX6" fmla="*/ 7817129 w 9185276"/>
              <a:gd name="connsiteY6" fmla="*/ 2893391 h 2893391"/>
              <a:gd name="connsiteX7" fmla="*/ 9184683 w 9185276"/>
              <a:gd name="connsiteY7" fmla="*/ 1469193 h 2893391"/>
              <a:gd name="connsiteX8" fmla="*/ 7873773 w 9185276"/>
              <a:gd name="connsiteY8" fmla="*/ 28811 h 2893391"/>
              <a:gd name="connsiteX9" fmla="*/ 1796655 w 9185276"/>
              <a:gd name="connsiteY9" fmla="*/ 28811 h 2893391"/>
              <a:gd name="connsiteX0" fmla="*/ 1068372 w 9185276"/>
              <a:gd name="connsiteY0" fmla="*/ 28811 h 2893391"/>
              <a:gd name="connsiteX1" fmla="*/ 768966 w 9185276"/>
              <a:gd name="connsiteY1" fmla="*/ 28811 h 2893391"/>
              <a:gd name="connsiteX2" fmla="*/ 73051 w 9185276"/>
              <a:gd name="connsiteY2" fmla="*/ 328216 h 2893391"/>
              <a:gd name="connsiteX3" fmla="*/ 73051 w 9185276"/>
              <a:gd name="connsiteY3" fmla="*/ 732818 h 2893391"/>
              <a:gd name="connsiteX4" fmla="*/ 534297 w 9185276"/>
              <a:gd name="connsiteY4" fmla="*/ 635713 h 2893391"/>
              <a:gd name="connsiteX5" fmla="*/ 542389 w 9185276"/>
              <a:gd name="connsiteY5" fmla="*/ 2877207 h 2893391"/>
              <a:gd name="connsiteX6" fmla="*/ 7817129 w 9185276"/>
              <a:gd name="connsiteY6" fmla="*/ 2893391 h 2893391"/>
              <a:gd name="connsiteX7" fmla="*/ 9184683 w 9185276"/>
              <a:gd name="connsiteY7" fmla="*/ 1469193 h 2893391"/>
              <a:gd name="connsiteX8" fmla="*/ 7873773 w 9185276"/>
              <a:gd name="connsiteY8" fmla="*/ 28811 h 2893391"/>
              <a:gd name="connsiteX9" fmla="*/ 1796655 w 9185276"/>
              <a:gd name="connsiteY9" fmla="*/ 28811 h 2893391"/>
              <a:gd name="connsiteX0" fmla="*/ 1045983 w 9162887"/>
              <a:gd name="connsiteY0" fmla="*/ 28811 h 2893391"/>
              <a:gd name="connsiteX1" fmla="*/ 746577 w 9162887"/>
              <a:gd name="connsiteY1" fmla="*/ 28811 h 2893391"/>
              <a:gd name="connsiteX2" fmla="*/ 50662 w 9162887"/>
              <a:gd name="connsiteY2" fmla="*/ 328216 h 2893391"/>
              <a:gd name="connsiteX3" fmla="*/ 50662 w 9162887"/>
              <a:gd name="connsiteY3" fmla="*/ 732818 h 2893391"/>
              <a:gd name="connsiteX4" fmla="*/ 511908 w 9162887"/>
              <a:gd name="connsiteY4" fmla="*/ 635713 h 2893391"/>
              <a:gd name="connsiteX5" fmla="*/ 520000 w 9162887"/>
              <a:gd name="connsiteY5" fmla="*/ 2877207 h 2893391"/>
              <a:gd name="connsiteX6" fmla="*/ 7794740 w 9162887"/>
              <a:gd name="connsiteY6" fmla="*/ 2893391 h 2893391"/>
              <a:gd name="connsiteX7" fmla="*/ 9162294 w 9162887"/>
              <a:gd name="connsiteY7" fmla="*/ 1469193 h 2893391"/>
              <a:gd name="connsiteX8" fmla="*/ 7851384 w 9162887"/>
              <a:gd name="connsiteY8" fmla="*/ 28811 h 2893391"/>
              <a:gd name="connsiteX9" fmla="*/ 1774266 w 9162887"/>
              <a:gd name="connsiteY9" fmla="*/ 28811 h 2893391"/>
              <a:gd name="connsiteX0" fmla="*/ 995979 w 9112883"/>
              <a:gd name="connsiteY0" fmla="*/ 28811 h 2893391"/>
              <a:gd name="connsiteX1" fmla="*/ 696573 w 9112883"/>
              <a:gd name="connsiteY1" fmla="*/ 28811 h 2893391"/>
              <a:gd name="connsiteX2" fmla="*/ 658 w 9112883"/>
              <a:gd name="connsiteY2" fmla="*/ 328216 h 2893391"/>
              <a:gd name="connsiteX3" fmla="*/ 658 w 9112883"/>
              <a:gd name="connsiteY3" fmla="*/ 732818 h 2893391"/>
              <a:gd name="connsiteX4" fmla="*/ 461904 w 9112883"/>
              <a:gd name="connsiteY4" fmla="*/ 635713 h 2893391"/>
              <a:gd name="connsiteX5" fmla="*/ 469996 w 9112883"/>
              <a:gd name="connsiteY5" fmla="*/ 2877207 h 2893391"/>
              <a:gd name="connsiteX6" fmla="*/ 7744736 w 9112883"/>
              <a:gd name="connsiteY6" fmla="*/ 2893391 h 2893391"/>
              <a:gd name="connsiteX7" fmla="*/ 9112290 w 9112883"/>
              <a:gd name="connsiteY7" fmla="*/ 1469193 h 2893391"/>
              <a:gd name="connsiteX8" fmla="*/ 7801380 w 9112883"/>
              <a:gd name="connsiteY8" fmla="*/ 28811 h 2893391"/>
              <a:gd name="connsiteX9" fmla="*/ 1724262 w 9112883"/>
              <a:gd name="connsiteY9" fmla="*/ 28811 h 2893391"/>
              <a:gd name="connsiteX0" fmla="*/ 995979 w 9112883"/>
              <a:gd name="connsiteY0" fmla="*/ 28811 h 2893391"/>
              <a:gd name="connsiteX1" fmla="*/ 696573 w 9112883"/>
              <a:gd name="connsiteY1" fmla="*/ 28811 h 2893391"/>
              <a:gd name="connsiteX2" fmla="*/ 658 w 9112883"/>
              <a:gd name="connsiteY2" fmla="*/ 328216 h 2893391"/>
              <a:gd name="connsiteX3" fmla="*/ 658 w 9112883"/>
              <a:gd name="connsiteY3" fmla="*/ 732818 h 2893391"/>
              <a:gd name="connsiteX4" fmla="*/ 461904 w 9112883"/>
              <a:gd name="connsiteY4" fmla="*/ 635713 h 2893391"/>
              <a:gd name="connsiteX5" fmla="*/ 469996 w 9112883"/>
              <a:gd name="connsiteY5" fmla="*/ 2877207 h 2893391"/>
              <a:gd name="connsiteX6" fmla="*/ 7744736 w 9112883"/>
              <a:gd name="connsiteY6" fmla="*/ 2893391 h 2893391"/>
              <a:gd name="connsiteX7" fmla="*/ 9112290 w 9112883"/>
              <a:gd name="connsiteY7" fmla="*/ 1469193 h 2893391"/>
              <a:gd name="connsiteX8" fmla="*/ 7801380 w 9112883"/>
              <a:gd name="connsiteY8" fmla="*/ 28811 h 2893391"/>
              <a:gd name="connsiteX9" fmla="*/ 1724262 w 9112883"/>
              <a:gd name="connsiteY9" fmla="*/ 28811 h 2893391"/>
              <a:gd name="connsiteX0" fmla="*/ 995979 w 9112883"/>
              <a:gd name="connsiteY0" fmla="*/ 28811 h 2893391"/>
              <a:gd name="connsiteX1" fmla="*/ 696573 w 9112883"/>
              <a:gd name="connsiteY1" fmla="*/ 28811 h 2893391"/>
              <a:gd name="connsiteX2" fmla="*/ 658 w 9112883"/>
              <a:gd name="connsiteY2" fmla="*/ 328216 h 2893391"/>
              <a:gd name="connsiteX3" fmla="*/ 658 w 9112883"/>
              <a:gd name="connsiteY3" fmla="*/ 732818 h 2893391"/>
              <a:gd name="connsiteX4" fmla="*/ 461904 w 9112883"/>
              <a:gd name="connsiteY4" fmla="*/ 635713 h 2893391"/>
              <a:gd name="connsiteX5" fmla="*/ 469996 w 9112883"/>
              <a:gd name="connsiteY5" fmla="*/ 2877207 h 2893391"/>
              <a:gd name="connsiteX6" fmla="*/ 7744736 w 9112883"/>
              <a:gd name="connsiteY6" fmla="*/ 2893391 h 2893391"/>
              <a:gd name="connsiteX7" fmla="*/ 9112290 w 9112883"/>
              <a:gd name="connsiteY7" fmla="*/ 1469193 h 2893391"/>
              <a:gd name="connsiteX8" fmla="*/ 7801380 w 9112883"/>
              <a:gd name="connsiteY8" fmla="*/ 28811 h 2893391"/>
              <a:gd name="connsiteX9" fmla="*/ 1724262 w 9112883"/>
              <a:gd name="connsiteY9" fmla="*/ 28811 h 2893391"/>
              <a:gd name="connsiteX0" fmla="*/ 995979 w 9112883"/>
              <a:gd name="connsiteY0" fmla="*/ 11396 h 2875976"/>
              <a:gd name="connsiteX1" fmla="*/ 696573 w 9112883"/>
              <a:gd name="connsiteY1" fmla="*/ 11396 h 2875976"/>
              <a:gd name="connsiteX2" fmla="*/ 658 w 9112883"/>
              <a:gd name="connsiteY2" fmla="*/ 310801 h 2875976"/>
              <a:gd name="connsiteX3" fmla="*/ 658 w 9112883"/>
              <a:gd name="connsiteY3" fmla="*/ 715403 h 2875976"/>
              <a:gd name="connsiteX4" fmla="*/ 461904 w 9112883"/>
              <a:gd name="connsiteY4" fmla="*/ 618298 h 2875976"/>
              <a:gd name="connsiteX5" fmla="*/ 469996 w 9112883"/>
              <a:gd name="connsiteY5" fmla="*/ 2859792 h 2875976"/>
              <a:gd name="connsiteX6" fmla="*/ 7744736 w 9112883"/>
              <a:gd name="connsiteY6" fmla="*/ 2875976 h 2875976"/>
              <a:gd name="connsiteX7" fmla="*/ 9112290 w 9112883"/>
              <a:gd name="connsiteY7" fmla="*/ 1451778 h 2875976"/>
              <a:gd name="connsiteX8" fmla="*/ 7801380 w 9112883"/>
              <a:gd name="connsiteY8" fmla="*/ 11396 h 2875976"/>
              <a:gd name="connsiteX9" fmla="*/ 1724262 w 9112883"/>
              <a:gd name="connsiteY9" fmla="*/ 11396 h 2875976"/>
              <a:gd name="connsiteX0" fmla="*/ 995979 w 9112883"/>
              <a:gd name="connsiteY0" fmla="*/ 779 h 2865359"/>
              <a:gd name="connsiteX1" fmla="*/ 696573 w 9112883"/>
              <a:gd name="connsiteY1" fmla="*/ 779 h 2865359"/>
              <a:gd name="connsiteX2" fmla="*/ 658 w 9112883"/>
              <a:gd name="connsiteY2" fmla="*/ 300184 h 2865359"/>
              <a:gd name="connsiteX3" fmla="*/ 658 w 9112883"/>
              <a:gd name="connsiteY3" fmla="*/ 704786 h 2865359"/>
              <a:gd name="connsiteX4" fmla="*/ 461904 w 9112883"/>
              <a:gd name="connsiteY4" fmla="*/ 607681 h 2865359"/>
              <a:gd name="connsiteX5" fmla="*/ 469996 w 9112883"/>
              <a:gd name="connsiteY5" fmla="*/ 2849175 h 2865359"/>
              <a:gd name="connsiteX6" fmla="*/ 7744736 w 9112883"/>
              <a:gd name="connsiteY6" fmla="*/ 2865359 h 2865359"/>
              <a:gd name="connsiteX7" fmla="*/ 9112290 w 9112883"/>
              <a:gd name="connsiteY7" fmla="*/ 1441161 h 2865359"/>
              <a:gd name="connsiteX8" fmla="*/ 7801380 w 9112883"/>
              <a:gd name="connsiteY8" fmla="*/ 779 h 2865359"/>
              <a:gd name="connsiteX9" fmla="*/ 1724262 w 9112883"/>
              <a:gd name="connsiteY9" fmla="*/ 779 h 2865359"/>
              <a:gd name="connsiteX0" fmla="*/ 995979 w 9112883"/>
              <a:gd name="connsiteY0" fmla="*/ 779 h 2865359"/>
              <a:gd name="connsiteX1" fmla="*/ 696573 w 9112883"/>
              <a:gd name="connsiteY1" fmla="*/ 779 h 2865359"/>
              <a:gd name="connsiteX2" fmla="*/ 658 w 9112883"/>
              <a:gd name="connsiteY2" fmla="*/ 300184 h 2865359"/>
              <a:gd name="connsiteX3" fmla="*/ 658 w 9112883"/>
              <a:gd name="connsiteY3" fmla="*/ 704786 h 2865359"/>
              <a:gd name="connsiteX4" fmla="*/ 461904 w 9112883"/>
              <a:gd name="connsiteY4" fmla="*/ 607681 h 2865359"/>
              <a:gd name="connsiteX5" fmla="*/ 469996 w 9112883"/>
              <a:gd name="connsiteY5" fmla="*/ 2849175 h 2865359"/>
              <a:gd name="connsiteX6" fmla="*/ 7744736 w 9112883"/>
              <a:gd name="connsiteY6" fmla="*/ 2865359 h 2865359"/>
              <a:gd name="connsiteX7" fmla="*/ 9112290 w 9112883"/>
              <a:gd name="connsiteY7" fmla="*/ 1441161 h 2865359"/>
              <a:gd name="connsiteX8" fmla="*/ 7801380 w 9112883"/>
              <a:gd name="connsiteY8" fmla="*/ 779 h 2865359"/>
              <a:gd name="connsiteX9" fmla="*/ 1724262 w 9112883"/>
              <a:gd name="connsiteY9" fmla="*/ 779 h 2865359"/>
              <a:gd name="connsiteX0" fmla="*/ 995979 w 9112883"/>
              <a:gd name="connsiteY0" fmla="*/ 779 h 2865359"/>
              <a:gd name="connsiteX1" fmla="*/ 696573 w 9112883"/>
              <a:gd name="connsiteY1" fmla="*/ 779 h 2865359"/>
              <a:gd name="connsiteX2" fmla="*/ 658 w 9112883"/>
              <a:gd name="connsiteY2" fmla="*/ 300184 h 2865359"/>
              <a:gd name="connsiteX3" fmla="*/ 658 w 9112883"/>
              <a:gd name="connsiteY3" fmla="*/ 704786 h 2865359"/>
              <a:gd name="connsiteX4" fmla="*/ 461904 w 9112883"/>
              <a:gd name="connsiteY4" fmla="*/ 607681 h 2865359"/>
              <a:gd name="connsiteX5" fmla="*/ 469996 w 9112883"/>
              <a:gd name="connsiteY5" fmla="*/ 2849175 h 2865359"/>
              <a:gd name="connsiteX6" fmla="*/ 7744736 w 9112883"/>
              <a:gd name="connsiteY6" fmla="*/ 2865359 h 2865359"/>
              <a:gd name="connsiteX7" fmla="*/ 9112290 w 9112883"/>
              <a:gd name="connsiteY7" fmla="*/ 1441161 h 2865359"/>
              <a:gd name="connsiteX8" fmla="*/ 7801380 w 9112883"/>
              <a:gd name="connsiteY8" fmla="*/ 779 h 2865359"/>
              <a:gd name="connsiteX9" fmla="*/ 1724262 w 9112883"/>
              <a:gd name="connsiteY9" fmla="*/ 779 h 2865359"/>
              <a:gd name="connsiteX0" fmla="*/ 995979 w 9112883"/>
              <a:gd name="connsiteY0" fmla="*/ 779 h 2865359"/>
              <a:gd name="connsiteX1" fmla="*/ 696573 w 9112883"/>
              <a:gd name="connsiteY1" fmla="*/ 779 h 2865359"/>
              <a:gd name="connsiteX2" fmla="*/ 658 w 9112883"/>
              <a:gd name="connsiteY2" fmla="*/ 300184 h 2865359"/>
              <a:gd name="connsiteX3" fmla="*/ 658 w 9112883"/>
              <a:gd name="connsiteY3" fmla="*/ 704786 h 2865359"/>
              <a:gd name="connsiteX4" fmla="*/ 461904 w 9112883"/>
              <a:gd name="connsiteY4" fmla="*/ 607681 h 2865359"/>
              <a:gd name="connsiteX5" fmla="*/ 469996 w 9112883"/>
              <a:gd name="connsiteY5" fmla="*/ 2849175 h 2865359"/>
              <a:gd name="connsiteX6" fmla="*/ 7744736 w 9112883"/>
              <a:gd name="connsiteY6" fmla="*/ 2865359 h 2865359"/>
              <a:gd name="connsiteX7" fmla="*/ 9112290 w 9112883"/>
              <a:gd name="connsiteY7" fmla="*/ 1441161 h 2865359"/>
              <a:gd name="connsiteX8" fmla="*/ 7801380 w 9112883"/>
              <a:gd name="connsiteY8" fmla="*/ 779 h 2865359"/>
              <a:gd name="connsiteX9" fmla="*/ 1724262 w 9112883"/>
              <a:gd name="connsiteY9" fmla="*/ 779 h 2865359"/>
              <a:gd name="connsiteX0" fmla="*/ 995979 w 9112883"/>
              <a:gd name="connsiteY0" fmla="*/ 779 h 2865359"/>
              <a:gd name="connsiteX1" fmla="*/ 696573 w 9112883"/>
              <a:gd name="connsiteY1" fmla="*/ 779 h 2865359"/>
              <a:gd name="connsiteX2" fmla="*/ 658 w 9112883"/>
              <a:gd name="connsiteY2" fmla="*/ 300184 h 2865359"/>
              <a:gd name="connsiteX3" fmla="*/ 658 w 9112883"/>
              <a:gd name="connsiteY3" fmla="*/ 704786 h 2865359"/>
              <a:gd name="connsiteX4" fmla="*/ 461904 w 9112883"/>
              <a:gd name="connsiteY4" fmla="*/ 607681 h 2865359"/>
              <a:gd name="connsiteX5" fmla="*/ 469996 w 9112883"/>
              <a:gd name="connsiteY5" fmla="*/ 2849175 h 2865359"/>
              <a:gd name="connsiteX6" fmla="*/ 7744736 w 9112883"/>
              <a:gd name="connsiteY6" fmla="*/ 2865359 h 2865359"/>
              <a:gd name="connsiteX7" fmla="*/ 9112290 w 9112883"/>
              <a:gd name="connsiteY7" fmla="*/ 1441161 h 2865359"/>
              <a:gd name="connsiteX8" fmla="*/ 7801380 w 9112883"/>
              <a:gd name="connsiteY8" fmla="*/ 779 h 2865359"/>
              <a:gd name="connsiteX9" fmla="*/ 1724262 w 9112883"/>
              <a:gd name="connsiteY9" fmla="*/ 779 h 2865359"/>
              <a:gd name="connsiteX0" fmla="*/ 995979 w 9117114"/>
              <a:gd name="connsiteY0" fmla="*/ 779 h 2865359"/>
              <a:gd name="connsiteX1" fmla="*/ 696573 w 9117114"/>
              <a:gd name="connsiteY1" fmla="*/ 779 h 2865359"/>
              <a:gd name="connsiteX2" fmla="*/ 658 w 9117114"/>
              <a:gd name="connsiteY2" fmla="*/ 300184 h 2865359"/>
              <a:gd name="connsiteX3" fmla="*/ 658 w 9117114"/>
              <a:gd name="connsiteY3" fmla="*/ 704786 h 2865359"/>
              <a:gd name="connsiteX4" fmla="*/ 461904 w 9117114"/>
              <a:gd name="connsiteY4" fmla="*/ 607681 h 2865359"/>
              <a:gd name="connsiteX5" fmla="*/ 469996 w 9117114"/>
              <a:gd name="connsiteY5" fmla="*/ 2849175 h 2865359"/>
              <a:gd name="connsiteX6" fmla="*/ 7744736 w 9117114"/>
              <a:gd name="connsiteY6" fmla="*/ 2865359 h 2865359"/>
              <a:gd name="connsiteX7" fmla="*/ 9112290 w 9117114"/>
              <a:gd name="connsiteY7" fmla="*/ 1441161 h 2865359"/>
              <a:gd name="connsiteX8" fmla="*/ 7801380 w 9117114"/>
              <a:gd name="connsiteY8" fmla="*/ 779 h 2865359"/>
              <a:gd name="connsiteX9" fmla="*/ 1724262 w 9117114"/>
              <a:gd name="connsiteY9" fmla="*/ 779 h 2865359"/>
              <a:gd name="connsiteX0" fmla="*/ 995979 w 9113799"/>
              <a:gd name="connsiteY0" fmla="*/ 779 h 2865359"/>
              <a:gd name="connsiteX1" fmla="*/ 696573 w 9113799"/>
              <a:gd name="connsiteY1" fmla="*/ 779 h 2865359"/>
              <a:gd name="connsiteX2" fmla="*/ 658 w 9113799"/>
              <a:gd name="connsiteY2" fmla="*/ 300184 h 2865359"/>
              <a:gd name="connsiteX3" fmla="*/ 658 w 9113799"/>
              <a:gd name="connsiteY3" fmla="*/ 704786 h 2865359"/>
              <a:gd name="connsiteX4" fmla="*/ 461904 w 9113799"/>
              <a:gd name="connsiteY4" fmla="*/ 607681 h 2865359"/>
              <a:gd name="connsiteX5" fmla="*/ 469996 w 9113799"/>
              <a:gd name="connsiteY5" fmla="*/ 2849175 h 2865359"/>
              <a:gd name="connsiteX6" fmla="*/ 7744736 w 9113799"/>
              <a:gd name="connsiteY6" fmla="*/ 2865359 h 2865359"/>
              <a:gd name="connsiteX7" fmla="*/ 9112290 w 9113799"/>
              <a:gd name="connsiteY7" fmla="*/ 1441161 h 2865359"/>
              <a:gd name="connsiteX8" fmla="*/ 7801380 w 9113799"/>
              <a:gd name="connsiteY8" fmla="*/ 779 h 2865359"/>
              <a:gd name="connsiteX9" fmla="*/ 1724262 w 9113799"/>
              <a:gd name="connsiteY9" fmla="*/ 779 h 2865359"/>
              <a:gd name="connsiteX0" fmla="*/ 995979 w 9113799"/>
              <a:gd name="connsiteY0" fmla="*/ 779 h 2865359"/>
              <a:gd name="connsiteX1" fmla="*/ 696573 w 9113799"/>
              <a:gd name="connsiteY1" fmla="*/ 779 h 2865359"/>
              <a:gd name="connsiteX2" fmla="*/ 658 w 9113799"/>
              <a:gd name="connsiteY2" fmla="*/ 300184 h 2865359"/>
              <a:gd name="connsiteX3" fmla="*/ 658 w 9113799"/>
              <a:gd name="connsiteY3" fmla="*/ 704786 h 2865359"/>
              <a:gd name="connsiteX4" fmla="*/ 461904 w 9113799"/>
              <a:gd name="connsiteY4" fmla="*/ 607681 h 2865359"/>
              <a:gd name="connsiteX5" fmla="*/ 469996 w 9113799"/>
              <a:gd name="connsiteY5" fmla="*/ 2849175 h 2865359"/>
              <a:gd name="connsiteX6" fmla="*/ 7744736 w 9113799"/>
              <a:gd name="connsiteY6" fmla="*/ 2865359 h 2865359"/>
              <a:gd name="connsiteX7" fmla="*/ 9112290 w 9113799"/>
              <a:gd name="connsiteY7" fmla="*/ 1441161 h 2865359"/>
              <a:gd name="connsiteX8" fmla="*/ 7801380 w 9113799"/>
              <a:gd name="connsiteY8" fmla="*/ 779 h 2865359"/>
              <a:gd name="connsiteX9" fmla="*/ 1724262 w 9113799"/>
              <a:gd name="connsiteY9" fmla="*/ 779 h 2865359"/>
              <a:gd name="connsiteX0" fmla="*/ 995979 w 9113481"/>
              <a:gd name="connsiteY0" fmla="*/ 779 h 2865359"/>
              <a:gd name="connsiteX1" fmla="*/ 696573 w 9113481"/>
              <a:gd name="connsiteY1" fmla="*/ 779 h 2865359"/>
              <a:gd name="connsiteX2" fmla="*/ 658 w 9113481"/>
              <a:gd name="connsiteY2" fmla="*/ 300184 h 2865359"/>
              <a:gd name="connsiteX3" fmla="*/ 658 w 9113481"/>
              <a:gd name="connsiteY3" fmla="*/ 704786 h 2865359"/>
              <a:gd name="connsiteX4" fmla="*/ 461904 w 9113481"/>
              <a:gd name="connsiteY4" fmla="*/ 607681 h 2865359"/>
              <a:gd name="connsiteX5" fmla="*/ 469996 w 9113481"/>
              <a:gd name="connsiteY5" fmla="*/ 2849175 h 2865359"/>
              <a:gd name="connsiteX6" fmla="*/ 7744736 w 9113481"/>
              <a:gd name="connsiteY6" fmla="*/ 2865359 h 2865359"/>
              <a:gd name="connsiteX7" fmla="*/ 9112290 w 9113481"/>
              <a:gd name="connsiteY7" fmla="*/ 1441161 h 2865359"/>
              <a:gd name="connsiteX8" fmla="*/ 7801380 w 9113481"/>
              <a:gd name="connsiteY8" fmla="*/ 779 h 2865359"/>
              <a:gd name="connsiteX9" fmla="*/ 1724262 w 9113481"/>
              <a:gd name="connsiteY9" fmla="*/ 779 h 2865359"/>
              <a:gd name="connsiteX0" fmla="*/ 696573 w 9113481"/>
              <a:gd name="connsiteY0" fmla="*/ 0 h 2864580"/>
              <a:gd name="connsiteX1" fmla="*/ 658 w 9113481"/>
              <a:gd name="connsiteY1" fmla="*/ 299405 h 2864580"/>
              <a:gd name="connsiteX2" fmla="*/ 658 w 9113481"/>
              <a:gd name="connsiteY2" fmla="*/ 704007 h 2864580"/>
              <a:gd name="connsiteX3" fmla="*/ 461904 w 9113481"/>
              <a:gd name="connsiteY3" fmla="*/ 606902 h 2864580"/>
              <a:gd name="connsiteX4" fmla="*/ 469996 w 9113481"/>
              <a:gd name="connsiteY4" fmla="*/ 2848396 h 2864580"/>
              <a:gd name="connsiteX5" fmla="*/ 7744736 w 9113481"/>
              <a:gd name="connsiteY5" fmla="*/ 2864580 h 2864580"/>
              <a:gd name="connsiteX6" fmla="*/ 9112290 w 9113481"/>
              <a:gd name="connsiteY6" fmla="*/ 1440382 h 2864580"/>
              <a:gd name="connsiteX7" fmla="*/ 7801380 w 9113481"/>
              <a:gd name="connsiteY7" fmla="*/ 0 h 2864580"/>
              <a:gd name="connsiteX8" fmla="*/ 1724262 w 9113481"/>
              <a:gd name="connsiteY8" fmla="*/ 0 h 2864580"/>
              <a:gd name="connsiteX0" fmla="*/ 658 w 9113481"/>
              <a:gd name="connsiteY0" fmla="*/ 299405 h 2864580"/>
              <a:gd name="connsiteX1" fmla="*/ 658 w 9113481"/>
              <a:gd name="connsiteY1" fmla="*/ 704007 h 2864580"/>
              <a:gd name="connsiteX2" fmla="*/ 461904 w 9113481"/>
              <a:gd name="connsiteY2" fmla="*/ 606902 h 2864580"/>
              <a:gd name="connsiteX3" fmla="*/ 469996 w 9113481"/>
              <a:gd name="connsiteY3" fmla="*/ 2848396 h 2864580"/>
              <a:gd name="connsiteX4" fmla="*/ 7744736 w 9113481"/>
              <a:gd name="connsiteY4" fmla="*/ 2864580 h 2864580"/>
              <a:gd name="connsiteX5" fmla="*/ 9112290 w 9113481"/>
              <a:gd name="connsiteY5" fmla="*/ 1440382 h 2864580"/>
              <a:gd name="connsiteX6" fmla="*/ 7801380 w 9113481"/>
              <a:gd name="connsiteY6" fmla="*/ 0 h 2864580"/>
              <a:gd name="connsiteX7" fmla="*/ 1724262 w 9113481"/>
              <a:gd name="connsiteY7" fmla="*/ 0 h 2864580"/>
              <a:gd name="connsiteX0" fmla="*/ 0 w 9112823"/>
              <a:gd name="connsiteY0" fmla="*/ 704007 h 2864580"/>
              <a:gd name="connsiteX1" fmla="*/ 461246 w 9112823"/>
              <a:gd name="connsiteY1" fmla="*/ 606902 h 2864580"/>
              <a:gd name="connsiteX2" fmla="*/ 469338 w 9112823"/>
              <a:gd name="connsiteY2" fmla="*/ 2848396 h 2864580"/>
              <a:gd name="connsiteX3" fmla="*/ 7744078 w 9112823"/>
              <a:gd name="connsiteY3" fmla="*/ 2864580 h 2864580"/>
              <a:gd name="connsiteX4" fmla="*/ 9111632 w 9112823"/>
              <a:gd name="connsiteY4" fmla="*/ 1440382 h 2864580"/>
              <a:gd name="connsiteX5" fmla="*/ 7800722 w 9112823"/>
              <a:gd name="connsiteY5" fmla="*/ 0 h 2864580"/>
              <a:gd name="connsiteX6" fmla="*/ 1723604 w 9112823"/>
              <a:gd name="connsiteY6" fmla="*/ 0 h 2864580"/>
              <a:gd name="connsiteX0" fmla="*/ 1012 w 8652589"/>
              <a:gd name="connsiteY0" fmla="*/ 606902 h 2864580"/>
              <a:gd name="connsiteX1" fmla="*/ 9104 w 8652589"/>
              <a:gd name="connsiteY1" fmla="*/ 2848396 h 2864580"/>
              <a:gd name="connsiteX2" fmla="*/ 7283844 w 8652589"/>
              <a:gd name="connsiteY2" fmla="*/ 2864580 h 2864580"/>
              <a:gd name="connsiteX3" fmla="*/ 8651398 w 8652589"/>
              <a:gd name="connsiteY3" fmla="*/ 1440382 h 2864580"/>
              <a:gd name="connsiteX4" fmla="*/ 7340488 w 8652589"/>
              <a:gd name="connsiteY4" fmla="*/ 0 h 2864580"/>
              <a:gd name="connsiteX5" fmla="*/ 1263370 w 8652589"/>
              <a:gd name="connsiteY5" fmla="*/ 0 h 2864580"/>
              <a:gd name="connsiteX0" fmla="*/ 0 w 8643485"/>
              <a:gd name="connsiteY0" fmla="*/ 2848396 h 2864580"/>
              <a:gd name="connsiteX1" fmla="*/ 7274740 w 8643485"/>
              <a:gd name="connsiteY1" fmla="*/ 2864580 h 2864580"/>
              <a:gd name="connsiteX2" fmla="*/ 8642294 w 8643485"/>
              <a:gd name="connsiteY2" fmla="*/ 1440382 h 2864580"/>
              <a:gd name="connsiteX3" fmla="*/ 7331384 w 8643485"/>
              <a:gd name="connsiteY3" fmla="*/ 0 h 2864580"/>
              <a:gd name="connsiteX4" fmla="*/ 1254266 w 8643485"/>
              <a:gd name="connsiteY4" fmla="*/ 0 h 2864580"/>
              <a:gd name="connsiteX0" fmla="*/ 0 w 8090464"/>
              <a:gd name="connsiteY0" fmla="*/ 2853872 h 2864580"/>
              <a:gd name="connsiteX1" fmla="*/ 6721719 w 8090464"/>
              <a:gd name="connsiteY1" fmla="*/ 2864580 h 2864580"/>
              <a:gd name="connsiteX2" fmla="*/ 8089273 w 8090464"/>
              <a:gd name="connsiteY2" fmla="*/ 1440382 h 2864580"/>
              <a:gd name="connsiteX3" fmla="*/ 6778363 w 8090464"/>
              <a:gd name="connsiteY3" fmla="*/ 0 h 2864580"/>
              <a:gd name="connsiteX4" fmla="*/ 701245 w 8090464"/>
              <a:gd name="connsiteY4" fmla="*/ 0 h 2864580"/>
              <a:gd name="connsiteX0" fmla="*/ 0 w 8090464"/>
              <a:gd name="connsiteY0" fmla="*/ 2853872 h 2864580"/>
              <a:gd name="connsiteX1" fmla="*/ 6721719 w 8090464"/>
              <a:gd name="connsiteY1" fmla="*/ 2864580 h 2864580"/>
              <a:gd name="connsiteX2" fmla="*/ 8089273 w 8090464"/>
              <a:gd name="connsiteY2" fmla="*/ 1440382 h 2864580"/>
              <a:gd name="connsiteX3" fmla="*/ 6778363 w 8090464"/>
              <a:gd name="connsiteY3" fmla="*/ 0 h 2864580"/>
              <a:gd name="connsiteX4" fmla="*/ 701245 w 8090464"/>
              <a:gd name="connsiteY4" fmla="*/ 0 h 2864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90464" h="2864580">
                <a:moveTo>
                  <a:pt x="0" y="2853872"/>
                </a:moveTo>
                <a:lnTo>
                  <a:pt x="6721719" y="2864580"/>
                </a:lnTo>
                <a:cubicBezTo>
                  <a:pt x="7490463" y="2840304"/>
                  <a:pt x="8055556" y="2184849"/>
                  <a:pt x="8089273" y="1440382"/>
                </a:cubicBezTo>
                <a:cubicBezTo>
                  <a:pt x="8122990" y="695915"/>
                  <a:pt x="7435166" y="29671"/>
                  <a:pt x="6778363" y="0"/>
                </a:cubicBezTo>
                <a:lnTo>
                  <a:pt x="701245" y="0"/>
                </a:lnTo>
              </a:path>
            </a:pathLst>
          </a:custGeom>
          <a:noFill/>
          <a:ln w="63500" cap="rnd">
            <a:solidFill>
              <a:schemeClr val="accent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swald" pitchFamily="2" charset="77"/>
            </a:endParaRPr>
          </a:p>
        </p:txBody>
      </p:sp>
      <p:sp>
        <p:nvSpPr>
          <p:cNvPr id="14" name="Freeform 2">
            <a:extLst>
              <a:ext uri="{FF2B5EF4-FFF2-40B4-BE49-F238E27FC236}">
                <a16:creationId xmlns:a16="http://schemas.microsoft.com/office/drawing/2014/main" id="{520D2F4C-3FC7-714D-802C-C7897DB24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837" y="4259791"/>
            <a:ext cx="1010721" cy="2856384"/>
          </a:xfrm>
          <a:custGeom>
            <a:avLst/>
            <a:gdLst>
              <a:gd name="T0" fmla="*/ 811 w 812"/>
              <a:gd name="T1" fmla="*/ 2291 h 2292"/>
              <a:gd name="T2" fmla="*/ 376 w 812"/>
              <a:gd name="T3" fmla="*/ 2291 h 2292"/>
              <a:gd name="T4" fmla="*/ 376 w 812"/>
              <a:gd name="T5" fmla="*/ 478 h 2292"/>
              <a:gd name="T6" fmla="*/ 0 w 812"/>
              <a:gd name="T7" fmla="*/ 567 h 2292"/>
              <a:gd name="T8" fmla="*/ 0 w 812"/>
              <a:gd name="T9" fmla="*/ 246 h 2292"/>
              <a:gd name="T10" fmla="*/ 553 w 812"/>
              <a:gd name="T11" fmla="*/ 0 h 2292"/>
              <a:gd name="T12" fmla="*/ 811 w 812"/>
              <a:gd name="T13" fmla="*/ 0 h 2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12" h="2292">
                <a:moveTo>
                  <a:pt x="811" y="2291"/>
                </a:moveTo>
                <a:lnTo>
                  <a:pt x="376" y="2291"/>
                </a:lnTo>
                <a:lnTo>
                  <a:pt x="376" y="478"/>
                </a:lnTo>
                <a:lnTo>
                  <a:pt x="0" y="567"/>
                </a:lnTo>
                <a:lnTo>
                  <a:pt x="0" y="246"/>
                </a:lnTo>
                <a:lnTo>
                  <a:pt x="553" y="0"/>
                </a:lnTo>
                <a:lnTo>
                  <a:pt x="811" y="0"/>
                </a:lnTo>
              </a:path>
            </a:pathLst>
          </a:custGeom>
          <a:noFill/>
          <a:ln w="63500" cap="rnd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15" name="Freeform 3">
            <a:extLst>
              <a:ext uri="{FF2B5EF4-FFF2-40B4-BE49-F238E27FC236}">
                <a16:creationId xmlns:a16="http://schemas.microsoft.com/office/drawing/2014/main" id="{18B12DBE-BA01-2E4E-8A16-84A92F7A8E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3164" y="8725639"/>
            <a:ext cx="1966511" cy="2905820"/>
          </a:xfrm>
          <a:custGeom>
            <a:avLst/>
            <a:gdLst>
              <a:gd name="T0" fmla="*/ 1578 w 1579"/>
              <a:gd name="T1" fmla="*/ 2331 h 2332"/>
              <a:gd name="T2" fmla="*/ 0 w 1579"/>
              <a:gd name="T3" fmla="*/ 2331 h 2332"/>
              <a:gd name="T4" fmla="*/ 0 w 1579"/>
              <a:gd name="T5" fmla="*/ 2026 h 2332"/>
              <a:gd name="T6" fmla="*/ 0 w 1579"/>
              <a:gd name="T7" fmla="*/ 2026 h 2332"/>
              <a:gd name="T8" fmla="*/ 408 w 1579"/>
              <a:gd name="T9" fmla="*/ 1683 h 2332"/>
              <a:gd name="T10" fmla="*/ 408 w 1579"/>
              <a:gd name="T11" fmla="*/ 1683 h 2332"/>
              <a:gd name="T12" fmla="*/ 761 w 1579"/>
              <a:gd name="T13" fmla="*/ 1345 h 2332"/>
              <a:gd name="T14" fmla="*/ 761 w 1579"/>
              <a:gd name="T15" fmla="*/ 1345 h 2332"/>
              <a:gd name="T16" fmla="*/ 1010 w 1579"/>
              <a:gd name="T17" fmla="*/ 1020 h 2332"/>
              <a:gd name="T18" fmla="*/ 1010 w 1579"/>
              <a:gd name="T19" fmla="*/ 1020 h 2332"/>
              <a:gd name="T20" fmla="*/ 1103 w 1579"/>
              <a:gd name="T21" fmla="*/ 711 h 2332"/>
              <a:gd name="T22" fmla="*/ 1103 w 1579"/>
              <a:gd name="T23" fmla="*/ 711 h 2332"/>
              <a:gd name="T24" fmla="*/ 1026 w 1579"/>
              <a:gd name="T25" fmla="*/ 462 h 2332"/>
              <a:gd name="T26" fmla="*/ 1026 w 1579"/>
              <a:gd name="T27" fmla="*/ 462 h 2332"/>
              <a:gd name="T28" fmla="*/ 773 w 1579"/>
              <a:gd name="T29" fmla="*/ 354 h 2332"/>
              <a:gd name="T30" fmla="*/ 773 w 1579"/>
              <a:gd name="T31" fmla="*/ 354 h 2332"/>
              <a:gd name="T32" fmla="*/ 501 w 1579"/>
              <a:gd name="T33" fmla="*/ 472 h 2332"/>
              <a:gd name="T34" fmla="*/ 501 w 1579"/>
              <a:gd name="T35" fmla="*/ 472 h 2332"/>
              <a:gd name="T36" fmla="*/ 410 w 1579"/>
              <a:gd name="T37" fmla="*/ 757 h 2332"/>
              <a:gd name="T38" fmla="*/ 4 w 1579"/>
              <a:gd name="T39" fmla="*/ 757 h 2332"/>
              <a:gd name="T40" fmla="*/ 4 w 1579"/>
              <a:gd name="T41" fmla="*/ 757 h 2332"/>
              <a:gd name="T42" fmla="*/ 115 w 1579"/>
              <a:gd name="T43" fmla="*/ 336 h 2332"/>
              <a:gd name="T44" fmla="*/ 115 w 1579"/>
              <a:gd name="T45" fmla="*/ 336 h 2332"/>
              <a:gd name="T46" fmla="*/ 393 w 1579"/>
              <a:gd name="T47" fmla="*/ 84 h 2332"/>
              <a:gd name="T48" fmla="*/ 393 w 1579"/>
              <a:gd name="T49" fmla="*/ 84 h 2332"/>
              <a:gd name="T50" fmla="*/ 783 w 1579"/>
              <a:gd name="T51" fmla="*/ 0 h 2332"/>
              <a:gd name="T52" fmla="*/ 783 w 1579"/>
              <a:gd name="T53" fmla="*/ 0 h 2332"/>
              <a:gd name="T54" fmla="*/ 1328 w 1579"/>
              <a:gd name="T55" fmla="*/ 191 h 2332"/>
              <a:gd name="T56" fmla="*/ 1328 w 1579"/>
              <a:gd name="T57" fmla="*/ 191 h 2332"/>
              <a:gd name="T58" fmla="*/ 1522 w 1579"/>
              <a:gd name="T59" fmla="*/ 688 h 2332"/>
              <a:gd name="T60" fmla="*/ 1522 w 1579"/>
              <a:gd name="T61" fmla="*/ 688 h 2332"/>
              <a:gd name="T62" fmla="*/ 1436 w 1579"/>
              <a:gd name="T63" fmla="*/ 1058 h 2332"/>
              <a:gd name="T64" fmla="*/ 1436 w 1579"/>
              <a:gd name="T65" fmla="*/ 1058 h 2332"/>
              <a:gd name="T66" fmla="*/ 1208 w 1579"/>
              <a:gd name="T67" fmla="*/ 1404 h 2332"/>
              <a:gd name="T68" fmla="*/ 1208 w 1579"/>
              <a:gd name="T69" fmla="*/ 1404 h 2332"/>
              <a:gd name="T70" fmla="*/ 904 w 1579"/>
              <a:gd name="T71" fmla="*/ 1717 h 2332"/>
              <a:gd name="T72" fmla="*/ 904 w 1579"/>
              <a:gd name="T73" fmla="*/ 1717 h 2332"/>
              <a:gd name="T74" fmla="*/ 586 w 1579"/>
              <a:gd name="T75" fmla="*/ 1987 h 2332"/>
              <a:gd name="T76" fmla="*/ 1578 w 1579"/>
              <a:gd name="T77" fmla="*/ 1987 h 23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579" h="2332">
                <a:moveTo>
                  <a:pt x="1578" y="2331"/>
                </a:moveTo>
                <a:lnTo>
                  <a:pt x="0" y="2331"/>
                </a:lnTo>
                <a:lnTo>
                  <a:pt x="0" y="2026"/>
                </a:lnTo>
                <a:lnTo>
                  <a:pt x="0" y="2026"/>
                </a:lnTo>
                <a:cubicBezTo>
                  <a:pt x="140" y="1911"/>
                  <a:pt x="276" y="1796"/>
                  <a:pt x="408" y="1683"/>
                </a:cubicBezTo>
                <a:lnTo>
                  <a:pt x="408" y="1683"/>
                </a:lnTo>
                <a:cubicBezTo>
                  <a:pt x="540" y="1569"/>
                  <a:pt x="657" y="1457"/>
                  <a:pt x="761" y="1345"/>
                </a:cubicBezTo>
                <a:lnTo>
                  <a:pt x="761" y="1345"/>
                </a:lnTo>
                <a:cubicBezTo>
                  <a:pt x="865" y="1234"/>
                  <a:pt x="948" y="1126"/>
                  <a:pt x="1010" y="1020"/>
                </a:cubicBezTo>
                <a:lnTo>
                  <a:pt x="1010" y="1020"/>
                </a:lnTo>
                <a:cubicBezTo>
                  <a:pt x="1072" y="914"/>
                  <a:pt x="1103" y="811"/>
                  <a:pt x="1103" y="711"/>
                </a:cubicBezTo>
                <a:lnTo>
                  <a:pt x="1103" y="711"/>
                </a:lnTo>
                <a:cubicBezTo>
                  <a:pt x="1103" y="616"/>
                  <a:pt x="1077" y="534"/>
                  <a:pt x="1026" y="462"/>
                </a:cubicBezTo>
                <a:lnTo>
                  <a:pt x="1026" y="462"/>
                </a:lnTo>
                <a:cubicBezTo>
                  <a:pt x="975" y="390"/>
                  <a:pt x="890" y="354"/>
                  <a:pt x="773" y="354"/>
                </a:cubicBezTo>
                <a:lnTo>
                  <a:pt x="773" y="354"/>
                </a:lnTo>
                <a:cubicBezTo>
                  <a:pt x="652" y="354"/>
                  <a:pt x="562" y="393"/>
                  <a:pt x="501" y="472"/>
                </a:cubicBezTo>
                <a:lnTo>
                  <a:pt x="501" y="472"/>
                </a:lnTo>
                <a:cubicBezTo>
                  <a:pt x="440" y="551"/>
                  <a:pt x="410" y="645"/>
                  <a:pt x="410" y="757"/>
                </a:cubicBezTo>
                <a:lnTo>
                  <a:pt x="4" y="757"/>
                </a:lnTo>
                <a:lnTo>
                  <a:pt x="4" y="757"/>
                </a:lnTo>
                <a:cubicBezTo>
                  <a:pt x="8" y="588"/>
                  <a:pt x="45" y="448"/>
                  <a:pt x="115" y="336"/>
                </a:cubicBezTo>
                <a:lnTo>
                  <a:pt x="115" y="336"/>
                </a:lnTo>
                <a:cubicBezTo>
                  <a:pt x="185" y="223"/>
                  <a:pt x="278" y="139"/>
                  <a:pt x="393" y="84"/>
                </a:cubicBezTo>
                <a:lnTo>
                  <a:pt x="393" y="84"/>
                </a:lnTo>
                <a:cubicBezTo>
                  <a:pt x="509" y="28"/>
                  <a:pt x="638" y="0"/>
                  <a:pt x="783" y="0"/>
                </a:cubicBezTo>
                <a:lnTo>
                  <a:pt x="783" y="0"/>
                </a:lnTo>
                <a:cubicBezTo>
                  <a:pt x="1016" y="0"/>
                  <a:pt x="1198" y="64"/>
                  <a:pt x="1328" y="191"/>
                </a:cubicBezTo>
                <a:lnTo>
                  <a:pt x="1328" y="191"/>
                </a:lnTo>
                <a:cubicBezTo>
                  <a:pt x="1457" y="319"/>
                  <a:pt x="1522" y="484"/>
                  <a:pt x="1522" y="688"/>
                </a:cubicBezTo>
                <a:lnTo>
                  <a:pt x="1522" y="688"/>
                </a:lnTo>
                <a:cubicBezTo>
                  <a:pt x="1522" y="814"/>
                  <a:pt x="1493" y="938"/>
                  <a:pt x="1436" y="1058"/>
                </a:cubicBezTo>
                <a:lnTo>
                  <a:pt x="1436" y="1058"/>
                </a:lnTo>
                <a:cubicBezTo>
                  <a:pt x="1378" y="1177"/>
                  <a:pt x="1302" y="1294"/>
                  <a:pt x="1208" y="1404"/>
                </a:cubicBezTo>
                <a:lnTo>
                  <a:pt x="1208" y="1404"/>
                </a:lnTo>
                <a:cubicBezTo>
                  <a:pt x="1114" y="1516"/>
                  <a:pt x="1013" y="1620"/>
                  <a:pt x="904" y="1717"/>
                </a:cubicBezTo>
                <a:lnTo>
                  <a:pt x="904" y="1717"/>
                </a:lnTo>
                <a:cubicBezTo>
                  <a:pt x="794" y="1814"/>
                  <a:pt x="688" y="1905"/>
                  <a:pt x="586" y="1987"/>
                </a:cubicBezTo>
                <a:lnTo>
                  <a:pt x="1578" y="1987"/>
                </a:lnTo>
              </a:path>
            </a:pathLst>
          </a:custGeom>
          <a:noFill/>
          <a:ln w="63500" cap="rnd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20" name="Freeform 151">
            <a:extLst>
              <a:ext uri="{FF2B5EF4-FFF2-40B4-BE49-F238E27FC236}">
                <a16:creationId xmlns:a16="http://schemas.microsoft.com/office/drawing/2014/main" id="{10B1F1A7-95A1-E742-A0B3-657CA41FD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88555" y="9346352"/>
            <a:ext cx="883144" cy="1295063"/>
          </a:xfrm>
          <a:custGeom>
            <a:avLst/>
            <a:gdLst>
              <a:gd name="T0" fmla="*/ 0 w 708"/>
              <a:gd name="T1" fmla="*/ 1041 h 1042"/>
              <a:gd name="T2" fmla="*/ 707 w 708"/>
              <a:gd name="T3" fmla="*/ 1041 h 1042"/>
              <a:gd name="T4" fmla="*/ 707 w 708"/>
              <a:gd name="T5" fmla="*/ 0 h 1042"/>
              <a:gd name="T6" fmla="*/ 0 w 708"/>
              <a:gd name="T7" fmla="*/ 1041 h 1042"/>
              <a:gd name="connsiteX0" fmla="*/ 0 w 9986"/>
              <a:gd name="connsiteY0" fmla="*/ 9990 h 9990"/>
              <a:gd name="connsiteX1" fmla="*/ 9986 w 9986"/>
              <a:gd name="connsiteY1" fmla="*/ 9990 h 9990"/>
              <a:gd name="connsiteX2" fmla="*/ 9986 w 9986"/>
              <a:gd name="connsiteY2" fmla="*/ 0 h 9990"/>
              <a:gd name="connsiteX3" fmla="*/ 0 w 9986"/>
              <a:gd name="connsiteY3" fmla="*/ 9990 h 9990"/>
              <a:gd name="connsiteX4" fmla="*/ 0 w 9986"/>
              <a:gd name="connsiteY4" fmla="*/ 9990 h 9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86" h="9990">
                <a:moveTo>
                  <a:pt x="0" y="9990"/>
                </a:moveTo>
                <a:lnTo>
                  <a:pt x="9986" y="9990"/>
                </a:lnTo>
                <a:lnTo>
                  <a:pt x="9986" y="0"/>
                </a:lnTo>
                <a:lnTo>
                  <a:pt x="0" y="9990"/>
                </a:lnTo>
                <a:lnTo>
                  <a:pt x="0" y="9990"/>
                </a:lnTo>
                <a:close/>
              </a:path>
            </a:pathLst>
          </a:custGeom>
          <a:noFill/>
          <a:ln w="63500" cap="rnd">
            <a:solidFill>
              <a:schemeClr val="accent4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21" name="Freeform 152">
            <a:extLst>
              <a:ext uri="{FF2B5EF4-FFF2-40B4-BE49-F238E27FC236}">
                <a16:creationId xmlns:a16="http://schemas.microsoft.com/office/drawing/2014/main" id="{BCAD4807-8592-9E48-A561-76ABCE37A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28271" y="8775075"/>
            <a:ext cx="1928061" cy="2856384"/>
          </a:xfrm>
          <a:custGeom>
            <a:avLst/>
            <a:gdLst>
              <a:gd name="T0" fmla="*/ 1548 w 1549"/>
              <a:gd name="T1" fmla="*/ 2291 h 2292"/>
              <a:gd name="T2" fmla="*/ 1128 w 1549"/>
              <a:gd name="T3" fmla="*/ 2291 h 2292"/>
              <a:gd name="T4" fmla="*/ 1128 w 1549"/>
              <a:gd name="T5" fmla="*/ 1865 h 2292"/>
              <a:gd name="T6" fmla="*/ 0 w 1549"/>
              <a:gd name="T7" fmla="*/ 1865 h 2292"/>
              <a:gd name="T8" fmla="*/ 0 w 1549"/>
              <a:gd name="T9" fmla="*/ 1531 h 2292"/>
              <a:gd name="T10" fmla="*/ 1073 w 1549"/>
              <a:gd name="T11" fmla="*/ 0 h 2292"/>
              <a:gd name="T12" fmla="*/ 1548 w 1549"/>
              <a:gd name="T13" fmla="*/ 0 h 2292"/>
              <a:gd name="T14" fmla="*/ 1548 w 1549"/>
              <a:gd name="T15" fmla="*/ 1502 h 2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49" h="2292">
                <a:moveTo>
                  <a:pt x="1548" y="2291"/>
                </a:moveTo>
                <a:lnTo>
                  <a:pt x="1128" y="2291"/>
                </a:lnTo>
                <a:lnTo>
                  <a:pt x="1128" y="1865"/>
                </a:lnTo>
                <a:lnTo>
                  <a:pt x="0" y="1865"/>
                </a:lnTo>
                <a:lnTo>
                  <a:pt x="0" y="1531"/>
                </a:lnTo>
                <a:lnTo>
                  <a:pt x="1073" y="0"/>
                </a:lnTo>
                <a:lnTo>
                  <a:pt x="1548" y="0"/>
                </a:lnTo>
                <a:lnTo>
                  <a:pt x="1548" y="1502"/>
                </a:lnTo>
              </a:path>
            </a:pathLst>
          </a:custGeom>
          <a:noFill/>
          <a:ln w="63500" cap="rnd">
            <a:solidFill>
              <a:schemeClr val="accent4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24" name="Freeform 226">
            <a:extLst>
              <a:ext uri="{FF2B5EF4-FFF2-40B4-BE49-F238E27FC236}">
                <a16:creationId xmlns:a16="http://schemas.microsoft.com/office/drawing/2014/main" id="{8B6749EC-7645-D142-A119-144AE4993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9818" y="4160924"/>
            <a:ext cx="1928058" cy="2949764"/>
          </a:xfrm>
          <a:custGeom>
            <a:avLst/>
            <a:gdLst>
              <a:gd name="T0" fmla="*/ 821 w 1546"/>
              <a:gd name="T1" fmla="*/ 2369 h 2370"/>
              <a:gd name="T2" fmla="*/ 821 w 1546"/>
              <a:gd name="T3" fmla="*/ 2369 h 2370"/>
              <a:gd name="T4" fmla="*/ 412 w 1546"/>
              <a:gd name="T5" fmla="*/ 2288 h 2370"/>
              <a:gd name="T6" fmla="*/ 412 w 1546"/>
              <a:gd name="T7" fmla="*/ 2288 h 2370"/>
              <a:gd name="T8" fmla="*/ 118 w 1546"/>
              <a:gd name="T9" fmla="*/ 2042 h 2370"/>
              <a:gd name="T10" fmla="*/ 118 w 1546"/>
              <a:gd name="T11" fmla="*/ 2042 h 2370"/>
              <a:gd name="T12" fmla="*/ 0 w 1546"/>
              <a:gd name="T13" fmla="*/ 1623 h 2370"/>
              <a:gd name="T14" fmla="*/ 412 w 1546"/>
              <a:gd name="T15" fmla="*/ 1623 h 2370"/>
              <a:gd name="T16" fmla="*/ 412 w 1546"/>
              <a:gd name="T17" fmla="*/ 1623 h 2370"/>
              <a:gd name="T18" fmla="*/ 522 w 1546"/>
              <a:gd name="T19" fmla="*/ 1903 h 2370"/>
              <a:gd name="T20" fmla="*/ 522 w 1546"/>
              <a:gd name="T21" fmla="*/ 1903 h 2370"/>
              <a:gd name="T22" fmla="*/ 821 w 1546"/>
              <a:gd name="T23" fmla="*/ 2016 h 2370"/>
              <a:gd name="T24" fmla="*/ 821 w 1546"/>
              <a:gd name="T25" fmla="*/ 2016 h 2370"/>
              <a:gd name="T26" fmla="*/ 1103 w 1546"/>
              <a:gd name="T27" fmla="*/ 1915 h 2370"/>
              <a:gd name="T28" fmla="*/ 1103 w 1546"/>
              <a:gd name="T29" fmla="*/ 1915 h 2370"/>
              <a:gd name="T30" fmla="*/ 1201 w 1546"/>
              <a:gd name="T31" fmla="*/ 1659 h 2370"/>
              <a:gd name="T32" fmla="*/ 1201 w 1546"/>
              <a:gd name="T33" fmla="*/ 1659 h 2370"/>
              <a:gd name="T34" fmla="*/ 1072 w 1546"/>
              <a:gd name="T35" fmla="*/ 1386 h 2370"/>
              <a:gd name="T36" fmla="*/ 1072 w 1546"/>
              <a:gd name="T37" fmla="*/ 1386 h 2370"/>
              <a:gd name="T38" fmla="*/ 740 w 1546"/>
              <a:gd name="T39" fmla="*/ 1293 h 2370"/>
              <a:gd name="T40" fmla="*/ 569 w 1546"/>
              <a:gd name="T41" fmla="*/ 1293 h 2370"/>
              <a:gd name="T42" fmla="*/ 569 w 1546"/>
              <a:gd name="T43" fmla="*/ 949 h 2370"/>
              <a:gd name="T44" fmla="*/ 743 w 1546"/>
              <a:gd name="T45" fmla="*/ 949 h 2370"/>
              <a:gd name="T46" fmla="*/ 743 w 1546"/>
              <a:gd name="T47" fmla="*/ 949 h 2370"/>
              <a:gd name="T48" fmla="*/ 1021 w 1546"/>
              <a:gd name="T49" fmla="*/ 870 h 2370"/>
              <a:gd name="T50" fmla="*/ 1021 w 1546"/>
              <a:gd name="T51" fmla="*/ 870 h 2370"/>
              <a:gd name="T52" fmla="*/ 1132 w 1546"/>
              <a:gd name="T53" fmla="*/ 638 h 2370"/>
              <a:gd name="T54" fmla="*/ 1132 w 1546"/>
              <a:gd name="T55" fmla="*/ 638 h 2370"/>
              <a:gd name="T56" fmla="*/ 1049 w 1546"/>
              <a:gd name="T57" fmla="*/ 434 h 2370"/>
              <a:gd name="T58" fmla="*/ 1049 w 1546"/>
              <a:gd name="T59" fmla="*/ 434 h 2370"/>
              <a:gd name="T60" fmla="*/ 818 w 1546"/>
              <a:gd name="T61" fmla="*/ 357 h 2370"/>
              <a:gd name="T62" fmla="*/ 818 w 1546"/>
              <a:gd name="T63" fmla="*/ 357 h 2370"/>
              <a:gd name="T64" fmla="*/ 568 w 1546"/>
              <a:gd name="T65" fmla="*/ 451 h 2370"/>
              <a:gd name="T66" fmla="*/ 568 w 1546"/>
              <a:gd name="T67" fmla="*/ 451 h 2370"/>
              <a:gd name="T68" fmla="*/ 468 w 1546"/>
              <a:gd name="T69" fmla="*/ 684 h 2370"/>
              <a:gd name="T70" fmla="*/ 58 w 1546"/>
              <a:gd name="T71" fmla="*/ 684 h 2370"/>
              <a:gd name="T72" fmla="*/ 58 w 1546"/>
              <a:gd name="T73" fmla="*/ 684 h 2370"/>
              <a:gd name="T74" fmla="*/ 280 w 1546"/>
              <a:gd name="T75" fmla="*/ 183 h 2370"/>
              <a:gd name="T76" fmla="*/ 280 w 1546"/>
              <a:gd name="T77" fmla="*/ 183 h 2370"/>
              <a:gd name="T78" fmla="*/ 818 w 1546"/>
              <a:gd name="T79" fmla="*/ 0 h 2370"/>
              <a:gd name="T80" fmla="*/ 818 w 1546"/>
              <a:gd name="T81" fmla="*/ 0 h 2370"/>
              <a:gd name="T82" fmla="*/ 1216 w 1546"/>
              <a:gd name="T83" fmla="*/ 83 h 2370"/>
              <a:gd name="T84" fmla="*/ 1216 w 1546"/>
              <a:gd name="T85" fmla="*/ 83 h 2370"/>
              <a:gd name="T86" fmla="*/ 1462 w 1546"/>
              <a:gd name="T87" fmla="*/ 304 h 2370"/>
              <a:gd name="T88" fmla="*/ 1462 w 1546"/>
              <a:gd name="T89" fmla="*/ 304 h 2370"/>
              <a:gd name="T90" fmla="*/ 1545 w 1546"/>
              <a:gd name="T91" fmla="*/ 609 h 2370"/>
              <a:gd name="T92" fmla="*/ 1545 w 1546"/>
              <a:gd name="T93" fmla="*/ 609 h 2370"/>
              <a:gd name="T94" fmla="*/ 1438 w 1546"/>
              <a:gd name="T95" fmla="*/ 934 h 2370"/>
              <a:gd name="T96" fmla="*/ 1438 w 1546"/>
              <a:gd name="T97" fmla="*/ 934 h 2370"/>
              <a:gd name="T98" fmla="*/ 1175 w 1546"/>
              <a:gd name="T99" fmla="*/ 1112 h 2370"/>
              <a:gd name="T100" fmla="*/ 1175 w 1546"/>
              <a:gd name="T101" fmla="*/ 1112 h 2370"/>
              <a:gd name="T102" fmla="*/ 1489 w 1546"/>
              <a:gd name="T103" fmla="*/ 1301 h 2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546" h="2370">
                <a:moveTo>
                  <a:pt x="821" y="2369"/>
                </a:moveTo>
                <a:lnTo>
                  <a:pt x="821" y="2369"/>
                </a:lnTo>
                <a:cubicBezTo>
                  <a:pt x="671" y="2369"/>
                  <a:pt x="534" y="2342"/>
                  <a:pt x="412" y="2288"/>
                </a:cubicBezTo>
                <a:lnTo>
                  <a:pt x="412" y="2288"/>
                </a:lnTo>
                <a:cubicBezTo>
                  <a:pt x="290" y="2235"/>
                  <a:pt x="192" y="2153"/>
                  <a:pt x="118" y="2042"/>
                </a:cubicBezTo>
                <a:lnTo>
                  <a:pt x="118" y="2042"/>
                </a:lnTo>
                <a:cubicBezTo>
                  <a:pt x="43" y="1931"/>
                  <a:pt x="4" y="1791"/>
                  <a:pt x="0" y="1623"/>
                </a:cubicBezTo>
                <a:lnTo>
                  <a:pt x="412" y="1623"/>
                </a:lnTo>
                <a:lnTo>
                  <a:pt x="412" y="1623"/>
                </a:lnTo>
                <a:cubicBezTo>
                  <a:pt x="414" y="1735"/>
                  <a:pt x="451" y="1828"/>
                  <a:pt x="522" y="1903"/>
                </a:cubicBezTo>
                <a:lnTo>
                  <a:pt x="522" y="1903"/>
                </a:lnTo>
                <a:cubicBezTo>
                  <a:pt x="593" y="1979"/>
                  <a:pt x="693" y="2016"/>
                  <a:pt x="821" y="2016"/>
                </a:cubicBezTo>
                <a:lnTo>
                  <a:pt x="821" y="2016"/>
                </a:lnTo>
                <a:cubicBezTo>
                  <a:pt x="943" y="2016"/>
                  <a:pt x="1038" y="1982"/>
                  <a:pt x="1103" y="1915"/>
                </a:cubicBezTo>
                <a:lnTo>
                  <a:pt x="1103" y="1915"/>
                </a:lnTo>
                <a:cubicBezTo>
                  <a:pt x="1169" y="1847"/>
                  <a:pt x="1201" y="1762"/>
                  <a:pt x="1201" y="1659"/>
                </a:cubicBezTo>
                <a:lnTo>
                  <a:pt x="1201" y="1659"/>
                </a:lnTo>
                <a:cubicBezTo>
                  <a:pt x="1201" y="1539"/>
                  <a:pt x="1158" y="1448"/>
                  <a:pt x="1072" y="1386"/>
                </a:cubicBezTo>
                <a:lnTo>
                  <a:pt x="1072" y="1386"/>
                </a:lnTo>
                <a:cubicBezTo>
                  <a:pt x="986" y="1324"/>
                  <a:pt x="875" y="1293"/>
                  <a:pt x="740" y="1293"/>
                </a:cubicBezTo>
                <a:lnTo>
                  <a:pt x="569" y="1293"/>
                </a:lnTo>
                <a:lnTo>
                  <a:pt x="569" y="949"/>
                </a:lnTo>
                <a:lnTo>
                  <a:pt x="743" y="949"/>
                </a:lnTo>
                <a:lnTo>
                  <a:pt x="743" y="949"/>
                </a:lnTo>
                <a:cubicBezTo>
                  <a:pt x="854" y="949"/>
                  <a:pt x="947" y="923"/>
                  <a:pt x="1021" y="870"/>
                </a:cubicBezTo>
                <a:lnTo>
                  <a:pt x="1021" y="870"/>
                </a:lnTo>
                <a:cubicBezTo>
                  <a:pt x="1095" y="818"/>
                  <a:pt x="1132" y="741"/>
                  <a:pt x="1132" y="638"/>
                </a:cubicBezTo>
                <a:lnTo>
                  <a:pt x="1132" y="638"/>
                </a:lnTo>
                <a:cubicBezTo>
                  <a:pt x="1132" y="553"/>
                  <a:pt x="1104" y="485"/>
                  <a:pt x="1049" y="434"/>
                </a:cubicBezTo>
                <a:lnTo>
                  <a:pt x="1049" y="434"/>
                </a:lnTo>
                <a:cubicBezTo>
                  <a:pt x="993" y="382"/>
                  <a:pt x="917" y="357"/>
                  <a:pt x="818" y="357"/>
                </a:cubicBezTo>
                <a:lnTo>
                  <a:pt x="818" y="357"/>
                </a:lnTo>
                <a:cubicBezTo>
                  <a:pt x="711" y="357"/>
                  <a:pt x="628" y="388"/>
                  <a:pt x="568" y="451"/>
                </a:cubicBezTo>
                <a:lnTo>
                  <a:pt x="568" y="451"/>
                </a:lnTo>
                <a:cubicBezTo>
                  <a:pt x="507" y="515"/>
                  <a:pt x="474" y="592"/>
                  <a:pt x="468" y="684"/>
                </a:cubicBezTo>
                <a:lnTo>
                  <a:pt x="58" y="684"/>
                </a:lnTo>
                <a:lnTo>
                  <a:pt x="58" y="684"/>
                </a:lnTo>
                <a:cubicBezTo>
                  <a:pt x="68" y="472"/>
                  <a:pt x="141" y="305"/>
                  <a:pt x="280" y="183"/>
                </a:cubicBezTo>
                <a:lnTo>
                  <a:pt x="280" y="183"/>
                </a:lnTo>
                <a:cubicBezTo>
                  <a:pt x="418" y="61"/>
                  <a:pt x="598" y="0"/>
                  <a:pt x="818" y="0"/>
                </a:cubicBezTo>
                <a:lnTo>
                  <a:pt x="818" y="0"/>
                </a:lnTo>
                <a:cubicBezTo>
                  <a:pt x="975" y="0"/>
                  <a:pt x="1108" y="28"/>
                  <a:pt x="1216" y="83"/>
                </a:cubicBezTo>
                <a:lnTo>
                  <a:pt x="1216" y="83"/>
                </a:lnTo>
                <a:cubicBezTo>
                  <a:pt x="1324" y="139"/>
                  <a:pt x="1406" y="212"/>
                  <a:pt x="1462" y="304"/>
                </a:cubicBezTo>
                <a:lnTo>
                  <a:pt x="1462" y="304"/>
                </a:lnTo>
                <a:cubicBezTo>
                  <a:pt x="1517" y="396"/>
                  <a:pt x="1545" y="497"/>
                  <a:pt x="1545" y="609"/>
                </a:cubicBezTo>
                <a:lnTo>
                  <a:pt x="1545" y="609"/>
                </a:lnTo>
                <a:cubicBezTo>
                  <a:pt x="1545" y="738"/>
                  <a:pt x="1509" y="846"/>
                  <a:pt x="1438" y="934"/>
                </a:cubicBezTo>
                <a:lnTo>
                  <a:pt x="1438" y="934"/>
                </a:lnTo>
                <a:cubicBezTo>
                  <a:pt x="1367" y="1023"/>
                  <a:pt x="1280" y="1082"/>
                  <a:pt x="1175" y="1112"/>
                </a:cubicBezTo>
                <a:lnTo>
                  <a:pt x="1175" y="1112"/>
                </a:lnTo>
                <a:cubicBezTo>
                  <a:pt x="1304" y="1139"/>
                  <a:pt x="1408" y="1202"/>
                  <a:pt x="1489" y="1301"/>
                </a:cubicBezTo>
              </a:path>
            </a:pathLst>
          </a:custGeom>
          <a:noFill/>
          <a:ln w="63500" cap="rnd">
            <a:solidFill>
              <a:schemeClr val="accent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25" name="Freeform 300">
            <a:extLst>
              <a:ext uri="{FF2B5EF4-FFF2-40B4-BE49-F238E27FC236}">
                <a16:creationId xmlns:a16="http://schemas.microsoft.com/office/drawing/2014/main" id="{2875D025-B3A5-9E49-A2D7-BF5043F78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11521" y="4259791"/>
            <a:ext cx="8788875" cy="2856384"/>
          </a:xfrm>
          <a:custGeom>
            <a:avLst/>
            <a:gdLst>
              <a:gd name="T0" fmla="*/ 1298 w 7057"/>
              <a:gd name="T1" fmla="*/ 0 h 2292"/>
              <a:gd name="T2" fmla="*/ 5910 w 7057"/>
              <a:gd name="T3" fmla="*/ 0 h 2292"/>
              <a:gd name="T4" fmla="*/ 5910 w 7057"/>
              <a:gd name="T5" fmla="*/ 0 h 2292"/>
              <a:gd name="T6" fmla="*/ 7056 w 7057"/>
              <a:gd name="T7" fmla="*/ 1146 h 2292"/>
              <a:gd name="T8" fmla="*/ 7056 w 7057"/>
              <a:gd name="T9" fmla="*/ 1146 h 2292"/>
              <a:gd name="T10" fmla="*/ 5910 w 7057"/>
              <a:gd name="T11" fmla="*/ 2291 h 2292"/>
              <a:gd name="T12" fmla="*/ 0 w 7057"/>
              <a:gd name="T13" fmla="*/ 2291 h 2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057" h="2292">
                <a:moveTo>
                  <a:pt x="1298" y="0"/>
                </a:moveTo>
                <a:lnTo>
                  <a:pt x="5910" y="0"/>
                </a:lnTo>
                <a:lnTo>
                  <a:pt x="5910" y="0"/>
                </a:lnTo>
                <a:cubicBezTo>
                  <a:pt x="6543" y="0"/>
                  <a:pt x="7056" y="514"/>
                  <a:pt x="7056" y="1146"/>
                </a:cubicBezTo>
                <a:lnTo>
                  <a:pt x="7056" y="1146"/>
                </a:lnTo>
                <a:cubicBezTo>
                  <a:pt x="7056" y="1779"/>
                  <a:pt x="6543" y="2291"/>
                  <a:pt x="5910" y="2291"/>
                </a:cubicBezTo>
                <a:lnTo>
                  <a:pt x="0" y="2291"/>
                </a:lnTo>
              </a:path>
            </a:pathLst>
          </a:custGeom>
          <a:noFill/>
          <a:ln w="63500" cap="rnd">
            <a:solidFill>
              <a:schemeClr val="accent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27" name="Freeform 302">
            <a:extLst>
              <a:ext uri="{FF2B5EF4-FFF2-40B4-BE49-F238E27FC236}">
                <a16:creationId xmlns:a16="http://schemas.microsoft.com/office/drawing/2014/main" id="{F920F3D5-5B24-3440-A3D0-28D13AFD2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9543" y="9461704"/>
            <a:ext cx="32958" cy="1477631"/>
          </a:xfrm>
          <a:custGeom>
            <a:avLst/>
            <a:gdLst>
              <a:gd name="T0" fmla="*/ 25 w 26"/>
              <a:gd name="T1" fmla="*/ 1186 h 1187"/>
              <a:gd name="T2" fmla="*/ 0 w 26"/>
              <a:gd name="T3" fmla="*/ 1186 h 1187"/>
              <a:gd name="T4" fmla="*/ 0 w 26"/>
              <a:gd name="T5" fmla="*/ 0 h 1187"/>
              <a:gd name="T6" fmla="*/ 25 w 26"/>
              <a:gd name="T7" fmla="*/ 0 h 1187"/>
              <a:gd name="T8" fmla="*/ 25 w 26"/>
              <a:gd name="T9" fmla="*/ 1186 h 1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" h="1187">
                <a:moveTo>
                  <a:pt x="25" y="1186"/>
                </a:moveTo>
                <a:lnTo>
                  <a:pt x="0" y="1186"/>
                </a:lnTo>
                <a:lnTo>
                  <a:pt x="0" y="0"/>
                </a:lnTo>
                <a:lnTo>
                  <a:pt x="25" y="0"/>
                </a:lnTo>
                <a:lnTo>
                  <a:pt x="25" y="1186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28" name="Freeform 303">
            <a:extLst>
              <a:ext uri="{FF2B5EF4-FFF2-40B4-BE49-F238E27FC236}">
                <a16:creationId xmlns:a16="http://schemas.microsoft.com/office/drawing/2014/main" id="{96182A20-088E-644F-91CA-855C2931B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9543" y="4946420"/>
            <a:ext cx="32958" cy="1477631"/>
          </a:xfrm>
          <a:custGeom>
            <a:avLst/>
            <a:gdLst>
              <a:gd name="T0" fmla="*/ 25 w 26"/>
              <a:gd name="T1" fmla="*/ 1186 h 1187"/>
              <a:gd name="T2" fmla="*/ 0 w 26"/>
              <a:gd name="T3" fmla="*/ 1186 h 1187"/>
              <a:gd name="T4" fmla="*/ 0 w 26"/>
              <a:gd name="T5" fmla="*/ 0 h 1187"/>
              <a:gd name="T6" fmla="*/ 25 w 26"/>
              <a:gd name="T7" fmla="*/ 0 h 1187"/>
              <a:gd name="T8" fmla="*/ 25 w 26"/>
              <a:gd name="T9" fmla="*/ 1186 h 1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" h="1187">
                <a:moveTo>
                  <a:pt x="25" y="1186"/>
                </a:moveTo>
                <a:lnTo>
                  <a:pt x="0" y="1186"/>
                </a:lnTo>
                <a:lnTo>
                  <a:pt x="0" y="0"/>
                </a:lnTo>
                <a:lnTo>
                  <a:pt x="25" y="0"/>
                </a:lnTo>
                <a:lnTo>
                  <a:pt x="25" y="118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29" name="Freeform 304">
            <a:extLst>
              <a:ext uri="{FF2B5EF4-FFF2-40B4-BE49-F238E27FC236}">
                <a16:creationId xmlns:a16="http://schemas.microsoft.com/office/drawing/2014/main" id="{3904911D-9A05-6E47-BD19-C1A8B4B42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60567" y="4946420"/>
            <a:ext cx="32958" cy="1477631"/>
          </a:xfrm>
          <a:custGeom>
            <a:avLst/>
            <a:gdLst>
              <a:gd name="T0" fmla="*/ 25 w 26"/>
              <a:gd name="T1" fmla="*/ 1186 h 1187"/>
              <a:gd name="T2" fmla="*/ 0 w 26"/>
              <a:gd name="T3" fmla="*/ 1186 h 1187"/>
              <a:gd name="T4" fmla="*/ 0 w 26"/>
              <a:gd name="T5" fmla="*/ 0 h 1187"/>
              <a:gd name="T6" fmla="*/ 25 w 26"/>
              <a:gd name="T7" fmla="*/ 0 h 1187"/>
              <a:gd name="T8" fmla="*/ 25 w 26"/>
              <a:gd name="T9" fmla="*/ 1186 h 1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" h="1187">
                <a:moveTo>
                  <a:pt x="25" y="1186"/>
                </a:moveTo>
                <a:lnTo>
                  <a:pt x="0" y="1186"/>
                </a:lnTo>
                <a:lnTo>
                  <a:pt x="0" y="0"/>
                </a:lnTo>
                <a:lnTo>
                  <a:pt x="25" y="0"/>
                </a:lnTo>
                <a:lnTo>
                  <a:pt x="25" y="118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30" name="Freeform 305">
            <a:extLst>
              <a:ext uri="{FF2B5EF4-FFF2-40B4-BE49-F238E27FC236}">
                <a16:creationId xmlns:a16="http://schemas.microsoft.com/office/drawing/2014/main" id="{11F465A3-EE5C-C246-A490-21614E839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60567" y="9461704"/>
            <a:ext cx="32958" cy="1477631"/>
          </a:xfrm>
          <a:custGeom>
            <a:avLst/>
            <a:gdLst>
              <a:gd name="T0" fmla="*/ 25 w 26"/>
              <a:gd name="T1" fmla="*/ 1186 h 1187"/>
              <a:gd name="T2" fmla="*/ 0 w 26"/>
              <a:gd name="T3" fmla="*/ 1186 h 1187"/>
              <a:gd name="T4" fmla="*/ 0 w 26"/>
              <a:gd name="T5" fmla="*/ 0 h 1187"/>
              <a:gd name="T6" fmla="*/ 25 w 26"/>
              <a:gd name="T7" fmla="*/ 0 h 1187"/>
              <a:gd name="T8" fmla="*/ 25 w 26"/>
              <a:gd name="T9" fmla="*/ 1186 h 1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" h="1187">
                <a:moveTo>
                  <a:pt x="25" y="1186"/>
                </a:moveTo>
                <a:lnTo>
                  <a:pt x="0" y="1186"/>
                </a:lnTo>
                <a:lnTo>
                  <a:pt x="0" y="0"/>
                </a:lnTo>
                <a:lnTo>
                  <a:pt x="25" y="0"/>
                </a:lnTo>
                <a:lnTo>
                  <a:pt x="25" y="1186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31" name="Freeform 307">
            <a:extLst>
              <a:ext uri="{FF2B5EF4-FFF2-40B4-BE49-F238E27FC236}">
                <a16:creationId xmlns:a16="http://schemas.microsoft.com/office/drawing/2014/main" id="{7A7B7444-F454-CA4F-900E-1CF503CF8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9649" y="9928622"/>
            <a:ext cx="538319" cy="538319"/>
          </a:xfrm>
          <a:custGeom>
            <a:avLst/>
            <a:gdLst>
              <a:gd name="T0" fmla="*/ 432 w 433"/>
              <a:gd name="T1" fmla="*/ 215 h 432"/>
              <a:gd name="T2" fmla="*/ 432 w 433"/>
              <a:gd name="T3" fmla="*/ 215 h 432"/>
              <a:gd name="T4" fmla="*/ 217 w 433"/>
              <a:gd name="T5" fmla="*/ 431 h 432"/>
              <a:gd name="T6" fmla="*/ 217 w 433"/>
              <a:gd name="T7" fmla="*/ 431 h 432"/>
              <a:gd name="T8" fmla="*/ 0 w 433"/>
              <a:gd name="T9" fmla="*/ 215 h 432"/>
              <a:gd name="T10" fmla="*/ 0 w 433"/>
              <a:gd name="T11" fmla="*/ 215 h 432"/>
              <a:gd name="T12" fmla="*/ 217 w 433"/>
              <a:gd name="T13" fmla="*/ 0 h 432"/>
              <a:gd name="T14" fmla="*/ 217 w 433"/>
              <a:gd name="T15" fmla="*/ 0 h 432"/>
              <a:gd name="T16" fmla="*/ 432 w 433"/>
              <a:gd name="T17" fmla="*/ 215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3" h="432">
                <a:moveTo>
                  <a:pt x="432" y="215"/>
                </a:moveTo>
                <a:lnTo>
                  <a:pt x="432" y="215"/>
                </a:lnTo>
                <a:cubicBezTo>
                  <a:pt x="432" y="335"/>
                  <a:pt x="336" y="431"/>
                  <a:pt x="217" y="431"/>
                </a:cubicBezTo>
                <a:lnTo>
                  <a:pt x="217" y="431"/>
                </a:lnTo>
                <a:cubicBezTo>
                  <a:pt x="97" y="431"/>
                  <a:pt x="0" y="335"/>
                  <a:pt x="0" y="215"/>
                </a:cubicBezTo>
                <a:lnTo>
                  <a:pt x="0" y="215"/>
                </a:lnTo>
                <a:cubicBezTo>
                  <a:pt x="0" y="96"/>
                  <a:pt x="97" y="0"/>
                  <a:pt x="217" y="0"/>
                </a:cubicBezTo>
                <a:lnTo>
                  <a:pt x="217" y="0"/>
                </a:lnTo>
                <a:cubicBezTo>
                  <a:pt x="336" y="0"/>
                  <a:pt x="432" y="96"/>
                  <a:pt x="432" y="215"/>
                </a:cubicBezTo>
              </a:path>
            </a:pathLst>
          </a:custGeom>
          <a:solidFill>
            <a:schemeClr val="bg2"/>
          </a:solidFill>
          <a:ln w="63500" cap="flat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32" name="Freeform 309">
            <a:extLst>
              <a:ext uri="{FF2B5EF4-FFF2-40B4-BE49-F238E27FC236}">
                <a16:creationId xmlns:a16="http://schemas.microsoft.com/office/drawing/2014/main" id="{2FB4871D-6FA0-E349-9C96-7B61012FF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9649" y="5418826"/>
            <a:ext cx="538319" cy="538319"/>
          </a:xfrm>
          <a:custGeom>
            <a:avLst/>
            <a:gdLst>
              <a:gd name="T0" fmla="*/ 432 w 433"/>
              <a:gd name="T1" fmla="*/ 216 h 433"/>
              <a:gd name="T2" fmla="*/ 432 w 433"/>
              <a:gd name="T3" fmla="*/ 216 h 433"/>
              <a:gd name="T4" fmla="*/ 217 w 433"/>
              <a:gd name="T5" fmla="*/ 432 h 433"/>
              <a:gd name="T6" fmla="*/ 217 w 433"/>
              <a:gd name="T7" fmla="*/ 432 h 433"/>
              <a:gd name="T8" fmla="*/ 0 w 433"/>
              <a:gd name="T9" fmla="*/ 216 h 433"/>
              <a:gd name="T10" fmla="*/ 0 w 433"/>
              <a:gd name="T11" fmla="*/ 216 h 433"/>
              <a:gd name="T12" fmla="*/ 217 w 433"/>
              <a:gd name="T13" fmla="*/ 0 h 433"/>
              <a:gd name="T14" fmla="*/ 217 w 433"/>
              <a:gd name="T15" fmla="*/ 0 h 433"/>
              <a:gd name="T16" fmla="*/ 432 w 433"/>
              <a:gd name="T17" fmla="*/ 216 h 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3" h="433">
                <a:moveTo>
                  <a:pt x="432" y="216"/>
                </a:moveTo>
                <a:lnTo>
                  <a:pt x="432" y="216"/>
                </a:lnTo>
                <a:cubicBezTo>
                  <a:pt x="432" y="335"/>
                  <a:pt x="336" y="432"/>
                  <a:pt x="217" y="432"/>
                </a:cubicBezTo>
                <a:lnTo>
                  <a:pt x="217" y="432"/>
                </a:lnTo>
                <a:cubicBezTo>
                  <a:pt x="97" y="432"/>
                  <a:pt x="0" y="335"/>
                  <a:pt x="0" y="216"/>
                </a:cubicBezTo>
                <a:lnTo>
                  <a:pt x="0" y="216"/>
                </a:lnTo>
                <a:cubicBezTo>
                  <a:pt x="0" y="97"/>
                  <a:pt x="97" y="0"/>
                  <a:pt x="217" y="0"/>
                </a:cubicBezTo>
                <a:lnTo>
                  <a:pt x="217" y="0"/>
                </a:lnTo>
                <a:cubicBezTo>
                  <a:pt x="336" y="0"/>
                  <a:pt x="432" y="97"/>
                  <a:pt x="432" y="216"/>
                </a:cubicBezTo>
              </a:path>
            </a:pathLst>
          </a:custGeom>
          <a:solidFill>
            <a:schemeClr val="bg2"/>
          </a:solidFill>
          <a:ln w="63500" cap="flat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33" name="Freeform 311">
            <a:extLst>
              <a:ext uri="{FF2B5EF4-FFF2-40B4-BE49-F238E27FC236}">
                <a16:creationId xmlns:a16="http://schemas.microsoft.com/office/drawing/2014/main" id="{0D6D2991-5FBA-FD4B-B4C0-3DFC0CA65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31242" y="5418826"/>
            <a:ext cx="538319" cy="538319"/>
          </a:xfrm>
          <a:custGeom>
            <a:avLst/>
            <a:gdLst>
              <a:gd name="T0" fmla="*/ 433 w 434"/>
              <a:gd name="T1" fmla="*/ 216 h 433"/>
              <a:gd name="T2" fmla="*/ 433 w 434"/>
              <a:gd name="T3" fmla="*/ 216 h 433"/>
              <a:gd name="T4" fmla="*/ 217 w 434"/>
              <a:gd name="T5" fmla="*/ 432 h 433"/>
              <a:gd name="T6" fmla="*/ 217 w 434"/>
              <a:gd name="T7" fmla="*/ 432 h 433"/>
              <a:gd name="T8" fmla="*/ 0 w 434"/>
              <a:gd name="T9" fmla="*/ 216 h 433"/>
              <a:gd name="T10" fmla="*/ 0 w 434"/>
              <a:gd name="T11" fmla="*/ 216 h 433"/>
              <a:gd name="T12" fmla="*/ 217 w 434"/>
              <a:gd name="T13" fmla="*/ 0 h 433"/>
              <a:gd name="T14" fmla="*/ 217 w 434"/>
              <a:gd name="T15" fmla="*/ 0 h 433"/>
              <a:gd name="T16" fmla="*/ 433 w 434"/>
              <a:gd name="T17" fmla="*/ 216 h 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4" h="433">
                <a:moveTo>
                  <a:pt x="433" y="216"/>
                </a:moveTo>
                <a:lnTo>
                  <a:pt x="433" y="216"/>
                </a:lnTo>
                <a:cubicBezTo>
                  <a:pt x="433" y="335"/>
                  <a:pt x="336" y="432"/>
                  <a:pt x="217" y="432"/>
                </a:cubicBezTo>
                <a:lnTo>
                  <a:pt x="217" y="432"/>
                </a:lnTo>
                <a:cubicBezTo>
                  <a:pt x="97" y="432"/>
                  <a:pt x="0" y="335"/>
                  <a:pt x="0" y="216"/>
                </a:cubicBezTo>
                <a:lnTo>
                  <a:pt x="0" y="216"/>
                </a:lnTo>
                <a:cubicBezTo>
                  <a:pt x="0" y="97"/>
                  <a:pt x="97" y="0"/>
                  <a:pt x="217" y="0"/>
                </a:cubicBezTo>
                <a:lnTo>
                  <a:pt x="217" y="0"/>
                </a:lnTo>
                <a:cubicBezTo>
                  <a:pt x="336" y="0"/>
                  <a:pt x="433" y="97"/>
                  <a:pt x="433" y="216"/>
                </a:cubicBezTo>
              </a:path>
            </a:pathLst>
          </a:custGeom>
          <a:solidFill>
            <a:schemeClr val="bg2"/>
          </a:solidFill>
          <a:ln w="63500" cap="rnd">
            <a:solidFill>
              <a:schemeClr val="accent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34" name="Freeform 313">
            <a:extLst>
              <a:ext uri="{FF2B5EF4-FFF2-40B4-BE49-F238E27FC236}">
                <a16:creationId xmlns:a16="http://schemas.microsoft.com/office/drawing/2014/main" id="{7872734F-DF14-524D-AD83-124172D4C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31242" y="9928622"/>
            <a:ext cx="538319" cy="538319"/>
          </a:xfrm>
          <a:custGeom>
            <a:avLst/>
            <a:gdLst>
              <a:gd name="T0" fmla="*/ 433 w 434"/>
              <a:gd name="T1" fmla="*/ 215 h 432"/>
              <a:gd name="T2" fmla="*/ 433 w 434"/>
              <a:gd name="T3" fmla="*/ 215 h 432"/>
              <a:gd name="T4" fmla="*/ 217 w 434"/>
              <a:gd name="T5" fmla="*/ 431 h 432"/>
              <a:gd name="T6" fmla="*/ 217 w 434"/>
              <a:gd name="T7" fmla="*/ 431 h 432"/>
              <a:gd name="T8" fmla="*/ 0 w 434"/>
              <a:gd name="T9" fmla="*/ 215 h 432"/>
              <a:gd name="T10" fmla="*/ 0 w 434"/>
              <a:gd name="T11" fmla="*/ 215 h 432"/>
              <a:gd name="T12" fmla="*/ 217 w 434"/>
              <a:gd name="T13" fmla="*/ 0 h 432"/>
              <a:gd name="T14" fmla="*/ 217 w 434"/>
              <a:gd name="T15" fmla="*/ 0 h 432"/>
              <a:gd name="T16" fmla="*/ 433 w 434"/>
              <a:gd name="T17" fmla="*/ 215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34" h="432">
                <a:moveTo>
                  <a:pt x="433" y="215"/>
                </a:moveTo>
                <a:lnTo>
                  <a:pt x="433" y="215"/>
                </a:lnTo>
                <a:cubicBezTo>
                  <a:pt x="433" y="335"/>
                  <a:pt x="336" y="431"/>
                  <a:pt x="217" y="431"/>
                </a:cubicBezTo>
                <a:lnTo>
                  <a:pt x="217" y="431"/>
                </a:lnTo>
                <a:cubicBezTo>
                  <a:pt x="97" y="431"/>
                  <a:pt x="0" y="335"/>
                  <a:pt x="0" y="215"/>
                </a:cubicBezTo>
                <a:lnTo>
                  <a:pt x="0" y="215"/>
                </a:lnTo>
                <a:cubicBezTo>
                  <a:pt x="0" y="96"/>
                  <a:pt x="97" y="0"/>
                  <a:pt x="217" y="0"/>
                </a:cubicBezTo>
                <a:lnTo>
                  <a:pt x="217" y="0"/>
                </a:lnTo>
                <a:cubicBezTo>
                  <a:pt x="336" y="0"/>
                  <a:pt x="433" y="96"/>
                  <a:pt x="433" y="215"/>
                </a:cubicBezTo>
              </a:path>
            </a:pathLst>
          </a:custGeom>
          <a:solidFill>
            <a:schemeClr val="bg2"/>
          </a:solidFill>
          <a:ln w="63500" cap="rnd">
            <a:solidFill>
              <a:schemeClr val="accent4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2FE750-04F5-3D48-A512-4E5ADE332A7F}"/>
              </a:ext>
            </a:extLst>
          </p:cNvPr>
          <p:cNvSpPr txBox="1"/>
          <p:nvPr/>
        </p:nvSpPr>
        <p:spPr>
          <a:xfrm>
            <a:off x="7853819" y="693361"/>
            <a:ext cx="8648521" cy="123110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Oswald SemiBold" pitchFamily="2" charset="77"/>
              </a:rPr>
              <a:t>BUSINESS INFOGRAPHIC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42A591-1304-CB4C-A18B-F2DD72DA4B51}"/>
              </a:ext>
            </a:extLst>
          </p:cNvPr>
          <p:cNvSpPr txBox="1"/>
          <p:nvPr/>
        </p:nvSpPr>
        <p:spPr>
          <a:xfrm>
            <a:off x="8027109" y="1860651"/>
            <a:ext cx="832343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400" spc="-130" dirty="0">
                <a:latin typeface="Oswald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A9B52D-7F16-1847-A96B-78E7751FEDA6}"/>
              </a:ext>
            </a:extLst>
          </p:cNvPr>
          <p:cNvSpPr txBox="1"/>
          <p:nvPr/>
        </p:nvSpPr>
        <p:spPr>
          <a:xfrm>
            <a:off x="4540827" y="4824898"/>
            <a:ext cx="1810817" cy="64633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b="1" spc="-30" dirty="0">
                <a:solidFill>
                  <a:schemeClr val="accent1"/>
                </a:solidFill>
                <a:latin typeface="Oswald SemiBold" pitchFamily="2" charset="77"/>
              </a:rPr>
              <a:t>PROJECT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4E3D61-2C8F-FD4F-A963-A20739F3C410}"/>
              </a:ext>
            </a:extLst>
          </p:cNvPr>
          <p:cNvSpPr txBox="1"/>
          <p:nvPr/>
        </p:nvSpPr>
        <p:spPr>
          <a:xfrm>
            <a:off x="4540827" y="5515332"/>
            <a:ext cx="5586844" cy="1074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2800" spc="-30" dirty="0">
                <a:latin typeface="Oswald" panose="02000503000000000000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AD9070-FB76-AC4D-8CC4-09489990BEB3}"/>
              </a:ext>
            </a:extLst>
          </p:cNvPr>
          <p:cNvSpPr txBox="1"/>
          <p:nvPr/>
        </p:nvSpPr>
        <p:spPr>
          <a:xfrm>
            <a:off x="4540827" y="9345400"/>
            <a:ext cx="2013372" cy="64633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b="1" spc="-30" dirty="0">
                <a:solidFill>
                  <a:schemeClr val="accent2"/>
                </a:solidFill>
                <a:latin typeface="Oswald SemiBold" pitchFamily="2" charset="77"/>
              </a:rPr>
              <a:t>PLANNING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4409EE-7270-5345-9CD5-A35D1BC99DA0}"/>
              </a:ext>
            </a:extLst>
          </p:cNvPr>
          <p:cNvSpPr txBox="1"/>
          <p:nvPr/>
        </p:nvSpPr>
        <p:spPr>
          <a:xfrm>
            <a:off x="4540827" y="10016378"/>
            <a:ext cx="5586844" cy="1074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2800" spc="-30" dirty="0">
                <a:latin typeface="Oswald" panose="02000503000000000000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4EA89C-682B-4B45-A5B8-8CC43ADFA80C}"/>
              </a:ext>
            </a:extLst>
          </p:cNvPr>
          <p:cNvSpPr txBox="1"/>
          <p:nvPr/>
        </p:nvSpPr>
        <p:spPr>
          <a:xfrm>
            <a:off x="15572425" y="4824898"/>
            <a:ext cx="2163413" cy="64633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b="1" spc="-30" dirty="0">
                <a:solidFill>
                  <a:schemeClr val="accent3"/>
                </a:solidFill>
                <a:latin typeface="Oswald SemiBold" pitchFamily="2" charset="77"/>
              </a:rPr>
              <a:t>EXECUTION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65EC23-4BFE-7748-B7D0-EAB16F6010C6}"/>
              </a:ext>
            </a:extLst>
          </p:cNvPr>
          <p:cNvSpPr txBox="1"/>
          <p:nvPr/>
        </p:nvSpPr>
        <p:spPr>
          <a:xfrm>
            <a:off x="15572425" y="5515332"/>
            <a:ext cx="5586844" cy="1074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2800" spc="-30" dirty="0">
                <a:latin typeface="Oswald" panose="02000503000000000000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31E95E-4A57-8A4F-80B9-E7813A6BEB13}"/>
              </a:ext>
            </a:extLst>
          </p:cNvPr>
          <p:cNvSpPr txBox="1"/>
          <p:nvPr/>
        </p:nvSpPr>
        <p:spPr>
          <a:xfrm>
            <a:off x="15572425" y="9345400"/>
            <a:ext cx="1866537" cy="64633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b="1" spc="-30" dirty="0">
                <a:solidFill>
                  <a:schemeClr val="accent4"/>
                </a:solidFill>
                <a:latin typeface="Oswald SemiBold" pitchFamily="2" charset="77"/>
              </a:rPr>
              <a:t>CONTROL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C88901-9E5E-2D49-989B-344C4B5E84B6}"/>
              </a:ext>
            </a:extLst>
          </p:cNvPr>
          <p:cNvSpPr txBox="1"/>
          <p:nvPr/>
        </p:nvSpPr>
        <p:spPr>
          <a:xfrm>
            <a:off x="15572425" y="10016378"/>
            <a:ext cx="5586844" cy="1074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2800" spc="-30" dirty="0">
                <a:latin typeface="Oswald" panose="02000503000000000000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6CED808F-BD99-0E42-AAEC-4EA29DAC1957}"/>
              </a:ext>
            </a:extLst>
          </p:cNvPr>
          <p:cNvSpPr/>
          <p:nvPr/>
        </p:nvSpPr>
        <p:spPr>
          <a:xfrm>
            <a:off x="3600820" y="8775180"/>
            <a:ext cx="7421724" cy="2864580"/>
          </a:xfrm>
          <a:custGeom>
            <a:avLst/>
            <a:gdLst>
              <a:gd name="connsiteX0" fmla="*/ 1068372 w 9185276"/>
              <a:gd name="connsiteY0" fmla="*/ 138601 h 3225992"/>
              <a:gd name="connsiteX1" fmla="*/ 768966 w 9185276"/>
              <a:gd name="connsiteY1" fmla="*/ 138601 h 3225992"/>
              <a:gd name="connsiteX2" fmla="*/ 73051 w 9185276"/>
              <a:gd name="connsiteY2" fmla="*/ 438006 h 3225992"/>
              <a:gd name="connsiteX3" fmla="*/ 73051 w 9185276"/>
              <a:gd name="connsiteY3" fmla="*/ 842608 h 3225992"/>
              <a:gd name="connsiteX4" fmla="*/ 534297 w 9185276"/>
              <a:gd name="connsiteY4" fmla="*/ 745503 h 3225992"/>
              <a:gd name="connsiteX5" fmla="*/ 542389 w 9185276"/>
              <a:gd name="connsiteY5" fmla="*/ 2986997 h 3225992"/>
              <a:gd name="connsiteX6" fmla="*/ 7817129 w 9185276"/>
              <a:gd name="connsiteY6" fmla="*/ 3003181 h 3225992"/>
              <a:gd name="connsiteX7" fmla="*/ 9184683 w 9185276"/>
              <a:gd name="connsiteY7" fmla="*/ 1578983 h 3225992"/>
              <a:gd name="connsiteX8" fmla="*/ 7873773 w 9185276"/>
              <a:gd name="connsiteY8" fmla="*/ 138601 h 3225992"/>
              <a:gd name="connsiteX9" fmla="*/ 1796655 w 9185276"/>
              <a:gd name="connsiteY9" fmla="*/ 138601 h 3225992"/>
              <a:gd name="connsiteX0" fmla="*/ 1068372 w 9185276"/>
              <a:gd name="connsiteY0" fmla="*/ 138601 h 3225992"/>
              <a:gd name="connsiteX1" fmla="*/ 768966 w 9185276"/>
              <a:gd name="connsiteY1" fmla="*/ 138601 h 3225992"/>
              <a:gd name="connsiteX2" fmla="*/ 73051 w 9185276"/>
              <a:gd name="connsiteY2" fmla="*/ 438006 h 3225992"/>
              <a:gd name="connsiteX3" fmla="*/ 73051 w 9185276"/>
              <a:gd name="connsiteY3" fmla="*/ 842608 h 3225992"/>
              <a:gd name="connsiteX4" fmla="*/ 534297 w 9185276"/>
              <a:gd name="connsiteY4" fmla="*/ 745503 h 3225992"/>
              <a:gd name="connsiteX5" fmla="*/ 542389 w 9185276"/>
              <a:gd name="connsiteY5" fmla="*/ 2986997 h 3225992"/>
              <a:gd name="connsiteX6" fmla="*/ 7817129 w 9185276"/>
              <a:gd name="connsiteY6" fmla="*/ 3003181 h 3225992"/>
              <a:gd name="connsiteX7" fmla="*/ 9184683 w 9185276"/>
              <a:gd name="connsiteY7" fmla="*/ 1578983 h 3225992"/>
              <a:gd name="connsiteX8" fmla="*/ 7873773 w 9185276"/>
              <a:gd name="connsiteY8" fmla="*/ 138601 h 3225992"/>
              <a:gd name="connsiteX9" fmla="*/ 1796655 w 9185276"/>
              <a:gd name="connsiteY9" fmla="*/ 138601 h 3225992"/>
              <a:gd name="connsiteX0" fmla="*/ 1068372 w 9185276"/>
              <a:gd name="connsiteY0" fmla="*/ 138601 h 3225992"/>
              <a:gd name="connsiteX1" fmla="*/ 768966 w 9185276"/>
              <a:gd name="connsiteY1" fmla="*/ 138601 h 3225992"/>
              <a:gd name="connsiteX2" fmla="*/ 73051 w 9185276"/>
              <a:gd name="connsiteY2" fmla="*/ 438006 h 3225992"/>
              <a:gd name="connsiteX3" fmla="*/ 73051 w 9185276"/>
              <a:gd name="connsiteY3" fmla="*/ 842608 h 3225992"/>
              <a:gd name="connsiteX4" fmla="*/ 534297 w 9185276"/>
              <a:gd name="connsiteY4" fmla="*/ 745503 h 3225992"/>
              <a:gd name="connsiteX5" fmla="*/ 542389 w 9185276"/>
              <a:gd name="connsiteY5" fmla="*/ 2986997 h 3225992"/>
              <a:gd name="connsiteX6" fmla="*/ 7817129 w 9185276"/>
              <a:gd name="connsiteY6" fmla="*/ 3003181 h 3225992"/>
              <a:gd name="connsiteX7" fmla="*/ 9184683 w 9185276"/>
              <a:gd name="connsiteY7" fmla="*/ 1578983 h 3225992"/>
              <a:gd name="connsiteX8" fmla="*/ 7873773 w 9185276"/>
              <a:gd name="connsiteY8" fmla="*/ 138601 h 3225992"/>
              <a:gd name="connsiteX9" fmla="*/ 1796655 w 9185276"/>
              <a:gd name="connsiteY9" fmla="*/ 138601 h 3225992"/>
              <a:gd name="connsiteX0" fmla="*/ 1068372 w 9185276"/>
              <a:gd name="connsiteY0" fmla="*/ 138601 h 3225992"/>
              <a:gd name="connsiteX1" fmla="*/ 768966 w 9185276"/>
              <a:gd name="connsiteY1" fmla="*/ 138601 h 3225992"/>
              <a:gd name="connsiteX2" fmla="*/ 73051 w 9185276"/>
              <a:gd name="connsiteY2" fmla="*/ 438006 h 3225992"/>
              <a:gd name="connsiteX3" fmla="*/ 73051 w 9185276"/>
              <a:gd name="connsiteY3" fmla="*/ 842608 h 3225992"/>
              <a:gd name="connsiteX4" fmla="*/ 534297 w 9185276"/>
              <a:gd name="connsiteY4" fmla="*/ 745503 h 3225992"/>
              <a:gd name="connsiteX5" fmla="*/ 542389 w 9185276"/>
              <a:gd name="connsiteY5" fmla="*/ 2986997 h 3225992"/>
              <a:gd name="connsiteX6" fmla="*/ 7817129 w 9185276"/>
              <a:gd name="connsiteY6" fmla="*/ 3003181 h 3225992"/>
              <a:gd name="connsiteX7" fmla="*/ 9184683 w 9185276"/>
              <a:gd name="connsiteY7" fmla="*/ 1578983 h 3225992"/>
              <a:gd name="connsiteX8" fmla="*/ 7873773 w 9185276"/>
              <a:gd name="connsiteY8" fmla="*/ 138601 h 3225992"/>
              <a:gd name="connsiteX9" fmla="*/ 1796655 w 9185276"/>
              <a:gd name="connsiteY9" fmla="*/ 138601 h 3225992"/>
              <a:gd name="connsiteX0" fmla="*/ 1068372 w 9185276"/>
              <a:gd name="connsiteY0" fmla="*/ 138601 h 3225992"/>
              <a:gd name="connsiteX1" fmla="*/ 768966 w 9185276"/>
              <a:gd name="connsiteY1" fmla="*/ 138601 h 3225992"/>
              <a:gd name="connsiteX2" fmla="*/ 73051 w 9185276"/>
              <a:gd name="connsiteY2" fmla="*/ 438006 h 3225992"/>
              <a:gd name="connsiteX3" fmla="*/ 73051 w 9185276"/>
              <a:gd name="connsiteY3" fmla="*/ 842608 h 3225992"/>
              <a:gd name="connsiteX4" fmla="*/ 534297 w 9185276"/>
              <a:gd name="connsiteY4" fmla="*/ 745503 h 3225992"/>
              <a:gd name="connsiteX5" fmla="*/ 542389 w 9185276"/>
              <a:gd name="connsiteY5" fmla="*/ 2986997 h 3225992"/>
              <a:gd name="connsiteX6" fmla="*/ 7817129 w 9185276"/>
              <a:gd name="connsiteY6" fmla="*/ 3003181 h 3225992"/>
              <a:gd name="connsiteX7" fmla="*/ 9184683 w 9185276"/>
              <a:gd name="connsiteY7" fmla="*/ 1578983 h 3225992"/>
              <a:gd name="connsiteX8" fmla="*/ 7873773 w 9185276"/>
              <a:gd name="connsiteY8" fmla="*/ 138601 h 3225992"/>
              <a:gd name="connsiteX9" fmla="*/ 1796655 w 9185276"/>
              <a:gd name="connsiteY9" fmla="*/ 138601 h 3225992"/>
              <a:gd name="connsiteX0" fmla="*/ 1068372 w 9185276"/>
              <a:gd name="connsiteY0" fmla="*/ 138601 h 3225992"/>
              <a:gd name="connsiteX1" fmla="*/ 768966 w 9185276"/>
              <a:gd name="connsiteY1" fmla="*/ 138601 h 3225992"/>
              <a:gd name="connsiteX2" fmla="*/ 73051 w 9185276"/>
              <a:gd name="connsiteY2" fmla="*/ 438006 h 3225992"/>
              <a:gd name="connsiteX3" fmla="*/ 73051 w 9185276"/>
              <a:gd name="connsiteY3" fmla="*/ 842608 h 3225992"/>
              <a:gd name="connsiteX4" fmla="*/ 534297 w 9185276"/>
              <a:gd name="connsiteY4" fmla="*/ 745503 h 3225992"/>
              <a:gd name="connsiteX5" fmla="*/ 542389 w 9185276"/>
              <a:gd name="connsiteY5" fmla="*/ 2986997 h 3225992"/>
              <a:gd name="connsiteX6" fmla="*/ 7817129 w 9185276"/>
              <a:gd name="connsiteY6" fmla="*/ 3003181 h 3225992"/>
              <a:gd name="connsiteX7" fmla="*/ 9184683 w 9185276"/>
              <a:gd name="connsiteY7" fmla="*/ 1578983 h 3225992"/>
              <a:gd name="connsiteX8" fmla="*/ 7873773 w 9185276"/>
              <a:gd name="connsiteY8" fmla="*/ 138601 h 3225992"/>
              <a:gd name="connsiteX9" fmla="*/ 1796655 w 9185276"/>
              <a:gd name="connsiteY9" fmla="*/ 138601 h 3225992"/>
              <a:gd name="connsiteX0" fmla="*/ 1068372 w 9185276"/>
              <a:gd name="connsiteY0" fmla="*/ 138601 h 3225992"/>
              <a:gd name="connsiteX1" fmla="*/ 768966 w 9185276"/>
              <a:gd name="connsiteY1" fmla="*/ 138601 h 3225992"/>
              <a:gd name="connsiteX2" fmla="*/ 73051 w 9185276"/>
              <a:gd name="connsiteY2" fmla="*/ 438006 h 3225992"/>
              <a:gd name="connsiteX3" fmla="*/ 73051 w 9185276"/>
              <a:gd name="connsiteY3" fmla="*/ 842608 h 3225992"/>
              <a:gd name="connsiteX4" fmla="*/ 534297 w 9185276"/>
              <a:gd name="connsiteY4" fmla="*/ 745503 h 3225992"/>
              <a:gd name="connsiteX5" fmla="*/ 542389 w 9185276"/>
              <a:gd name="connsiteY5" fmla="*/ 2986997 h 3225992"/>
              <a:gd name="connsiteX6" fmla="*/ 7817129 w 9185276"/>
              <a:gd name="connsiteY6" fmla="*/ 3003181 h 3225992"/>
              <a:gd name="connsiteX7" fmla="*/ 9184683 w 9185276"/>
              <a:gd name="connsiteY7" fmla="*/ 1578983 h 3225992"/>
              <a:gd name="connsiteX8" fmla="*/ 7873773 w 9185276"/>
              <a:gd name="connsiteY8" fmla="*/ 138601 h 3225992"/>
              <a:gd name="connsiteX9" fmla="*/ 1796655 w 9185276"/>
              <a:gd name="connsiteY9" fmla="*/ 138601 h 3225992"/>
              <a:gd name="connsiteX0" fmla="*/ 1068372 w 9185276"/>
              <a:gd name="connsiteY0" fmla="*/ 138601 h 3225992"/>
              <a:gd name="connsiteX1" fmla="*/ 768966 w 9185276"/>
              <a:gd name="connsiteY1" fmla="*/ 138601 h 3225992"/>
              <a:gd name="connsiteX2" fmla="*/ 73051 w 9185276"/>
              <a:gd name="connsiteY2" fmla="*/ 438006 h 3225992"/>
              <a:gd name="connsiteX3" fmla="*/ 73051 w 9185276"/>
              <a:gd name="connsiteY3" fmla="*/ 842608 h 3225992"/>
              <a:gd name="connsiteX4" fmla="*/ 534297 w 9185276"/>
              <a:gd name="connsiteY4" fmla="*/ 745503 h 3225992"/>
              <a:gd name="connsiteX5" fmla="*/ 542389 w 9185276"/>
              <a:gd name="connsiteY5" fmla="*/ 2986997 h 3225992"/>
              <a:gd name="connsiteX6" fmla="*/ 7817129 w 9185276"/>
              <a:gd name="connsiteY6" fmla="*/ 3003181 h 3225992"/>
              <a:gd name="connsiteX7" fmla="*/ 9184683 w 9185276"/>
              <a:gd name="connsiteY7" fmla="*/ 1578983 h 3225992"/>
              <a:gd name="connsiteX8" fmla="*/ 7873773 w 9185276"/>
              <a:gd name="connsiteY8" fmla="*/ 138601 h 3225992"/>
              <a:gd name="connsiteX9" fmla="*/ 1796655 w 9185276"/>
              <a:gd name="connsiteY9" fmla="*/ 138601 h 3225992"/>
              <a:gd name="connsiteX0" fmla="*/ 1068372 w 9185276"/>
              <a:gd name="connsiteY0" fmla="*/ 106396 h 3193787"/>
              <a:gd name="connsiteX1" fmla="*/ 768966 w 9185276"/>
              <a:gd name="connsiteY1" fmla="*/ 106396 h 3193787"/>
              <a:gd name="connsiteX2" fmla="*/ 73051 w 9185276"/>
              <a:gd name="connsiteY2" fmla="*/ 405801 h 3193787"/>
              <a:gd name="connsiteX3" fmla="*/ 73051 w 9185276"/>
              <a:gd name="connsiteY3" fmla="*/ 810403 h 3193787"/>
              <a:gd name="connsiteX4" fmla="*/ 534297 w 9185276"/>
              <a:gd name="connsiteY4" fmla="*/ 713298 h 3193787"/>
              <a:gd name="connsiteX5" fmla="*/ 542389 w 9185276"/>
              <a:gd name="connsiteY5" fmla="*/ 2954792 h 3193787"/>
              <a:gd name="connsiteX6" fmla="*/ 7817129 w 9185276"/>
              <a:gd name="connsiteY6" fmla="*/ 2970976 h 3193787"/>
              <a:gd name="connsiteX7" fmla="*/ 9184683 w 9185276"/>
              <a:gd name="connsiteY7" fmla="*/ 1546778 h 3193787"/>
              <a:gd name="connsiteX8" fmla="*/ 7873773 w 9185276"/>
              <a:gd name="connsiteY8" fmla="*/ 106396 h 3193787"/>
              <a:gd name="connsiteX9" fmla="*/ 1796655 w 9185276"/>
              <a:gd name="connsiteY9" fmla="*/ 106396 h 3193787"/>
              <a:gd name="connsiteX0" fmla="*/ 1068372 w 9185276"/>
              <a:gd name="connsiteY0" fmla="*/ 28811 h 3116202"/>
              <a:gd name="connsiteX1" fmla="*/ 768966 w 9185276"/>
              <a:gd name="connsiteY1" fmla="*/ 28811 h 3116202"/>
              <a:gd name="connsiteX2" fmla="*/ 73051 w 9185276"/>
              <a:gd name="connsiteY2" fmla="*/ 328216 h 3116202"/>
              <a:gd name="connsiteX3" fmla="*/ 73051 w 9185276"/>
              <a:gd name="connsiteY3" fmla="*/ 732818 h 3116202"/>
              <a:gd name="connsiteX4" fmla="*/ 534297 w 9185276"/>
              <a:gd name="connsiteY4" fmla="*/ 635713 h 3116202"/>
              <a:gd name="connsiteX5" fmla="*/ 542389 w 9185276"/>
              <a:gd name="connsiteY5" fmla="*/ 2877207 h 3116202"/>
              <a:gd name="connsiteX6" fmla="*/ 7817129 w 9185276"/>
              <a:gd name="connsiteY6" fmla="*/ 2893391 h 3116202"/>
              <a:gd name="connsiteX7" fmla="*/ 9184683 w 9185276"/>
              <a:gd name="connsiteY7" fmla="*/ 1469193 h 3116202"/>
              <a:gd name="connsiteX8" fmla="*/ 7873773 w 9185276"/>
              <a:gd name="connsiteY8" fmla="*/ 28811 h 3116202"/>
              <a:gd name="connsiteX9" fmla="*/ 1796655 w 9185276"/>
              <a:gd name="connsiteY9" fmla="*/ 28811 h 3116202"/>
              <a:gd name="connsiteX0" fmla="*/ 1068372 w 9185276"/>
              <a:gd name="connsiteY0" fmla="*/ 28811 h 3045048"/>
              <a:gd name="connsiteX1" fmla="*/ 768966 w 9185276"/>
              <a:gd name="connsiteY1" fmla="*/ 28811 h 3045048"/>
              <a:gd name="connsiteX2" fmla="*/ 73051 w 9185276"/>
              <a:gd name="connsiteY2" fmla="*/ 328216 h 3045048"/>
              <a:gd name="connsiteX3" fmla="*/ 73051 w 9185276"/>
              <a:gd name="connsiteY3" fmla="*/ 732818 h 3045048"/>
              <a:gd name="connsiteX4" fmla="*/ 534297 w 9185276"/>
              <a:gd name="connsiteY4" fmla="*/ 635713 h 3045048"/>
              <a:gd name="connsiteX5" fmla="*/ 542389 w 9185276"/>
              <a:gd name="connsiteY5" fmla="*/ 2877207 h 3045048"/>
              <a:gd name="connsiteX6" fmla="*/ 7817129 w 9185276"/>
              <a:gd name="connsiteY6" fmla="*/ 2893391 h 3045048"/>
              <a:gd name="connsiteX7" fmla="*/ 9184683 w 9185276"/>
              <a:gd name="connsiteY7" fmla="*/ 1469193 h 3045048"/>
              <a:gd name="connsiteX8" fmla="*/ 7873773 w 9185276"/>
              <a:gd name="connsiteY8" fmla="*/ 28811 h 3045048"/>
              <a:gd name="connsiteX9" fmla="*/ 1796655 w 9185276"/>
              <a:gd name="connsiteY9" fmla="*/ 28811 h 3045048"/>
              <a:gd name="connsiteX0" fmla="*/ 1068372 w 9185276"/>
              <a:gd name="connsiteY0" fmla="*/ 28811 h 2893391"/>
              <a:gd name="connsiteX1" fmla="*/ 768966 w 9185276"/>
              <a:gd name="connsiteY1" fmla="*/ 28811 h 2893391"/>
              <a:gd name="connsiteX2" fmla="*/ 73051 w 9185276"/>
              <a:gd name="connsiteY2" fmla="*/ 328216 h 2893391"/>
              <a:gd name="connsiteX3" fmla="*/ 73051 w 9185276"/>
              <a:gd name="connsiteY3" fmla="*/ 732818 h 2893391"/>
              <a:gd name="connsiteX4" fmla="*/ 534297 w 9185276"/>
              <a:gd name="connsiteY4" fmla="*/ 635713 h 2893391"/>
              <a:gd name="connsiteX5" fmla="*/ 542389 w 9185276"/>
              <a:gd name="connsiteY5" fmla="*/ 2877207 h 2893391"/>
              <a:gd name="connsiteX6" fmla="*/ 7817129 w 9185276"/>
              <a:gd name="connsiteY6" fmla="*/ 2893391 h 2893391"/>
              <a:gd name="connsiteX7" fmla="*/ 9184683 w 9185276"/>
              <a:gd name="connsiteY7" fmla="*/ 1469193 h 2893391"/>
              <a:gd name="connsiteX8" fmla="*/ 7873773 w 9185276"/>
              <a:gd name="connsiteY8" fmla="*/ 28811 h 2893391"/>
              <a:gd name="connsiteX9" fmla="*/ 1796655 w 9185276"/>
              <a:gd name="connsiteY9" fmla="*/ 28811 h 2893391"/>
              <a:gd name="connsiteX0" fmla="*/ 1068372 w 9185276"/>
              <a:gd name="connsiteY0" fmla="*/ 28811 h 2893391"/>
              <a:gd name="connsiteX1" fmla="*/ 768966 w 9185276"/>
              <a:gd name="connsiteY1" fmla="*/ 28811 h 2893391"/>
              <a:gd name="connsiteX2" fmla="*/ 73051 w 9185276"/>
              <a:gd name="connsiteY2" fmla="*/ 328216 h 2893391"/>
              <a:gd name="connsiteX3" fmla="*/ 73051 w 9185276"/>
              <a:gd name="connsiteY3" fmla="*/ 732818 h 2893391"/>
              <a:gd name="connsiteX4" fmla="*/ 534297 w 9185276"/>
              <a:gd name="connsiteY4" fmla="*/ 635713 h 2893391"/>
              <a:gd name="connsiteX5" fmla="*/ 542389 w 9185276"/>
              <a:gd name="connsiteY5" fmla="*/ 2877207 h 2893391"/>
              <a:gd name="connsiteX6" fmla="*/ 7817129 w 9185276"/>
              <a:gd name="connsiteY6" fmla="*/ 2893391 h 2893391"/>
              <a:gd name="connsiteX7" fmla="*/ 9184683 w 9185276"/>
              <a:gd name="connsiteY7" fmla="*/ 1469193 h 2893391"/>
              <a:gd name="connsiteX8" fmla="*/ 7873773 w 9185276"/>
              <a:gd name="connsiteY8" fmla="*/ 28811 h 2893391"/>
              <a:gd name="connsiteX9" fmla="*/ 1796655 w 9185276"/>
              <a:gd name="connsiteY9" fmla="*/ 28811 h 2893391"/>
              <a:gd name="connsiteX0" fmla="*/ 1068372 w 9185276"/>
              <a:gd name="connsiteY0" fmla="*/ 28811 h 2893391"/>
              <a:gd name="connsiteX1" fmla="*/ 768966 w 9185276"/>
              <a:gd name="connsiteY1" fmla="*/ 28811 h 2893391"/>
              <a:gd name="connsiteX2" fmla="*/ 73051 w 9185276"/>
              <a:gd name="connsiteY2" fmla="*/ 328216 h 2893391"/>
              <a:gd name="connsiteX3" fmla="*/ 73051 w 9185276"/>
              <a:gd name="connsiteY3" fmla="*/ 732818 h 2893391"/>
              <a:gd name="connsiteX4" fmla="*/ 534297 w 9185276"/>
              <a:gd name="connsiteY4" fmla="*/ 635713 h 2893391"/>
              <a:gd name="connsiteX5" fmla="*/ 542389 w 9185276"/>
              <a:gd name="connsiteY5" fmla="*/ 2877207 h 2893391"/>
              <a:gd name="connsiteX6" fmla="*/ 7817129 w 9185276"/>
              <a:gd name="connsiteY6" fmla="*/ 2893391 h 2893391"/>
              <a:gd name="connsiteX7" fmla="*/ 9184683 w 9185276"/>
              <a:gd name="connsiteY7" fmla="*/ 1469193 h 2893391"/>
              <a:gd name="connsiteX8" fmla="*/ 7873773 w 9185276"/>
              <a:gd name="connsiteY8" fmla="*/ 28811 h 2893391"/>
              <a:gd name="connsiteX9" fmla="*/ 1796655 w 9185276"/>
              <a:gd name="connsiteY9" fmla="*/ 28811 h 2893391"/>
              <a:gd name="connsiteX0" fmla="*/ 1068372 w 9185276"/>
              <a:gd name="connsiteY0" fmla="*/ 28811 h 2893391"/>
              <a:gd name="connsiteX1" fmla="*/ 768966 w 9185276"/>
              <a:gd name="connsiteY1" fmla="*/ 28811 h 2893391"/>
              <a:gd name="connsiteX2" fmla="*/ 73051 w 9185276"/>
              <a:gd name="connsiteY2" fmla="*/ 328216 h 2893391"/>
              <a:gd name="connsiteX3" fmla="*/ 73051 w 9185276"/>
              <a:gd name="connsiteY3" fmla="*/ 732818 h 2893391"/>
              <a:gd name="connsiteX4" fmla="*/ 534297 w 9185276"/>
              <a:gd name="connsiteY4" fmla="*/ 635713 h 2893391"/>
              <a:gd name="connsiteX5" fmla="*/ 542389 w 9185276"/>
              <a:gd name="connsiteY5" fmla="*/ 2877207 h 2893391"/>
              <a:gd name="connsiteX6" fmla="*/ 7817129 w 9185276"/>
              <a:gd name="connsiteY6" fmla="*/ 2893391 h 2893391"/>
              <a:gd name="connsiteX7" fmla="*/ 9184683 w 9185276"/>
              <a:gd name="connsiteY7" fmla="*/ 1469193 h 2893391"/>
              <a:gd name="connsiteX8" fmla="*/ 7873773 w 9185276"/>
              <a:gd name="connsiteY8" fmla="*/ 28811 h 2893391"/>
              <a:gd name="connsiteX9" fmla="*/ 1796655 w 9185276"/>
              <a:gd name="connsiteY9" fmla="*/ 28811 h 2893391"/>
              <a:gd name="connsiteX0" fmla="*/ 1068372 w 9185276"/>
              <a:gd name="connsiteY0" fmla="*/ 28811 h 2893391"/>
              <a:gd name="connsiteX1" fmla="*/ 768966 w 9185276"/>
              <a:gd name="connsiteY1" fmla="*/ 28811 h 2893391"/>
              <a:gd name="connsiteX2" fmla="*/ 73051 w 9185276"/>
              <a:gd name="connsiteY2" fmla="*/ 328216 h 2893391"/>
              <a:gd name="connsiteX3" fmla="*/ 73051 w 9185276"/>
              <a:gd name="connsiteY3" fmla="*/ 732818 h 2893391"/>
              <a:gd name="connsiteX4" fmla="*/ 534297 w 9185276"/>
              <a:gd name="connsiteY4" fmla="*/ 635713 h 2893391"/>
              <a:gd name="connsiteX5" fmla="*/ 542389 w 9185276"/>
              <a:gd name="connsiteY5" fmla="*/ 2877207 h 2893391"/>
              <a:gd name="connsiteX6" fmla="*/ 7817129 w 9185276"/>
              <a:gd name="connsiteY6" fmla="*/ 2893391 h 2893391"/>
              <a:gd name="connsiteX7" fmla="*/ 9184683 w 9185276"/>
              <a:gd name="connsiteY7" fmla="*/ 1469193 h 2893391"/>
              <a:gd name="connsiteX8" fmla="*/ 7873773 w 9185276"/>
              <a:gd name="connsiteY8" fmla="*/ 28811 h 2893391"/>
              <a:gd name="connsiteX9" fmla="*/ 1796655 w 9185276"/>
              <a:gd name="connsiteY9" fmla="*/ 28811 h 2893391"/>
              <a:gd name="connsiteX0" fmla="*/ 1068372 w 9185276"/>
              <a:gd name="connsiteY0" fmla="*/ 28811 h 2893391"/>
              <a:gd name="connsiteX1" fmla="*/ 768966 w 9185276"/>
              <a:gd name="connsiteY1" fmla="*/ 28811 h 2893391"/>
              <a:gd name="connsiteX2" fmla="*/ 73051 w 9185276"/>
              <a:gd name="connsiteY2" fmla="*/ 328216 h 2893391"/>
              <a:gd name="connsiteX3" fmla="*/ 73051 w 9185276"/>
              <a:gd name="connsiteY3" fmla="*/ 732818 h 2893391"/>
              <a:gd name="connsiteX4" fmla="*/ 534297 w 9185276"/>
              <a:gd name="connsiteY4" fmla="*/ 635713 h 2893391"/>
              <a:gd name="connsiteX5" fmla="*/ 542389 w 9185276"/>
              <a:gd name="connsiteY5" fmla="*/ 2877207 h 2893391"/>
              <a:gd name="connsiteX6" fmla="*/ 7817129 w 9185276"/>
              <a:gd name="connsiteY6" fmla="*/ 2893391 h 2893391"/>
              <a:gd name="connsiteX7" fmla="*/ 9184683 w 9185276"/>
              <a:gd name="connsiteY7" fmla="*/ 1469193 h 2893391"/>
              <a:gd name="connsiteX8" fmla="*/ 7873773 w 9185276"/>
              <a:gd name="connsiteY8" fmla="*/ 28811 h 2893391"/>
              <a:gd name="connsiteX9" fmla="*/ 1796655 w 9185276"/>
              <a:gd name="connsiteY9" fmla="*/ 28811 h 2893391"/>
              <a:gd name="connsiteX0" fmla="*/ 1045983 w 9162887"/>
              <a:gd name="connsiteY0" fmla="*/ 28811 h 2893391"/>
              <a:gd name="connsiteX1" fmla="*/ 746577 w 9162887"/>
              <a:gd name="connsiteY1" fmla="*/ 28811 h 2893391"/>
              <a:gd name="connsiteX2" fmla="*/ 50662 w 9162887"/>
              <a:gd name="connsiteY2" fmla="*/ 328216 h 2893391"/>
              <a:gd name="connsiteX3" fmla="*/ 50662 w 9162887"/>
              <a:gd name="connsiteY3" fmla="*/ 732818 h 2893391"/>
              <a:gd name="connsiteX4" fmla="*/ 511908 w 9162887"/>
              <a:gd name="connsiteY4" fmla="*/ 635713 h 2893391"/>
              <a:gd name="connsiteX5" fmla="*/ 520000 w 9162887"/>
              <a:gd name="connsiteY5" fmla="*/ 2877207 h 2893391"/>
              <a:gd name="connsiteX6" fmla="*/ 7794740 w 9162887"/>
              <a:gd name="connsiteY6" fmla="*/ 2893391 h 2893391"/>
              <a:gd name="connsiteX7" fmla="*/ 9162294 w 9162887"/>
              <a:gd name="connsiteY7" fmla="*/ 1469193 h 2893391"/>
              <a:gd name="connsiteX8" fmla="*/ 7851384 w 9162887"/>
              <a:gd name="connsiteY8" fmla="*/ 28811 h 2893391"/>
              <a:gd name="connsiteX9" fmla="*/ 1774266 w 9162887"/>
              <a:gd name="connsiteY9" fmla="*/ 28811 h 2893391"/>
              <a:gd name="connsiteX0" fmla="*/ 995979 w 9112883"/>
              <a:gd name="connsiteY0" fmla="*/ 28811 h 2893391"/>
              <a:gd name="connsiteX1" fmla="*/ 696573 w 9112883"/>
              <a:gd name="connsiteY1" fmla="*/ 28811 h 2893391"/>
              <a:gd name="connsiteX2" fmla="*/ 658 w 9112883"/>
              <a:gd name="connsiteY2" fmla="*/ 328216 h 2893391"/>
              <a:gd name="connsiteX3" fmla="*/ 658 w 9112883"/>
              <a:gd name="connsiteY3" fmla="*/ 732818 h 2893391"/>
              <a:gd name="connsiteX4" fmla="*/ 461904 w 9112883"/>
              <a:gd name="connsiteY4" fmla="*/ 635713 h 2893391"/>
              <a:gd name="connsiteX5" fmla="*/ 469996 w 9112883"/>
              <a:gd name="connsiteY5" fmla="*/ 2877207 h 2893391"/>
              <a:gd name="connsiteX6" fmla="*/ 7744736 w 9112883"/>
              <a:gd name="connsiteY6" fmla="*/ 2893391 h 2893391"/>
              <a:gd name="connsiteX7" fmla="*/ 9112290 w 9112883"/>
              <a:gd name="connsiteY7" fmla="*/ 1469193 h 2893391"/>
              <a:gd name="connsiteX8" fmla="*/ 7801380 w 9112883"/>
              <a:gd name="connsiteY8" fmla="*/ 28811 h 2893391"/>
              <a:gd name="connsiteX9" fmla="*/ 1724262 w 9112883"/>
              <a:gd name="connsiteY9" fmla="*/ 28811 h 2893391"/>
              <a:gd name="connsiteX0" fmla="*/ 995979 w 9112883"/>
              <a:gd name="connsiteY0" fmla="*/ 28811 h 2893391"/>
              <a:gd name="connsiteX1" fmla="*/ 696573 w 9112883"/>
              <a:gd name="connsiteY1" fmla="*/ 28811 h 2893391"/>
              <a:gd name="connsiteX2" fmla="*/ 658 w 9112883"/>
              <a:gd name="connsiteY2" fmla="*/ 328216 h 2893391"/>
              <a:gd name="connsiteX3" fmla="*/ 658 w 9112883"/>
              <a:gd name="connsiteY3" fmla="*/ 732818 h 2893391"/>
              <a:gd name="connsiteX4" fmla="*/ 461904 w 9112883"/>
              <a:gd name="connsiteY4" fmla="*/ 635713 h 2893391"/>
              <a:gd name="connsiteX5" fmla="*/ 469996 w 9112883"/>
              <a:gd name="connsiteY5" fmla="*/ 2877207 h 2893391"/>
              <a:gd name="connsiteX6" fmla="*/ 7744736 w 9112883"/>
              <a:gd name="connsiteY6" fmla="*/ 2893391 h 2893391"/>
              <a:gd name="connsiteX7" fmla="*/ 9112290 w 9112883"/>
              <a:gd name="connsiteY7" fmla="*/ 1469193 h 2893391"/>
              <a:gd name="connsiteX8" fmla="*/ 7801380 w 9112883"/>
              <a:gd name="connsiteY8" fmla="*/ 28811 h 2893391"/>
              <a:gd name="connsiteX9" fmla="*/ 1724262 w 9112883"/>
              <a:gd name="connsiteY9" fmla="*/ 28811 h 2893391"/>
              <a:gd name="connsiteX0" fmla="*/ 995979 w 9112883"/>
              <a:gd name="connsiteY0" fmla="*/ 28811 h 2893391"/>
              <a:gd name="connsiteX1" fmla="*/ 696573 w 9112883"/>
              <a:gd name="connsiteY1" fmla="*/ 28811 h 2893391"/>
              <a:gd name="connsiteX2" fmla="*/ 658 w 9112883"/>
              <a:gd name="connsiteY2" fmla="*/ 328216 h 2893391"/>
              <a:gd name="connsiteX3" fmla="*/ 658 w 9112883"/>
              <a:gd name="connsiteY3" fmla="*/ 732818 h 2893391"/>
              <a:gd name="connsiteX4" fmla="*/ 461904 w 9112883"/>
              <a:gd name="connsiteY4" fmla="*/ 635713 h 2893391"/>
              <a:gd name="connsiteX5" fmla="*/ 469996 w 9112883"/>
              <a:gd name="connsiteY5" fmla="*/ 2877207 h 2893391"/>
              <a:gd name="connsiteX6" fmla="*/ 7744736 w 9112883"/>
              <a:gd name="connsiteY6" fmla="*/ 2893391 h 2893391"/>
              <a:gd name="connsiteX7" fmla="*/ 9112290 w 9112883"/>
              <a:gd name="connsiteY7" fmla="*/ 1469193 h 2893391"/>
              <a:gd name="connsiteX8" fmla="*/ 7801380 w 9112883"/>
              <a:gd name="connsiteY8" fmla="*/ 28811 h 2893391"/>
              <a:gd name="connsiteX9" fmla="*/ 1724262 w 9112883"/>
              <a:gd name="connsiteY9" fmla="*/ 28811 h 2893391"/>
              <a:gd name="connsiteX0" fmla="*/ 995979 w 9112883"/>
              <a:gd name="connsiteY0" fmla="*/ 11396 h 2875976"/>
              <a:gd name="connsiteX1" fmla="*/ 696573 w 9112883"/>
              <a:gd name="connsiteY1" fmla="*/ 11396 h 2875976"/>
              <a:gd name="connsiteX2" fmla="*/ 658 w 9112883"/>
              <a:gd name="connsiteY2" fmla="*/ 310801 h 2875976"/>
              <a:gd name="connsiteX3" fmla="*/ 658 w 9112883"/>
              <a:gd name="connsiteY3" fmla="*/ 715403 h 2875976"/>
              <a:gd name="connsiteX4" fmla="*/ 461904 w 9112883"/>
              <a:gd name="connsiteY4" fmla="*/ 618298 h 2875976"/>
              <a:gd name="connsiteX5" fmla="*/ 469996 w 9112883"/>
              <a:gd name="connsiteY5" fmla="*/ 2859792 h 2875976"/>
              <a:gd name="connsiteX6" fmla="*/ 7744736 w 9112883"/>
              <a:gd name="connsiteY6" fmla="*/ 2875976 h 2875976"/>
              <a:gd name="connsiteX7" fmla="*/ 9112290 w 9112883"/>
              <a:gd name="connsiteY7" fmla="*/ 1451778 h 2875976"/>
              <a:gd name="connsiteX8" fmla="*/ 7801380 w 9112883"/>
              <a:gd name="connsiteY8" fmla="*/ 11396 h 2875976"/>
              <a:gd name="connsiteX9" fmla="*/ 1724262 w 9112883"/>
              <a:gd name="connsiteY9" fmla="*/ 11396 h 2875976"/>
              <a:gd name="connsiteX0" fmla="*/ 995979 w 9112883"/>
              <a:gd name="connsiteY0" fmla="*/ 779 h 2865359"/>
              <a:gd name="connsiteX1" fmla="*/ 696573 w 9112883"/>
              <a:gd name="connsiteY1" fmla="*/ 779 h 2865359"/>
              <a:gd name="connsiteX2" fmla="*/ 658 w 9112883"/>
              <a:gd name="connsiteY2" fmla="*/ 300184 h 2865359"/>
              <a:gd name="connsiteX3" fmla="*/ 658 w 9112883"/>
              <a:gd name="connsiteY3" fmla="*/ 704786 h 2865359"/>
              <a:gd name="connsiteX4" fmla="*/ 461904 w 9112883"/>
              <a:gd name="connsiteY4" fmla="*/ 607681 h 2865359"/>
              <a:gd name="connsiteX5" fmla="*/ 469996 w 9112883"/>
              <a:gd name="connsiteY5" fmla="*/ 2849175 h 2865359"/>
              <a:gd name="connsiteX6" fmla="*/ 7744736 w 9112883"/>
              <a:gd name="connsiteY6" fmla="*/ 2865359 h 2865359"/>
              <a:gd name="connsiteX7" fmla="*/ 9112290 w 9112883"/>
              <a:gd name="connsiteY7" fmla="*/ 1441161 h 2865359"/>
              <a:gd name="connsiteX8" fmla="*/ 7801380 w 9112883"/>
              <a:gd name="connsiteY8" fmla="*/ 779 h 2865359"/>
              <a:gd name="connsiteX9" fmla="*/ 1724262 w 9112883"/>
              <a:gd name="connsiteY9" fmla="*/ 779 h 2865359"/>
              <a:gd name="connsiteX0" fmla="*/ 995979 w 9112883"/>
              <a:gd name="connsiteY0" fmla="*/ 779 h 2865359"/>
              <a:gd name="connsiteX1" fmla="*/ 696573 w 9112883"/>
              <a:gd name="connsiteY1" fmla="*/ 779 h 2865359"/>
              <a:gd name="connsiteX2" fmla="*/ 658 w 9112883"/>
              <a:gd name="connsiteY2" fmla="*/ 300184 h 2865359"/>
              <a:gd name="connsiteX3" fmla="*/ 658 w 9112883"/>
              <a:gd name="connsiteY3" fmla="*/ 704786 h 2865359"/>
              <a:gd name="connsiteX4" fmla="*/ 461904 w 9112883"/>
              <a:gd name="connsiteY4" fmla="*/ 607681 h 2865359"/>
              <a:gd name="connsiteX5" fmla="*/ 469996 w 9112883"/>
              <a:gd name="connsiteY5" fmla="*/ 2849175 h 2865359"/>
              <a:gd name="connsiteX6" fmla="*/ 7744736 w 9112883"/>
              <a:gd name="connsiteY6" fmla="*/ 2865359 h 2865359"/>
              <a:gd name="connsiteX7" fmla="*/ 9112290 w 9112883"/>
              <a:gd name="connsiteY7" fmla="*/ 1441161 h 2865359"/>
              <a:gd name="connsiteX8" fmla="*/ 7801380 w 9112883"/>
              <a:gd name="connsiteY8" fmla="*/ 779 h 2865359"/>
              <a:gd name="connsiteX9" fmla="*/ 1724262 w 9112883"/>
              <a:gd name="connsiteY9" fmla="*/ 779 h 2865359"/>
              <a:gd name="connsiteX0" fmla="*/ 995979 w 9112883"/>
              <a:gd name="connsiteY0" fmla="*/ 779 h 2865359"/>
              <a:gd name="connsiteX1" fmla="*/ 696573 w 9112883"/>
              <a:gd name="connsiteY1" fmla="*/ 779 h 2865359"/>
              <a:gd name="connsiteX2" fmla="*/ 658 w 9112883"/>
              <a:gd name="connsiteY2" fmla="*/ 300184 h 2865359"/>
              <a:gd name="connsiteX3" fmla="*/ 658 w 9112883"/>
              <a:gd name="connsiteY3" fmla="*/ 704786 h 2865359"/>
              <a:gd name="connsiteX4" fmla="*/ 461904 w 9112883"/>
              <a:gd name="connsiteY4" fmla="*/ 607681 h 2865359"/>
              <a:gd name="connsiteX5" fmla="*/ 469996 w 9112883"/>
              <a:gd name="connsiteY5" fmla="*/ 2849175 h 2865359"/>
              <a:gd name="connsiteX6" fmla="*/ 7744736 w 9112883"/>
              <a:gd name="connsiteY6" fmla="*/ 2865359 h 2865359"/>
              <a:gd name="connsiteX7" fmla="*/ 9112290 w 9112883"/>
              <a:gd name="connsiteY7" fmla="*/ 1441161 h 2865359"/>
              <a:gd name="connsiteX8" fmla="*/ 7801380 w 9112883"/>
              <a:gd name="connsiteY8" fmla="*/ 779 h 2865359"/>
              <a:gd name="connsiteX9" fmla="*/ 1724262 w 9112883"/>
              <a:gd name="connsiteY9" fmla="*/ 779 h 2865359"/>
              <a:gd name="connsiteX0" fmla="*/ 995979 w 9112883"/>
              <a:gd name="connsiteY0" fmla="*/ 779 h 2865359"/>
              <a:gd name="connsiteX1" fmla="*/ 696573 w 9112883"/>
              <a:gd name="connsiteY1" fmla="*/ 779 h 2865359"/>
              <a:gd name="connsiteX2" fmla="*/ 658 w 9112883"/>
              <a:gd name="connsiteY2" fmla="*/ 300184 h 2865359"/>
              <a:gd name="connsiteX3" fmla="*/ 658 w 9112883"/>
              <a:gd name="connsiteY3" fmla="*/ 704786 h 2865359"/>
              <a:gd name="connsiteX4" fmla="*/ 461904 w 9112883"/>
              <a:gd name="connsiteY4" fmla="*/ 607681 h 2865359"/>
              <a:gd name="connsiteX5" fmla="*/ 469996 w 9112883"/>
              <a:gd name="connsiteY5" fmla="*/ 2849175 h 2865359"/>
              <a:gd name="connsiteX6" fmla="*/ 7744736 w 9112883"/>
              <a:gd name="connsiteY6" fmla="*/ 2865359 h 2865359"/>
              <a:gd name="connsiteX7" fmla="*/ 9112290 w 9112883"/>
              <a:gd name="connsiteY7" fmla="*/ 1441161 h 2865359"/>
              <a:gd name="connsiteX8" fmla="*/ 7801380 w 9112883"/>
              <a:gd name="connsiteY8" fmla="*/ 779 h 2865359"/>
              <a:gd name="connsiteX9" fmla="*/ 1724262 w 9112883"/>
              <a:gd name="connsiteY9" fmla="*/ 779 h 2865359"/>
              <a:gd name="connsiteX0" fmla="*/ 995979 w 9112883"/>
              <a:gd name="connsiteY0" fmla="*/ 779 h 2865359"/>
              <a:gd name="connsiteX1" fmla="*/ 696573 w 9112883"/>
              <a:gd name="connsiteY1" fmla="*/ 779 h 2865359"/>
              <a:gd name="connsiteX2" fmla="*/ 658 w 9112883"/>
              <a:gd name="connsiteY2" fmla="*/ 300184 h 2865359"/>
              <a:gd name="connsiteX3" fmla="*/ 658 w 9112883"/>
              <a:gd name="connsiteY3" fmla="*/ 704786 h 2865359"/>
              <a:gd name="connsiteX4" fmla="*/ 461904 w 9112883"/>
              <a:gd name="connsiteY4" fmla="*/ 607681 h 2865359"/>
              <a:gd name="connsiteX5" fmla="*/ 469996 w 9112883"/>
              <a:gd name="connsiteY5" fmla="*/ 2849175 h 2865359"/>
              <a:gd name="connsiteX6" fmla="*/ 7744736 w 9112883"/>
              <a:gd name="connsiteY6" fmla="*/ 2865359 h 2865359"/>
              <a:gd name="connsiteX7" fmla="*/ 9112290 w 9112883"/>
              <a:gd name="connsiteY7" fmla="*/ 1441161 h 2865359"/>
              <a:gd name="connsiteX8" fmla="*/ 7801380 w 9112883"/>
              <a:gd name="connsiteY8" fmla="*/ 779 h 2865359"/>
              <a:gd name="connsiteX9" fmla="*/ 1724262 w 9112883"/>
              <a:gd name="connsiteY9" fmla="*/ 779 h 2865359"/>
              <a:gd name="connsiteX0" fmla="*/ 995979 w 9117114"/>
              <a:gd name="connsiteY0" fmla="*/ 779 h 2865359"/>
              <a:gd name="connsiteX1" fmla="*/ 696573 w 9117114"/>
              <a:gd name="connsiteY1" fmla="*/ 779 h 2865359"/>
              <a:gd name="connsiteX2" fmla="*/ 658 w 9117114"/>
              <a:gd name="connsiteY2" fmla="*/ 300184 h 2865359"/>
              <a:gd name="connsiteX3" fmla="*/ 658 w 9117114"/>
              <a:gd name="connsiteY3" fmla="*/ 704786 h 2865359"/>
              <a:gd name="connsiteX4" fmla="*/ 461904 w 9117114"/>
              <a:gd name="connsiteY4" fmla="*/ 607681 h 2865359"/>
              <a:gd name="connsiteX5" fmla="*/ 469996 w 9117114"/>
              <a:gd name="connsiteY5" fmla="*/ 2849175 h 2865359"/>
              <a:gd name="connsiteX6" fmla="*/ 7744736 w 9117114"/>
              <a:gd name="connsiteY6" fmla="*/ 2865359 h 2865359"/>
              <a:gd name="connsiteX7" fmla="*/ 9112290 w 9117114"/>
              <a:gd name="connsiteY7" fmla="*/ 1441161 h 2865359"/>
              <a:gd name="connsiteX8" fmla="*/ 7801380 w 9117114"/>
              <a:gd name="connsiteY8" fmla="*/ 779 h 2865359"/>
              <a:gd name="connsiteX9" fmla="*/ 1724262 w 9117114"/>
              <a:gd name="connsiteY9" fmla="*/ 779 h 2865359"/>
              <a:gd name="connsiteX0" fmla="*/ 995979 w 9113799"/>
              <a:gd name="connsiteY0" fmla="*/ 779 h 2865359"/>
              <a:gd name="connsiteX1" fmla="*/ 696573 w 9113799"/>
              <a:gd name="connsiteY1" fmla="*/ 779 h 2865359"/>
              <a:gd name="connsiteX2" fmla="*/ 658 w 9113799"/>
              <a:gd name="connsiteY2" fmla="*/ 300184 h 2865359"/>
              <a:gd name="connsiteX3" fmla="*/ 658 w 9113799"/>
              <a:gd name="connsiteY3" fmla="*/ 704786 h 2865359"/>
              <a:gd name="connsiteX4" fmla="*/ 461904 w 9113799"/>
              <a:gd name="connsiteY4" fmla="*/ 607681 h 2865359"/>
              <a:gd name="connsiteX5" fmla="*/ 469996 w 9113799"/>
              <a:gd name="connsiteY5" fmla="*/ 2849175 h 2865359"/>
              <a:gd name="connsiteX6" fmla="*/ 7744736 w 9113799"/>
              <a:gd name="connsiteY6" fmla="*/ 2865359 h 2865359"/>
              <a:gd name="connsiteX7" fmla="*/ 9112290 w 9113799"/>
              <a:gd name="connsiteY7" fmla="*/ 1441161 h 2865359"/>
              <a:gd name="connsiteX8" fmla="*/ 7801380 w 9113799"/>
              <a:gd name="connsiteY8" fmla="*/ 779 h 2865359"/>
              <a:gd name="connsiteX9" fmla="*/ 1724262 w 9113799"/>
              <a:gd name="connsiteY9" fmla="*/ 779 h 2865359"/>
              <a:gd name="connsiteX0" fmla="*/ 995979 w 9113799"/>
              <a:gd name="connsiteY0" fmla="*/ 779 h 2865359"/>
              <a:gd name="connsiteX1" fmla="*/ 696573 w 9113799"/>
              <a:gd name="connsiteY1" fmla="*/ 779 h 2865359"/>
              <a:gd name="connsiteX2" fmla="*/ 658 w 9113799"/>
              <a:gd name="connsiteY2" fmla="*/ 300184 h 2865359"/>
              <a:gd name="connsiteX3" fmla="*/ 658 w 9113799"/>
              <a:gd name="connsiteY3" fmla="*/ 704786 h 2865359"/>
              <a:gd name="connsiteX4" fmla="*/ 461904 w 9113799"/>
              <a:gd name="connsiteY4" fmla="*/ 607681 h 2865359"/>
              <a:gd name="connsiteX5" fmla="*/ 469996 w 9113799"/>
              <a:gd name="connsiteY5" fmla="*/ 2849175 h 2865359"/>
              <a:gd name="connsiteX6" fmla="*/ 7744736 w 9113799"/>
              <a:gd name="connsiteY6" fmla="*/ 2865359 h 2865359"/>
              <a:gd name="connsiteX7" fmla="*/ 9112290 w 9113799"/>
              <a:gd name="connsiteY7" fmla="*/ 1441161 h 2865359"/>
              <a:gd name="connsiteX8" fmla="*/ 7801380 w 9113799"/>
              <a:gd name="connsiteY8" fmla="*/ 779 h 2865359"/>
              <a:gd name="connsiteX9" fmla="*/ 1724262 w 9113799"/>
              <a:gd name="connsiteY9" fmla="*/ 779 h 2865359"/>
              <a:gd name="connsiteX0" fmla="*/ 995979 w 9113481"/>
              <a:gd name="connsiteY0" fmla="*/ 779 h 2865359"/>
              <a:gd name="connsiteX1" fmla="*/ 696573 w 9113481"/>
              <a:gd name="connsiteY1" fmla="*/ 779 h 2865359"/>
              <a:gd name="connsiteX2" fmla="*/ 658 w 9113481"/>
              <a:gd name="connsiteY2" fmla="*/ 300184 h 2865359"/>
              <a:gd name="connsiteX3" fmla="*/ 658 w 9113481"/>
              <a:gd name="connsiteY3" fmla="*/ 704786 h 2865359"/>
              <a:gd name="connsiteX4" fmla="*/ 461904 w 9113481"/>
              <a:gd name="connsiteY4" fmla="*/ 607681 h 2865359"/>
              <a:gd name="connsiteX5" fmla="*/ 469996 w 9113481"/>
              <a:gd name="connsiteY5" fmla="*/ 2849175 h 2865359"/>
              <a:gd name="connsiteX6" fmla="*/ 7744736 w 9113481"/>
              <a:gd name="connsiteY6" fmla="*/ 2865359 h 2865359"/>
              <a:gd name="connsiteX7" fmla="*/ 9112290 w 9113481"/>
              <a:gd name="connsiteY7" fmla="*/ 1441161 h 2865359"/>
              <a:gd name="connsiteX8" fmla="*/ 7801380 w 9113481"/>
              <a:gd name="connsiteY8" fmla="*/ 779 h 2865359"/>
              <a:gd name="connsiteX9" fmla="*/ 1724262 w 9113481"/>
              <a:gd name="connsiteY9" fmla="*/ 779 h 2865359"/>
              <a:gd name="connsiteX0" fmla="*/ 696573 w 9113481"/>
              <a:gd name="connsiteY0" fmla="*/ 0 h 2864580"/>
              <a:gd name="connsiteX1" fmla="*/ 658 w 9113481"/>
              <a:gd name="connsiteY1" fmla="*/ 299405 h 2864580"/>
              <a:gd name="connsiteX2" fmla="*/ 658 w 9113481"/>
              <a:gd name="connsiteY2" fmla="*/ 704007 h 2864580"/>
              <a:gd name="connsiteX3" fmla="*/ 461904 w 9113481"/>
              <a:gd name="connsiteY3" fmla="*/ 606902 h 2864580"/>
              <a:gd name="connsiteX4" fmla="*/ 469996 w 9113481"/>
              <a:gd name="connsiteY4" fmla="*/ 2848396 h 2864580"/>
              <a:gd name="connsiteX5" fmla="*/ 7744736 w 9113481"/>
              <a:gd name="connsiteY5" fmla="*/ 2864580 h 2864580"/>
              <a:gd name="connsiteX6" fmla="*/ 9112290 w 9113481"/>
              <a:gd name="connsiteY6" fmla="*/ 1440382 h 2864580"/>
              <a:gd name="connsiteX7" fmla="*/ 7801380 w 9113481"/>
              <a:gd name="connsiteY7" fmla="*/ 0 h 2864580"/>
              <a:gd name="connsiteX8" fmla="*/ 1724262 w 9113481"/>
              <a:gd name="connsiteY8" fmla="*/ 0 h 2864580"/>
              <a:gd name="connsiteX0" fmla="*/ 658 w 9113481"/>
              <a:gd name="connsiteY0" fmla="*/ 299405 h 2864580"/>
              <a:gd name="connsiteX1" fmla="*/ 658 w 9113481"/>
              <a:gd name="connsiteY1" fmla="*/ 704007 h 2864580"/>
              <a:gd name="connsiteX2" fmla="*/ 461904 w 9113481"/>
              <a:gd name="connsiteY2" fmla="*/ 606902 h 2864580"/>
              <a:gd name="connsiteX3" fmla="*/ 469996 w 9113481"/>
              <a:gd name="connsiteY3" fmla="*/ 2848396 h 2864580"/>
              <a:gd name="connsiteX4" fmla="*/ 7744736 w 9113481"/>
              <a:gd name="connsiteY4" fmla="*/ 2864580 h 2864580"/>
              <a:gd name="connsiteX5" fmla="*/ 9112290 w 9113481"/>
              <a:gd name="connsiteY5" fmla="*/ 1440382 h 2864580"/>
              <a:gd name="connsiteX6" fmla="*/ 7801380 w 9113481"/>
              <a:gd name="connsiteY6" fmla="*/ 0 h 2864580"/>
              <a:gd name="connsiteX7" fmla="*/ 1724262 w 9113481"/>
              <a:gd name="connsiteY7" fmla="*/ 0 h 2864580"/>
              <a:gd name="connsiteX0" fmla="*/ 0 w 9112823"/>
              <a:gd name="connsiteY0" fmla="*/ 704007 h 2864580"/>
              <a:gd name="connsiteX1" fmla="*/ 461246 w 9112823"/>
              <a:gd name="connsiteY1" fmla="*/ 606902 h 2864580"/>
              <a:gd name="connsiteX2" fmla="*/ 469338 w 9112823"/>
              <a:gd name="connsiteY2" fmla="*/ 2848396 h 2864580"/>
              <a:gd name="connsiteX3" fmla="*/ 7744078 w 9112823"/>
              <a:gd name="connsiteY3" fmla="*/ 2864580 h 2864580"/>
              <a:gd name="connsiteX4" fmla="*/ 9111632 w 9112823"/>
              <a:gd name="connsiteY4" fmla="*/ 1440382 h 2864580"/>
              <a:gd name="connsiteX5" fmla="*/ 7800722 w 9112823"/>
              <a:gd name="connsiteY5" fmla="*/ 0 h 2864580"/>
              <a:gd name="connsiteX6" fmla="*/ 1723604 w 9112823"/>
              <a:gd name="connsiteY6" fmla="*/ 0 h 2864580"/>
              <a:gd name="connsiteX0" fmla="*/ 1012 w 8652589"/>
              <a:gd name="connsiteY0" fmla="*/ 606902 h 2864580"/>
              <a:gd name="connsiteX1" fmla="*/ 9104 w 8652589"/>
              <a:gd name="connsiteY1" fmla="*/ 2848396 h 2864580"/>
              <a:gd name="connsiteX2" fmla="*/ 7283844 w 8652589"/>
              <a:gd name="connsiteY2" fmla="*/ 2864580 h 2864580"/>
              <a:gd name="connsiteX3" fmla="*/ 8651398 w 8652589"/>
              <a:gd name="connsiteY3" fmla="*/ 1440382 h 2864580"/>
              <a:gd name="connsiteX4" fmla="*/ 7340488 w 8652589"/>
              <a:gd name="connsiteY4" fmla="*/ 0 h 2864580"/>
              <a:gd name="connsiteX5" fmla="*/ 1263370 w 8652589"/>
              <a:gd name="connsiteY5" fmla="*/ 0 h 2864580"/>
              <a:gd name="connsiteX0" fmla="*/ 0 w 8643485"/>
              <a:gd name="connsiteY0" fmla="*/ 2848396 h 2864580"/>
              <a:gd name="connsiteX1" fmla="*/ 7274740 w 8643485"/>
              <a:gd name="connsiteY1" fmla="*/ 2864580 h 2864580"/>
              <a:gd name="connsiteX2" fmla="*/ 8642294 w 8643485"/>
              <a:gd name="connsiteY2" fmla="*/ 1440382 h 2864580"/>
              <a:gd name="connsiteX3" fmla="*/ 7331384 w 8643485"/>
              <a:gd name="connsiteY3" fmla="*/ 0 h 2864580"/>
              <a:gd name="connsiteX4" fmla="*/ 1254266 w 8643485"/>
              <a:gd name="connsiteY4" fmla="*/ 0 h 2864580"/>
              <a:gd name="connsiteX0" fmla="*/ 0 w 8090464"/>
              <a:gd name="connsiteY0" fmla="*/ 2853872 h 2864580"/>
              <a:gd name="connsiteX1" fmla="*/ 6721719 w 8090464"/>
              <a:gd name="connsiteY1" fmla="*/ 2864580 h 2864580"/>
              <a:gd name="connsiteX2" fmla="*/ 8089273 w 8090464"/>
              <a:gd name="connsiteY2" fmla="*/ 1440382 h 2864580"/>
              <a:gd name="connsiteX3" fmla="*/ 6778363 w 8090464"/>
              <a:gd name="connsiteY3" fmla="*/ 0 h 2864580"/>
              <a:gd name="connsiteX4" fmla="*/ 701245 w 8090464"/>
              <a:gd name="connsiteY4" fmla="*/ 0 h 2864580"/>
              <a:gd name="connsiteX0" fmla="*/ 0 w 8090464"/>
              <a:gd name="connsiteY0" fmla="*/ 2853872 h 2864580"/>
              <a:gd name="connsiteX1" fmla="*/ 6721719 w 8090464"/>
              <a:gd name="connsiteY1" fmla="*/ 2864580 h 2864580"/>
              <a:gd name="connsiteX2" fmla="*/ 8089273 w 8090464"/>
              <a:gd name="connsiteY2" fmla="*/ 1440382 h 2864580"/>
              <a:gd name="connsiteX3" fmla="*/ 6778363 w 8090464"/>
              <a:gd name="connsiteY3" fmla="*/ 0 h 2864580"/>
              <a:gd name="connsiteX4" fmla="*/ 701245 w 8090464"/>
              <a:gd name="connsiteY4" fmla="*/ 0 h 2864580"/>
              <a:gd name="connsiteX0" fmla="*/ 0 w 7408076"/>
              <a:gd name="connsiteY0" fmla="*/ 2867519 h 2867519"/>
              <a:gd name="connsiteX1" fmla="*/ 6039331 w 7408076"/>
              <a:gd name="connsiteY1" fmla="*/ 2864580 h 2867519"/>
              <a:gd name="connsiteX2" fmla="*/ 7406885 w 7408076"/>
              <a:gd name="connsiteY2" fmla="*/ 1440382 h 2867519"/>
              <a:gd name="connsiteX3" fmla="*/ 6095975 w 7408076"/>
              <a:gd name="connsiteY3" fmla="*/ 0 h 2867519"/>
              <a:gd name="connsiteX4" fmla="*/ 18857 w 7408076"/>
              <a:gd name="connsiteY4" fmla="*/ 0 h 2867519"/>
              <a:gd name="connsiteX0" fmla="*/ 0 w 7421724"/>
              <a:gd name="connsiteY0" fmla="*/ 2860696 h 2864580"/>
              <a:gd name="connsiteX1" fmla="*/ 6052979 w 7421724"/>
              <a:gd name="connsiteY1" fmla="*/ 2864580 h 2864580"/>
              <a:gd name="connsiteX2" fmla="*/ 7420533 w 7421724"/>
              <a:gd name="connsiteY2" fmla="*/ 1440382 h 2864580"/>
              <a:gd name="connsiteX3" fmla="*/ 6109623 w 7421724"/>
              <a:gd name="connsiteY3" fmla="*/ 0 h 2864580"/>
              <a:gd name="connsiteX4" fmla="*/ 32505 w 7421724"/>
              <a:gd name="connsiteY4" fmla="*/ 0 h 2864580"/>
              <a:gd name="connsiteX0" fmla="*/ 0 w 7421724"/>
              <a:gd name="connsiteY0" fmla="*/ 2860696 h 2864580"/>
              <a:gd name="connsiteX1" fmla="*/ 6052979 w 7421724"/>
              <a:gd name="connsiteY1" fmla="*/ 2864580 h 2864580"/>
              <a:gd name="connsiteX2" fmla="*/ 7420533 w 7421724"/>
              <a:gd name="connsiteY2" fmla="*/ 1440382 h 2864580"/>
              <a:gd name="connsiteX3" fmla="*/ 6109623 w 7421724"/>
              <a:gd name="connsiteY3" fmla="*/ 0 h 2864580"/>
              <a:gd name="connsiteX4" fmla="*/ 32505 w 7421724"/>
              <a:gd name="connsiteY4" fmla="*/ 0 h 2864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21724" h="2864580">
                <a:moveTo>
                  <a:pt x="0" y="2860696"/>
                </a:moveTo>
                <a:lnTo>
                  <a:pt x="6052979" y="2864580"/>
                </a:lnTo>
                <a:cubicBezTo>
                  <a:pt x="6821723" y="2840304"/>
                  <a:pt x="7386816" y="2184849"/>
                  <a:pt x="7420533" y="1440382"/>
                </a:cubicBezTo>
                <a:cubicBezTo>
                  <a:pt x="7454250" y="695915"/>
                  <a:pt x="6766426" y="29671"/>
                  <a:pt x="6109623" y="0"/>
                </a:cubicBezTo>
                <a:lnTo>
                  <a:pt x="32505" y="0"/>
                </a:lnTo>
              </a:path>
            </a:pathLst>
          </a:custGeom>
          <a:noFill/>
          <a:ln w="63500" cap="rnd">
            <a:solidFill>
              <a:schemeClr val="accent2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swa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97770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>
            <a:extLst>
              <a:ext uri="{FF2B5EF4-FFF2-40B4-BE49-F238E27FC236}">
                <a16:creationId xmlns:a16="http://schemas.microsoft.com/office/drawing/2014/main" id="{64BD28FB-5890-6741-A0BF-FF1714871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0104" y="3335178"/>
            <a:ext cx="16233505" cy="9640837"/>
          </a:xfrm>
          <a:custGeom>
            <a:avLst/>
            <a:gdLst>
              <a:gd name="connsiteX0" fmla="*/ 4583545 w 4691511"/>
              <a:gd name="connsiteY0" fmla="*/ 2645494 h 2786219"/>
              <a:gd name="connsiteX1" fmla="*/ 4595414 w 4691511"/>
              <a:gd name="connsiteY1" fmla="*/ 2647917 h 2786219"/>
              <a:gd name="connsiteX2" fmla="*/ 4600090 w 4691511"/>
              <a:gd name="connsiteY2" fmla="*/ 2675917 h 2786219"/>
              <a:gd name="connsiteX3" fmla="*/ 4559807 w 4691511"/>
              <a:gd name="connsiteY3" fmla="*/ 2718277 h 2786219"/>
              <a:gd name="connsiteX4" fmla="*/ 4530674 w 4691511"/>
              <a:gd name="connsiteY4" fmla="*/ 2749509 h 2786219"/>
              <a:gd name="connsiteX5" fmla="*/ 4504778 w 4691511"/>
              <a:gd name="connsiteY5" fmla="*/ 2774997 h 2786219"/>
              <a:gd name="connsiteX6" fmla="*/ 4491111 w 4691511"/>
              <a:gd name="connsiteY6" fmla="*/ 2781458 h 2786219"/>
              <a:gd name="connsiteX7" fmla="*/ 4470969 w 4691511"/>
              <a:gd name="connsiteY7" fmla="*/ 2767099 h 2786219"/>
              <a:gd name="connsiteX8" fmla="*/ 4475645 w 4691511"/>
              <a:gd name="connsiteY8" fmla="*/ 2750227 h 2786219"/>
              <a:gd name="connsiteX9" fmla="*/ 4515928 w 4691511"/>
              <a:gd name="connsiteY9" fmla="*/ 2708944 h 2786219"/>
              <a:gd name="connsiteX10" fmla="*/ 4575992 w 4691511"/>
              <a:gd name="connsiteY10" fmla="*/ 2654378 h 2786219"/>
              <a:gd name="connsiteX11" fmla="*/ 4583545 w 4691511"/>
              <a:gd name="connsiteY11" fmla="*/ 2645494 h 2786219"/>
              <a:gd name="connsiteX12" fmla="*/ 4193945 w 4691511"/>
              <a:gd name="connsiteY12" fmla="*/ 2606519 h 2786219"/>
              <a:gd name="connsiteX13" fmla="*/ 4213202 w 4691511"/>
              <a:gd name="connsiteY13" fmla="*/ 2607690 h 2786219"/>
              <a:gd name="connsiteX14" fmla="*/ 4225356 w 4691511"/>
              <a:gd name="connsiteY14" fmla="*/ 2646974 h 2786219"/>
              <a:gd name="connsiteX15" fmla="*/ 4216062 w 4691511"/>
              <a:gd name="connsiteY15" fmla="*/ 2656345 h 2786219"/>
              <a:gd name="connsiteX16" fmla="*/ 4191040 w 4691511"/>
              <a:gd name="connsiteY16" fmla="*/ 2647335 h 2786219"/>
              <a:gd name="connsiteX17" fmla="*/ 4187823 w 4691511"/>
              <a:gd name="connsiteY17" fmla="*/ 2625350 h 2786219"/>
              <a:gd name="connsiteX18" fmla="*/ 4193945 w 4691511"/>
              <a:gd name="connsiteY18" fmla="*/ 2606519 h 2786219"/>
              <a:gd name="connsiteX19" fmla="*/ 4640278 w 4691511"/>
              <a:gd name="connsiteY19" fmla="*/ 2507178 h 2786219"/>
              <a:gd name="connsiteX20" fmla="*/ 4652149 w 4691511"/>
              <a:gd name="connsiteY20" fmla="*/ 2518283 h 2786219"/>
              <a:gd name="connsiteX21" fmla="*/ 4652868 w 4691511"/>
              <a:gd name="connsiteY21" fmla="*/ 2524731 h 2786219"/>
              <a:gd name="connsiteX22" fmla="*/ 4652149 w 4691511"/>
              <a:gd name="connsiteY22" fmla="*/ 2530463 h 2786219"/>
              <a:gd name="connsiteX23" fmla="*/ 4684884 w 4691511"/>
              <a:gd name="connsiteY23" fmla="*/ 2576674 h 2786219"/>
              <a:gd name="connsiteX24" fmla="*/ 4688841 w 4691511"/>
              <a:gd name="connsiteY24" fmla="*/ 2591720 h 2786219"/>
              <a:gd name="connsiteX25" fmla="*/ 4639199 w 4691511"/>
              <a:gd name="connsiteY25" fmla="*/ 2649752 h 2786219"/>
              <a:gd name="connsiteX26" fmla="*/ 4630925 w 4691511"/>
              <a:gd name="connsiteY26" fmla="*/ 2656558 h 2786219"/>
              <a:gd name="connsiteX27" fmla="*/ 4623011 w 4691511"/>
              <a:gd name="connsiteY27" fmla="*/ 2656200 h 2786219"/>
              <a:gd name="connsiteX28" fmla="*/ 4621212 w 4691511"/>
              <a:gd name="connsiteY28" fmla="*/ 2649036 h 2786219"/>
              <a:gd name="connsiteX29" fmla="*/ 4621932 w 4691511"/>
              <a:gd name="connsiteY29" fmla="*/ 2615721 h 2786219"/>
              <a:gd name="connsiteX30" fmla="*/ 4625529 w 4691511"/>
              <a:gd name="connsiteY30" fmla="*/ 2600675 h 2786219"/>
              <a:gd name="connsiteX31" fmla="*/ 4639558 w 4691511"/>
              <a:gd name="connsiteY31" fmla="*/ 2535120 h 2786219"/>
              <a:gd name="connsiteX32" fmla="*/ 4637760 w 4691511"/>
              <a:gd name="connsiteY32" fmla="*/ 2520791 h 2786219"/>
              <a:gd name="connsiteX33" fmla="*/ 4640278 w 4691511"/>
              <a:gd name="connsiteY33" fmla="*/ 2507178 h 2786219"/>
              <a:gd name="connsiteX34" fmla="*/ 4568613 w 4691511"/>
              <a:gd name="connsiteY34" fmla="*/ 2207141 h 2786219"/>
              <a:gd name="connsiteX35" fmla="*/ 4587504 w 4691511"/>
              <a:gd name="connsiteY35" fmla="*/ 2229002 h 2786219"/>
              <a:gd name="connsiteX36" fmla="*/ 4565649 w 4691511"/>
              <a:gd name="connsiteY36" fmla="*/ 2209327 h 2786219"/>
              <a:gd name="connsiteX37" fmla="*/ 4568613 w 4691511"/>
              <a:gd name="connsiteY37" fmla="*/ 2207141 h 2786219"/>
              <a:gd name="connsiteX38" fmla="*/ 2871957 w 4691511"/>
              <a:gd name="connsiteY38" fmla="*/ 2061091 h 2786219"/>
              <a:gd name="connsiteX39" fmla="*/ 2880907 w 4691511"/>
              <a:gd name="connsiteY39" fmla="*/ 2076984 h 2786219"/>
              <a:gd name="connsiteX40" fmla="*/ 2881980 w 4691511"/>
              <a:gd name="connsiteY40" fmla="*/ 2086736 h 2786219"/>
              <a:gd name="connsiteX41" fmla="*/ 2884128 w 4691511"/>
              <a:gd name="connsiteY41" fmla="*/ 2087458 h 2786219"/>
              <a:gd name="connsiteX42" fmla="*/ 2873747 w 4691511"/>
              <a:gd name="connsiteY42" fmla="*/ 2117437 h 2786219"/>
              <a:gd name="connsiteX43" fmla="*/ 2854417 w 4691511"/>
              <a:gd name="connsiteY43" fmla="*/ 2179924 h 2786219"/>
              <a:gd name="connsiteX44" fmla="*/ 2819336 w 4691511"/>
              <a:gd name="connsiteY44" fmla="*/ 2243855 h 2786219"/>
              <a:gd name="connsiteX45" fmla="*/ 2783897 w 4691511"/>
              <a:gd name="connsiteY45" fmla="*/ 2241688 h 2786219"/>
              <a:gd name="connsiteX46" fmla="*/ 2778886 w 4691511"/>
              <a:gd name="connsiteY46" fmla="*/ 2197983 h 2786219"/>
              <a:gd name="connsiteX47" fmla="*/ 2789625 w 4691511"/>
              <a:gd name="connsiteY47" fmla="*/ 2135497 h 2786219"/>
              <a:gd name="connsiteX48" fmla="*/ 2809671 w 4691511"/>
              <a:gd name="connsiteY48" fmla="*/ 2108407 h 2786219"/>
              <a:gd name="connsiteX49" fmla="*/ 2858713 w 4691511"/>
              <a:gd name="connsiteY49" fmla="*/ 2070843 h 2786219"/>
              <a:gd name="connsiteX50" fmla="*/ 2871957 w 4691511"/>
              <a:gd name="connsiteY50" fmla="*/ 2061091 h 2786219"/>
              <a:gd name="connsiteX51" fmla="*/ 4254900 w 4691511"/>
              <a:gd name="connsiteY51" fmla="*/ 2046803 h 2786219"/>
              <a:gd name="connsiteX52" fmla="*/ 4264272 w 4691511"/>
              <a:gd name="connsiteY52" fmla="*/ 2069100 h 2786219"/>
              <a:gd name="connsiteX53" fmla="*/ 4283378 w 4691511"/>
              <a:gd name="connsiteY53" fmla="*/ 2099308 h 2786219"/>
              <a:gd name="connsiteX54" fmla="*/ 4291669 w 4691511"/>
              <a:gd name="connsiteY54" fmla="*/ 2123044 h 2786219"/>
              <a:gd name="connsiteX55" fmla="*/ 4298158 w 4691511"/>
              <a:gd name="connsiteY55" fmla="*/ 2153971 h 2786219"/>
              <a:gd name="connsiteX56" fmla="*/ 4320869 w 4691511"/>
              <a:gd name="connsiteY56" fmla="*/ 2189215 h 2786219"/>
              <a:gd name="connsiteX57" fmla="*/ 4330962 w 4691511"/>
              <a:gd name="connsiteY57" fmla="*/ 2200003 h 2786219"/>
              <a:gd name="connsiteX58" fmla="*/ 4374220 w 4691511"/>
              <a:gd name="connsiteY58" fmla="*/ 2279121 h 2786219"/>
              <a:gd name="connsiteX59" fmla="*/ 4381790 w 4691511"/>
              <a:gd name="connsiteY59" fmla="*/ 2331626 h 2786219"/>
              <a:gd name="connsiteX60" fmla="*/ 4342498 w 4691511"/>
              <a:gd name="connsiteY60" fmla="*/ 2434119 h 2786219"/>
              <a:gd name="connsiteX61" fmla="*/ 4290588 w 4691511"/>
              <a:gd name="connsiteY61" fmla="*/ 2523665 h 2786219"/>
              <a:gd name="connsiteX62" fmla="*/ 4279413 w 4691511"/>
              <a:gd name="connsiteY62" fmla="*/ 2535533 h 2786219"/>
              <a:gd name="connsiteX63" fmla="*/ 4233631 w 4691511"/>
              <a:gd name="connsiteY63" fmla="*/ 2553155 h 2786219"/>
              <a:gd name="connsiteX64" fmla="*/ 4217049 w 4691511"/>
              <a:gd name="connsiteY64" fmla="*/ 2548479 h 2786219"/>
              <a:gd name="connsiteX65" fmla="*/ 4201909 w 4691511"/>
              <a:gd name="connsiteY65" fmla="*/ 2545602 h 2786219"/>
              <a:gd name="connsiteX66" fmla="*/ 4170907 w 4691511"/>
              <a:gd name="connsiteY66" fmla="*/ 2544883 h 2786219"/>
              <a:gd name="connsiteX67" fmla="*/ 4142068 w 4691511"/>
              <a:gd name="connsiteY67" fmla="*/ 2500649 h 2786219"/>
              <a:gd name="connsiteX68" fmla="*/ 4132335 w 4691511"/>
              <a:gd name="connsiteY68" fmla="*/ 2462170 h 2786219"/>
              <a:gd name="connsiteX69" fmla="*/ 4117195 w 4691511"/>
              <a:gd name="connsiteY69" fmla="*/ 2466485 h 2786219"/>
              <a:gd name="connsiteX70" fmla="*/ 4130172 w 4691511"/>
              <a:gd name="connsiteY70" fmla="*/ 2433400 h 2786219"/>
              <a:gd name="connsiteX71" fmla="*/ 4127288 w 4691511"/>
              <a:gd name="connsiteY71" fmla="*/ 2431961 h 2786219"/>
              <a:gd name="connsiteX72" fmla="*/ 4095566 w 4691511"/>
              <a:gd name="connsiteY72" fmla="*/ 2457494 h 2786219"/>
              <a:gd name="connsiteX73" fmla="*/ 4086554 w 4691511"/>
              <a:gd name="connsiteY73" fmla="*/ 2434119 h 2786219"/>
              <a:gd name="connsiteX74" fmla="*/ 4025271 w 4691511"/>
              <a:gd name="connsiteY74" fmla="*/ 2395999 h 2786219"/>
              <a:gd name="connsiteX75" fmla="*/ 3964710 w 4691511"/>
              <a:gd name="connsiteY75" fmla="*/ 2405349 h 2786219"/>
              <a:gd name="connsiteX76" fmla="*/ 3927941 w 4691511"/>
              <a:gd name="connsiteY76" fmla="*/ 2424049 h 2786219"/>
              <a:gd name="connsiteX77" fmla="*/ 3905591 w 4691511"/>
              <a:gd name="connsiteY77" fmla="*/ 2431961 h 2786219"/>
              <a:gd name="connsiteX78" fmla="*/ 3848995 w 4691511"/>
              <a:gd name="connsiteY78" fmla="*/ 2444908 h 2786219"/>
              <a:gd name="connsiteX79" fmla="*/ 3802492 w 4691511"/>
              <a:gd name="connsiteY79" fmla="*/ 2436636 h 2786219"/>
              <a:gd name="connsiteX80" fmla="*/ 3800329 w 4691511"/>
              <a:gd name="connsiteY80" fmla="*/ 2425488 h 2786219"/>
              <a:gd name="connsiteX81" fmla="*/ 3805015 w 4691511"/>
              <a:gd name="connsiteY81" fmla="*/ 2325872 h 2786219"/>
              <a:gd name="connsiteX82" fmla="*/ 3804295 w 4691511"/>
              <a:gd name="connsiteY82" fmla="*/ 2290988 h 2786219"/>
              <a:gd name="connsiteX83" fmla="*/ 3803934 w 4691511"/>
              <a:gd name="connsiteY83" fmla="*/ 2258262 h 2786219"/>
              <a:gd name="connsiteX84" fmla="*/ 3860891 w 4691511"/>
              <a:gd name="connsiteY84" fmla="*/ 2196767 h 2786219"/>
              <a:gd name="connsiteX85" fmla="*/ 3912079 w 4691511"/>
              <a:gd name="connsiteY85" fmla="*/ 2179864 h 2786219"/>
              <a:gd name="connsiteX86" fmla="*/ 3944883 w 4691511"/>
              <a:gd name="connsiteY86" fmla="*/ 2146419 h 2786219"/>
              <a:gd name="connsiteX87" fmla="*/ 3953895 w 4691511"/>
              <a:gd name="connsiteY87" fmla="*/ 2138508 h 2786219"/>
              <a:gd name="connsiteX88" fmla="*/ 3978408 w 4691511"/>
              <a:gd name="connsiteY88" fmla="*/ 2124482 h 2786219"/>
              <a:gd name="connsiteX89" fmla="*/ 3983095 w 4691511"/>
              <a:gd name="connsiteY89" fmla="*/ 2117290 h 2786219"/>
              <a:gd name="connsiteX90" fmla="*/ 4035725 w 4691511"/>
              <a:gd name="connsiteY90" fmla="*/ 2102905 h 2786219"/>
              <a:gd name="connsiteX91" fmla="*/ 4056273 w 4691511"/>
              <a:gd name="connsiteY91" fmla="*/ 2098589 h 2786219"/>
              <a:gd name="connsiteX92" fmla="*/ 4095926 w 4691511"/>
              <a:gd name="connsiteY92" fmla="*/ 2059030 h 2786219"/>
              <a:gd name="connsiteX93" fmla="*/ 4142789 w 4691511"/>
              <a:gd name="connsiteY93" fmla="*/ 2059390 h 2786219"/>
              <a:gd name="connsiteX94" fmla="*/ 4154685 w 4691511"/>
              <a:gd name="connsiteY94" fmla="*/ 2085283 h 2786219"/>
              <a:gd name="connsiteX95" fmla="*/ 4160813 w 4691511"/>
              <a:gd name="connsiteY95" fmla="*/ 2116570 h 2786219"/>
              <a:gd name="connsiteX96" fmla="*/ 4204072 w 4691511"/>
              <a:gd name="connsiteY96" fmla="*/ 2146060 h 2786219"/>
              <a:gd name="connsiteX97" fmla="*/ 4219572 w 4691511"/>
              <a:gd name="connsiteY97" fmla="*/ 2142463 h 2786219"/>
              <a:gd name="connsiteX98" fmla="*/ 4239760 w 4691511"/>
              <a:gd name="connsiteY98" fmla="*/ 2081687 h 2786219"/>
              <a:gd name="connsiteX99" fmla="*/ 4245167 w 4691511"/>
              <a:gd name="connsiteY99" fmla="*/ 2060109 h 2786219"/>
              <a:gd name="connsiteX100" fmla="*/ 4254900 w 4691511"/>
              <a:gd name="connsiteY100" fmla="*/ 2046803 h 2786219"/>
              <a:gd name="connsiteX101" fmla="*/ 3993532 w 4691511"/>
              <a:gd name="connsiteY101" fmla="*/ 2011483 h 2786219"/>
              <a:gd name="connsiteX102" fmla="*/ 4014428 w 4691511"/>
              <a:gd name="connsiteY102" fmla="*/ 2013223 h 2786219"/>
              <a:gd name="connsiteX103" fmla="*/ 3978273 w 4691511"/>
              <a:gd name="connsiteY103" fmla="*/ 2028976 h 2786219"/>
              <a:gd name="connsiteX104" fmla="*/ 3993532 w 4691511"/>
              <a:gd name="connsiteY104" fmla="*/ 2011483 h 2786219"/>
              <a:gd name="connsiteX105" fmla="*/ 3733627 w 4691511"/>
              <a:gd name="connsiteY105" fmla="*/ 1964607 h 2786219"/>
              <a:gd name="connsiteX106" fmla="*/ 3741860 w 4691511"/>
              <a:gd name="connsiteY106" fmla="*/ 1966018 h 2786219"/>
              <a:gd name="connsiteX107" fmla="*/ 3794124 w 4691511"/>
              <a:gd name="connsiteY107" fmla="*/ 1974132 h 2786219"/>
              <a:gd name="connsiteX108" fmla="*/ 3830278 w 4691511"/>
              <a:gd name="connsiteY108" fmla="*/ 1993535 h 2786219"/>
              <a:gd name="connsiteX109" fmla="*/ 3829204 w 4691511"/>
              <a:gd name="connsiteY109" fmla="*/ 1998826 h 2786219"/>
              <a:gd name="connsiteX110" fmla="*/ 3789828 w 4691511"/>
              <a:gd name="connsiteY110" fmla="*/ 1996710 h 2786219"/>
              <a:gd name="connsiteX111" fmla="*/ 3737207 w 4691511"/>
              <a:gd name="connsiteY111" fmla="*/ 1986479 h 2786219"/>
              <a:gd name="connsiteX112" fmla="*/ 3727542 w 4691511"/>
              <a:gd name="connsiteY112" fmla="*/ 1982599 h 2786219"/>
              <a:gd name="connsiteX113" fmla="*/ 3721098 w 4691511"/>
              <a:gd name="connsiteY113" fmla="*/ 1968135 h 2786219"/>
              <a:gd name="connsiteX114" fmla="*/ 3733627 w 4691511"/>
              <a:gd name="connsiteY114" fmla="*/ 1964607 h 2786219"/>
              <a:gd name="connsiteX115" fmla="*/ 4398657 w 4691511"/>
              <a:gd name="connsiteY115" fmla="*/ 1940441 h 2786219"/>
              <a:gd name="connsiteX116" fmla="*/ 4403361 w 4691511"/>
              <a:gd name="connsiteY116" fmla="*/ 1942596 h 2786219"/>
              <a:gd name="connsiteX117" fmla="*/ 4361386 w 4691511"/>
              <a:gd name="connsiteY117" fmla="*/ 1965935 h 2786219"/>
              <a:gd name="connsiteX118" fmla="*/ 4354511 w 4691511"/>
              <a:gd name="connsiteY118" fmla="*/ 1961626 h 2786219"/>
              <a:gd name="connsiteX119" fmla="*/ 4359577 w 4691511"/>
              <a:gd name="connsiteY119" fmla="*/ 1956240 h 2786219"/>
              <a:gd name="connsiteX120" fmla="*/ 4395039 w 4691511"/>
              <a:gd name="connsiteY120" fmla="*/ 1941159 h 2786219"/>
              <a:gd name="connsiteX121" fmla="*/ 4398657 w 4691511"/>
              <a:gd name="connsiteY121" fmla="*/ 1940441 h 2786219"/>
              <a:gd name="connsiteX122" fmla="*/ 4181283 w 4691511"/>
              <a:gd name="connsiteY122" fmla="*/ 1902194 h 2786219"/>
              <a:gd name="connsiteX123" fmla="*/ 4196127 w 4691511"/>
              <a:gd name="connsiteY123" fmla="*/ 1902914 h 2786219"/>
              <a:gd name="connsiteX124" fmla="*/ 4323519 w 4691511"/>
              <a:gd name="connsiteY124" fmla="*/ 1961236 h 2786219"/>
              <a:gd name="connsiteX125" fmla="*/ 4330716 w 4691511"/>
              <a:gd name="connsiteY125" fmla="*/ 1973476 h 2786219"/>
              <a:gd name="connsiteX126" fmla="*/ 4339353 w 4691511"/>
              <a:gd name="connsiteY126" fmla="*/ 1995436 h 2786219"/>
              <a:gd name="connsiteX127" fmla="*/ 4365263 w 4691511"/>
              <a:gd name="connsiteY127" fmla="*/ 2027837 h 2786219"/>
              <a:gd name="connsiteX128" fmla="*/ 4362025 w 4691511"/>
              <a:gd name="connsiteY128" fmla="*/ 2032157 h 2786219"/>
              <a:gd name="connsiteX129" fmla="*/ 4325678 w 4691511"/>
              <a:gd name="connsiteY129" fmla="*/ 2019197 h 2786219"/>
              <a:gd name="connsiteX130" fmla="*/ 4309485 w 4691511"/>
              <a:gd name="connsiteY130" fmla="*/ 2002637 h 2786219"/>
              <a:gd name="connsiteX131" fmla="*/ 4275657 w 4691511"/>
              <a:gd name="connsiteY131" fmla="*/ 1994716 h 2786219"/>
              <a:gd name="connsiteX132" fmla="*/ 4265941 w 4691511"/>
              <a:gd name="connsiteY132" fmla="*/ 2002997 h 2786219"/>
              <a:gd name="connsiteX133" fmla="*/ 4249027 w 4691511"/>
              <a:gd name="connsiteY133" fmla="*/ 2012357 h 2786219"/>
              <a:gd name="connsiteX134" fmla="*/ 4201885 w 4691511"/>
              <a:gd name="connsiteY134" fmla="*/ 1980316 h 2786219"/>
              <a:gd name="connsiteX135" fmla="*/ 4162300 w 4691511"/>
              <a:gd name="connsiteY135" fmla="*/ 1943595 h 2786219"/>
              <a:gd name="connsiteX136" fmla="*/ 4120556 w 4691511"/>
              <a:gd name="connsiteY136" fmla="*/ 1927755 h 2786219"/>
              <a:gd name="connsiteX137" fmla="*/ 4115158 w 4691511"/>
              <a:gd name="connsiteY137" fmla="*/ 1922355 h 2786219"/>
              <a:gd name="connsiteX138" fmla="*/ 4118757 w 4691511"/>
              <a:gd name="connsiteY138" fmla="*/ 1915875 h 2786219"/>
              <a:gd name="connsiteX139" fmla="*/ 4136030 w 4691511"/>
              <a:gd name="connsiteY139" fmla="*/ 1914795 h 2786219"/>
              <a:gd name="connsiteX140" fmla="*/ 4169138 w 4691511"/>
              <a:gd name="connsiteY140" fmla="*/ 1909034 h 2786219"/>
              <a:gd name="connsiteX141" fmla="*/ 4181283 w 4691511"/>
              <a:gd name="connsiteY141" fmla="*/ 1902194 h 2786219"/>
              <a:gd name="connsiteX142" fmla="*/ 4111416 w 4691511"/>
              <a:gd name="connsiteY142" fmla="*/ 1880736 h 2786219"/>
              <a:gd name="connsiteX143" fmla="*/ 4132780 w 4691511"/>
              <a:gd name="connsiteY143" fmla="*/ 1895818 h 2786219"/>
              <a:gd name="connsiteX144" fmla="*/ 4119605 w 4691511"/>
              <a:gd name="connsiteY144" fmla="*/ 1908324 h 2786219"/>
              <a:gd name="connsiteX145" fmla="*/ 4097885 w 4691511"/>
              <a:gd name="connsiteY145" fmla="*/ 1893611 h 2786219"/>
              <a:gd name="connsiteX146" fmla="*/ 4111416 w 4691511"/>
              <a:gd name="connsiteY146" fmla="*/ 1880736 h 2786219"/>
              <a:gd name="connsiteX147" fmla="*/ 3995374 w 4691511"/>
              <a:gd name="connsiteY147" fmla="*/ 1855438 h 2786219"/>
              <a:gd name="connsiteX148" fmla="*/ 3980896 w 4691511"/>
              <a:gd name="connsiteY148" fmla="*/ 1867714 h 2786219"/>
              <a:gd name="connsiteX149" fmla="*/ 3941443 w 4691511"/>
              <a:gd name="connsiteY149" fmla="*/ 1868797 h 2786219"/>
              <a:gd name="connsiteX150" fmla="*/ 3930223 w 4691511"/>
              <a:gd name="connsiteY150" fmla="*/ 1877463 h 2786219"/>
              <a:gd name="connsiteX151" fmla="*/ 3945063 w 4691511"/>
              <a:gd name="connsiteY151" fmla="*/ 1888655 h 2786219"/>
              <a:gd name="connsiteX152" fmla="*/ 3966780 w 4691511"/>
              <a:gd name="connsiteY152" fmla="*/ 1883240 h 2786219"/>
              <a:gd name="connsiteX153" fmla="*/ 3967866 w 4691511"/>
              <a:gd name="connsiteY153" fmla="*/ 1886850 h 2786219"/>
              <a:gd name="connsiteX154" fmla="*/ 3958817 w 4691511"/>
              <a:gd name="connsiteY154" fmla="*/ 1926205 h 2786219"/>
              <a:gd name="connsiteX155" fmla="*/ 3954112 w 4691511"/>
              <a:gd name="connsiteY155" fmla="*/ 1942091 h 2786219"/>
              <a:gd name="connsiteX156" fmla="*/ 3942167 w 4691511"/>
              <a:gd name="connsiteY156" fmla="*/ 1932343 h 2786219"/>
              <a:gd name="connsiteX157" fmla="*/ 3935652 w 4691511"/>
              <a:gd name="connsiteY157" fmla="*/ 1925483 h 2786219"/>
              <a:gd name="connsiteX158" fmla="*/ 3930223 w 4691511"/>
              <a:gd name="connsiteY158" fmla="*/ 1932704 h 2786219"/>
              <a:gd name="connsiteX159" fmla="*/ 3919002 w 4691511"/>
              <a:gd name="connsiteY159" fmla="*/ 1954367 h 2786219"/>
              <a:gd name="connsiteX160" fmla="*/ 3913573 w 4691511"/>
              <a:gd name="connsiteY160" fmla="*/ 1893710 h 2786219"/>
              <a:gd name="connsiteX161" fmla="*/ 3962075 w 4691511"/>
              <a:gd name="connsiteY161" fmla="*/ 1856883 h 2786219"/>
              <a:gd name="connsiteX162" fmla="*/ 3995374 w 4691511"/>
              <a:gd name="connsiteY162" fmla="*/ 1855438 h 2786219"/>
              <a:gd name="connsiteX163" fmla="*/ 3579948 w 4691511"/>
              <a:gd name="connsiteY163" fmla="*/ 1791068 h 2786219"/>
              <a:gd name="connsiteX164" fmla="*/ 3604110 w 4691511"/>
              <a:gd name="connsiteY164" fmla="*/ 1803669 h 2786219"/>
              <a:gd name="connsiteX165" fmla="*/ 3676597 w 4691511"/>
              <a:gd name="connsiteY165" fmla="*/ 1865952 h 2786219"/>
              <a:gd name="connsiteX166" fmla="*/ 3717708 w 4691511"/>
              <a:gd name="connsiteY166" fmla="*/ 1919955 h 2786219"/>
              <a:gd name="connsiteX167" fmla="*/ 3719151 w 4691511"/>
              <a:gd name="connsiteY167" fmla="*/ 1926435 h 2786219"/>
              <a:gd name="connsiteX168" fmla="*/ 3717708 w 4691511"/>
              <a:gd name="connsiteY168" fmla="*/ 1940475 h 2786219"/>
              <a:gd name="connsiteX169" fmla="*/ 3709774 w 4691511"/>
              <a:gd name="connsiteY169" fmla="*/ 1954516 h 2786219"/>
              <a:gd name="connsiteX170" fmla="*/ 3688497 w 4691511"/>
              <a:gd name="connsiteY170" fmla="*/ 1951636 h 2786219"/>
              <a:gd name="connsiteX171" fmla="*/ 3636206 w 4691511"/>
              <a:gd name="connsiteY171" fmla="*/ 1892953 h 2786219"/>
              <a:gd name="connsiteX172" fmla="*/ 3571293 w 4691511"/>
              <a:gd name="connsiteY172" fmla="*/ 1804389 h 2786219"/>
              <a:gd name="connsiteX173" fmla="*/ 3565523 w 4691511"/>
              <a:gd name="connsiteY173" fmla="*/ 1793228 h 2786219"/>
              <a:gd name="connsiteX174" fmla="*/ 3579948 w 4691511"/>
              <a:gd name="connsiteY174" fmla="*/ 1791068 h 2786219"/>
              <a:gd name="connsiteX175" fmla="*/ 3878632 w 4691511"/>
              <a:gd name="connsiteY175" fmla="*/ 1773466 h 2786219"/>
              <a:gd name="connsiteX176" fmla="*/ 3889834 w 4691511"/>
              <a:gd name="connsiteY176" fmla="*/ 1778880 h 2786219"/>
              <a:gd name="connsiteX177" fmla="*/ 3898079 w 4691511"/>
              <a:gd name="connsiteY177" fmla="*/ 1801620 h 2786219"/>
              <a:gd name="connsiteX178" fmla="*/ 3895211 w 4691511"/>
              <a:gd name="connsiteY178" fmla="*/ 1846740 h 2786219"/>
              <a:gd name="connsiteX179" fmla="*/ 3894853 w 4691511"/>
              <a:gd name="connsiteY179" fmla="*/ 1862261 h 2786219"/>
              <a:gd name="connsiteX180" fmla="*/ 3866892 w 4691511"/>
              <a:gd name="connsiteY180" fmla="*/ 1918209 h 2786219"/>
              <a:gd name="connsiteX181" fmla="*/ 3853629 w 4691511"/>
              <a:gd name="connsiteY181" fmla="*/ 1933730 h 2786219"/>
              <a:gd name="connsiteX182" fmla="*/ 3794841 w 4691511"/>
              <a:gd name="connsiteY182" fmla="*/ 1920736 h 2786219"/>
              <a:gd name="connsiteX183" fmla="*/ 3784445 w 4691511"/>
              <a:gd name="connsiteY183" fmla="*/ 1910990 h 2786219"/>
              <a:gd name="connsiteX184" fmla="*/ 3764371 w 4691511"/>
              <a:gd name="connsiteY184" fmla="*/ 1870563 h 2786219"/>
              <a:gd name="connsiteX185" fmla="*/ 3777276 w 4691511"/>
              <a:gd name="connsiteY185" fmla="*/ 1848906 h 2786219"/>
              <a:gd name="connsiteX186" fmla="*/ 3803085 w 4691511"/>
              <a:gd name="connsiteY186" fmla="*/ 1836633 h 2786219"/>
              <a:gd name="connsiteX187" fmla="*/ 3866892 w 4691511"/>
              <a:gd name="connsiteY187" fmla="*/ 1777797 h 2786219"/>
              <a:gd name="connsiteX188" fmla="*/ 3878632 w 4691511"/>
              <a:gd name="connsiteY188" fmla="*/ 1773466 h 2786219"/>
              <a:gd name="connsiteX189" fmla="*/ 3337245 w 4691511"/>
              <a:gd name="connsiteY189" fmla="*/ 1735653 h 2786219"/>
              <a:gd name="connsiteX190" fmla="*/ 3354480 w 4691511"/>
              <a:gd name="connsiteY190" fmla="*/ 1768963 h 2786219"/>
              <a:gd name="connsiteX191" fmla="*/ 3341554 w 4691511"/>
              <a:gd name="connsiteY191" fmla="*/ 1776204 h 2786219"/>
              <a:gd name="connsiteX192" fmla="*/ 3334372 w 4691511"/>
              <a:gd name="connsiteY192" fmla="*/ 1770049 h 2786219"/>
              <a:gd name="connsiteX193" fmla="*/ 3337245 w 4691511"/>
              <a:gd name="connsiteY193" fmla="*/ 1735653 h 2786219"/>
              <a:gd name="connsiteX194" fmla="*/ 4003856 w 4691511"/>
              <a:gd name="connsiteY194" fmla="*/ 1730820 h 2786219"/>
              <a:gd name="connsiteX195" fmla="*/ 4012865 w 4691511"/>
              <a:gd name="connsiteY195" fmla="*/ 1734553 h 2786219"/>
              <a:gd name="connsiteX196" fmla="*/ 4016869 w 4691511"/>
              <a:gd name="connsiteY196" fmla="*/ 1759022 h 2786219"/>
              <a:gd name="connsiteX197" fmla="*/ 4008497 w 4691511"/>
              <a:gd name="connsiteY197" fmla="*/ 1773415 h 2786219"/>
              <a:gd name="connsiteX198" fmla="*/ 3989204 w 4691511"/>
              <a:gd name="connsiteY198" fmla="*/ 1775214 h 2786219"/>
              <a:gd name="connsiteX199" fmla="*/ 3960811 w 4691511"/>
              <a:gd name="connsiteY199" fmla="*/ 1748946 h 2786219"/>
              <a:gd name="connsiteX200" fmla="*/ 3975008 w 4691511"/>
              <a:gd name="connsiteY200" fmla="*/ 1743189 h 2786219"/>
              <a:gd name="connsiteX201" fmla="*/ 3993208 w 4691511"/>
              <a:gd name="connsiteY201" fmla="*/ 1735992 h 2786219"/>
              <a:gd name="connsiteX202" fmla="*/ 4003856 w 4691511"/>
              <a:gd name="connsiteY202" fmla="*/ 1730820 h 2786219"/>
              <a:gd name="connsiteX203" fmla="*/ 3929558 w 4691511"/>
              <a:gd name="connsiteY203" fmla="*/ 1583253 h 2786219"/>
              <a:gd name="connsiteX204" fmla="*/ 3942655 w 4691511"/>
              <a:gd name="connsiteY204" fmla="*/ 1589312 h 2786219"/>
              <a:gd name="connsiteX205" fmla="*/ 3947385 w 4691511"/>
              <a:gd name="connsiteY205" fmla="*/ 1610694 h 2786219"/>
              <a:gd name="connsiteX206" fmla="*/ 3939745 w 4691511"/>
              <a:gd name="connsiteY206" fmla="*/ 1646332 h 2786219"/>
              <a:gd name="connsiteX207" fmla="*/ 3935015 w 4691511"/>
              <a:gd name="connsiteY207" fmla="*/ 1652390 h 2786219"/>
              <a:gd name="connsiteX208" fmla="*/ 3929195 w 4691511"/>
              <a:gd name="connsiteY208" fmla="*/ 1649183 h 2786219"/>
              <a:gd name="connsiteX209" fmla="*/ 3913187 w 4691511"/>
              <a:gd name="connsiteY209" fmla="*/ 1617109 h 2786219"/>
              <a:gd name="connsiteX210" fmla="*/ 3919736 w 4691511"/>
              <a:gd name="connsiteY210" fmla="*/ 1591806 h 2786219"/>
              <a:gd name="connsiteX211" fmla="*/ 3929558 w 4691511"/>
              <a:gd name="connsiteY211" fmla="*/ 1583253 h 2786219"/>
              <a:gd name="connsiteX212" fmla="*/ 1102024 w 4691511"/>
              <a:gd name="connsiteY212" fmla="*/ 1568319 h 2786219"/>
              <a:gd name="connsiteX213" fmla="*/ 1150375 w 4691511"/>
              <a:gd name="connsiteY213" fmla="*/ 1582931 h 2786219"/>
              <a:gd name="connsiteX214" fmla="*/ 1152166 w 4691511"/>
              <a:gd name="connsiteY214" fmla="*/ 1588989 h 2786219"/>
              <a:gd name="connsiteX215" fmla="*/ 1116350 w 4691511"/>
              <a:gd name="connsiteY215" fmla="*/ 1595760 h 2786219"/>
              <a:gd name="connsiteX216" fmla="*/ 1097727 w 4691511"/>
              <a:gd name="connsiteY216" fmla="*/ 1572239 h 2786219"/>
              <a:gd name="connsiteX217" fmla="*/ 1102024 w 4691511"/>
              <a:gd name="connsiteY217" fmla="*/ 1568319 h 2786219"/>
              <a:gd name="connsiteX218" fmla="*/ 3765074 w 4691511"/>
              <a:gd name="connsiteY218" fmla="*/ 1559808 h 2786219"/>
              <a:gd name="connsiteX219" fmla="*/ 3771734 w 4691511"/>
              <a:gd name="connsiteY219" fmla="*/ 1568966 h 2786219"/>
              <a:gd name="connsiteX220" fmla="*/ 3752106 w 4691511"/>
              <a:gd name="connsiteY220" fmla="*/ 1582521 h 2786219"/>
              <a:gd name="connsiteX221" fmla="*/ 3747550 w 4691511"/>
              <a:gd name="connsiteY221" fmla="*/ 1572263 h 2786219"/>
              <a:gd name="connsiteX222" fmla="*/ 3765074 w 4691511"/>
              <a:gd name="connsiteY222" fmla="*/ 1559808 h 2786219"/>
              <a:gd name="connsiteX223" fmla="*/ 962798 w 4691511"/>
              <a:gd name="connsiteY223" fmla="*/ 1514480 h 2786219"/>
              <a:gd name="connsiteX224" fmla="*/ 1063017 w 4691511"/>
              <a:gd name="connsiteY224" fmla="*/ 1552836 h 2786219"/>
              <a:gd name="connsiteX225" fmla="*/ 1067312 w 4691511"/>
              <a:gd name="connsiteY225" fmla="*/ 1559289 h 2786219"/>
              <a:gd name="connsiteX226" fmla="*/ 1060512 w 4691511"/>
              <a:gd name="connsiteY226" fmla="*/ 1565024 h 2786219"/>
              <a:gd name="connsiteX227" fmla="*/ 1024361 w 4691511"/>
              <a:gd name="connsiteY227" fmla="*/ 1556421 h 2786219"/>
              <a:gd name="connsiteX228" fmla="*/ 945975 w 4691511"/>
              <a:gd name="connsiteY228" fmla="*/ 1527385 h 2786219"/>
              <a:gd name="connsiteX229" fmla="*/ 936311 w 4691511"/>
              <a:gd name="connsiteY229" fmla="*/ 1527385 h 2786219"/>
              <a:gd name="connsiteX230" fmla="*/ 933448 w 4691511"/>
              <a:gd name="connsiteY230" fmla="*/ 1524517 h 2786219"/>
              <a:gd name="connsiteX231" fmla="*/ 962798 w 4691511"/>
              <a:gd name="connsiteY231" fmla="*/ 1514480 h 2786219"/>
              <a:gd name="connsiteX232" fmla="*/ 3919323 w 4691511"/>
              <a:gd name="connsiteY232" fmla="*/ 1470238 h 2786219"/>
              <a:gd name="connsiteX233" fmla="*/ 3923232 w 4691511"/>
              <a:gd name="connsiteY233" fmla="*/ 1474976 h 2786219"/>
              <a:gd name="connsiteX234" fmla="*/ 3920389 w 4691511"/>
              <a:gd name="connsiteY234" fmla="*/ 1502961 h 2786219"/>
              <a:gd name="connsiteX235" fmla="*/ 3909371 w 4691511"/>
              <a:gd name="connsiteY235" fmla="*/ 1511463 h 2786219"/>
              <a:gd name="connsiteX236" fmla="*/ 3912215 w 4691511"/>
              <a:gd name="connsiteY236" fmla="*/ 1473205 h 2786219"/>
              <a:gd name="connsiteX237" fmla="*/ 3919323 w 4691511"/>
              <a:gd name="connsiteY237" fmla="*/ 1470238 h 2786219"/>
              <a:gd name="connsiteX238" fmla="*/ 4021136 w 4691511"/>
              <a:gd name="connsiteY238" fmla="*/ 1307028 h 2786219"/>
              <a:gd name="connsiteX239" fmla="*/ 4042366 w 4691511"/>
              <a:gd name="connsiteY239" fmla="*/ 1337978 h 2786219"/>
              <a:gd name="connsiteX240" fmla="*/ 4033730 w 4691511"/>
              <a:gd name="connsiteY240" fmla="*/ 1345988 h 2786219"/>
              <a:gd name="connsiteX241" fmla="*/ 4025454 w 4691511"/>
              <a:gd name="connsiteY241" fmla="*/ 1337978 h 2786219"/>
              <a:gd name="connsiteX242" fmla="*/ 4021136 w 4691511"/>
              <a:gd name="connsiteY242" fmla="*/ 1307028 h 2786219"/>
              <a:gd name="connsiteX243" fmla="*/ 4074847 w 4691511"/>
              <a:gd name="connsiteY243" fmla="*/ 1294328 h 2786219"/>
              <a:gd name="connsiteX244" fmla="*/ 4074847 w 4691511"/>
              <a:gd name="connsiteY244" fmla="*/ 1302641 h 2786219"/>
              <a:gd name="connsiteX245" fmla="*/ 4058919 w 4691511"/>
              <a:gd name="connsiteY245" fmla="*/ 1313032 h 2786219"/>
              <a:gd name="connsiteX246" fmla="*/ 4055585 w 4691511"/>
              <a:gd name="connsiteY246" fmla="*/ 1311646 h 2786219"/>
              <a:gd name="connsiteX247" fmla="*/ 4056697 w 4691511"/>
              <a:gd name="connsiteY247" fmla="*/ 1300216 h 2786219"/>
              <a:gd name="connsiteX248" fmla="*/ 4074847 w 4691511"/>
              <a:gd name="connsiteY248" fmla="*/ 1294328 h 2786219"/>
              <a:gd name="connsiteX249" fmla="*/ 2347023 w 4691511"/>
              <a:gd name="connsiteY249" fmla="*/ 1278097 h 2786219"/>
              <a:gd name="connsiteX250" fmla="*/ 2357184 w 4691511"/>
              <a:gd name="connsiteY250" fmla="*/ 1282672 h 2786219"/>
              <a:gd name="connsiteX251" fmla="*/ 2355345 w 4691511"/>
              <a:gd name="connsiteY251" fmla="*/ 1295981 h 2786219"/>
              <a:gd name="connsiteX252" fmla="*/ 2328861 w 4691511"/>
              <a:gd name="connsiteY252" fmla="*/ 1286000 h 2786219"/>
              <a:gd name="connsiteX253" fmla="*/ 2347023 w 4691511"/>
              <a:gd name="connsiteY253" fmla="*/ 1278097 h 2786219"/>
              <a:gd name="connsiteX254" fmla="*/ 2271192 w 4691511"/>
              <a:gd name="connsiteY254" fmla="*/ 1229242 h 2786219"/>
              <a:gd name="connsiteX255" fmla="*/ 2280890 w 4691511"/>
              <a:gd name="connsiteY255" fmla="*/ 1243349 h 2786219"/>
              <a:gd name="connsiteX256" fmla="*/ 2269460 w 4691511"/>
              <a:gd name="connsiteY256" fmla="*/ 1257456 h 2786219"/>
              <a:gd name="connsiteX257" fmla="*/ 2262879 w 4691511"/>
              <a:gd name="connsiteY257" fmla="*/ 1243711 h 2786219"/>
              <a:gd name="connsiteX258" fmla="*/ 2271192 w 4691511"/>
              <a:gd name="connsiteY258" fmla="*/ 1229242 h 2786219"/>
              <a:gd name="connsiteX259" fmla="*/ 4131455 w 4691511"/>
              <a:gd name="connsiteY259" fmla="*/ 1147053 h 2786219"/>
              <a:gd name="connsiteX260" fmla="*/ 4146504 w 4691511"/>
              <a:gd name="connsiteY260" fmla="*/ 1151395 h 2786219"/>
              <a:gd name="connsiteX261" fmla="*/ 4156537 w 4691511"/>
              <a:gd name="connsiteY261" fmla="*/ 1188660 h 2786219"/>
              <a:gd name="connsiteX262" fmla="*/ 4159762 w 4691511"/>
              <a:gd name="connsiteY262" fmla="*/ 1247272 h 2786219"/>
              <a:gd name="connsiteX263" fmla="*/ 4148296 w 4691511"/>
              <a:gd name="connsiteY263" fmla="*/ 1263553 h 2786219"/>
              <a:gd name="connsiteX264" fmla="*/ 4111030 w 4691511"/>
              <a:gd name="connsiteY264" fmla="*/ 1279834 h 2786219"/>
              <a:gd name="connsiteX265" fmla="*/ 4104581 w 4691511"/>
              <a:gd name="connsiteY265" fmla="*/ 1291050 h 2786219"/>
              <a:gd name="connsiteX266" fmla="*/ 4088814 w 4691511"/>
              <a:gd name="connsiteY266" fmla="*/ 1294668 h 2786219"/>
              <a:gd name="connsiteX267" fmla="*/ 4059432 w 4691511"/>
              <a:gd name="connsiteY267" fmla="*/ 1289603 h 2786219"/>
              <a:gd name="connsiteX268" fmla="*/ 4035424 w 4691511"/>
              <a:gd name="connsiteY268" fmla="*/ 1284538 h 2786219"/>
              <a:gd name="connsiteX269" fmla="*/ 4066240 w 4691511"/>
              <a:gd name="connsiteY269" fmla="*/ 1262830 h 2786219"/>
              <a:gd name="connsiteX270" fmla="*/ 4094189 w 4691511"/>
              <a:gd name="connsiteY270" fmla="*/ 1244378 h 2786219"/>
              <a:gd name="connsiteX271" fmla="*/ 4103147 w 4691511"/>
              <a:gd name="connsiteY271" fmla="*/ 1233162 h 2786219"/>
              <a:gd name="connsiteX272" fmla="*/ 4124288 w 4691511"/>
              <a:gd name="connsiteY272" fmla="*/ 1182871 h 2786219"/>
              <a:gd name="connsiteX273" fmla="*/ 4125722 w 4691511"/>
              <a:gd name="connsiteY273" fmla="*/ 1158269 h 2786219"/>
              <a:gd name="connsiteX274" fmla="*/ 4131455 w 4691511"/>
              <a:gd name="connsiteY274" fmla="*/ 1147053 h 2786219"/>
              <a:gd name="connsiteX275" fmla="*/ 2608805 w 4691511"/>
              <a:gd name="connsiteY275" fmla="*/ 1134354 h 2786219"/>
              <a:gd name="connsiteX276" fmla="*/ 2626948 w 4691511"/>
              <a:gd name="connsiteY276" fmla="*/ 1142682 h 2786219"/>
              <a:gd name="connsiteX277" fmla="*/ 2614248 w 4691511"/>
              <a:gd name="connsiteY277" fmla="*/ 1154267 h 2786219"/>
              <a:gd name="connsiteX278" fmla="*/ 2601911 w 4691511"/>
              <a:gd name="connsiteY278" fmla="*/ 1140509 h 2786219"/>
              <a:gd name="connsiteX279" fmla="*/ 2608805 w 4691511"/>
              <a:gd name="connsiteY279" fmla="*/ 1134354 h 2786219"/>
              <a:gd name="connsiteX280" fmla="*/ 4122187 w 4691511"/>
              <a:gd name="connsiteY280" fmla="*/ 1048538 h 2786219"/>
              <a:gd name="connsiteX281" fmla="*/ 4133755 w 4691511"/>
              <a:gd name="connsiteY281" fmla="*/ 1051257 h 2786219"/>
              <a:gd name="connsiteX282" fmla="*/ 4171352 w 4691511"/>
              <a:gd name="connsiteY282" fmla="*/ 1071566 h 2786219"/>
              <a:gd name="connsiteX283" fmla="*/ 4175329 w 4691511"/>
              <a:gd name="connsiteY283" fmla="*/ 1088249 h 2786219"/>
              <a:gd name="connsiteX284" fmla="*/ 4157253 w 4691511"/>
              <a:gd name="connsiteY284" fmla="*/ 1107107 h 2786219"/>
              <a:gd name="connsiteX285" fmla="*/ 4148577 w 4691511"/>
              <a:gd name="connsiteY285" fmla="*/ 1109283 h 2786219"/>
              <a:gd name="connsiteX286" fmla="*/ 4121102 w 4691511"/>
              <a:gd name="connsiteY286" fmla="*/ 1128867 h 2786219"/>
              <a:gd name="connsiteX287" fmla="*/ 4113510 w 4691511"/>
              <a:gd name="connsiteY287" fmla="*/ 1099129 h 2786219"/>
              <a:gd name="connsiteX288" fmla="*/ 4119295 w 4691511"/>
              <a:gd name="connsiteY288" fmla="*/ 1061049 h 2786219"/>
              <a:gd name="connsiteX289" fmla="*/ 4122187 w 4691511"/>
              <a:gd name="connsiteY289" fmla="*/ 1048538 h 2786219"/>
              <a:gd name="connsiteX290" fmla="*/ 1294321 w 4691511"/>
              <a:gd name="connsiteY290" fmla="*/ 1040328 h 2786219"/>
              <a:gd name="connsiteX291" fmla="*/ 1309339 w 4691511"/>
              <a:gd name="connsiteY291" fmla="*/ 1047472 h 2786219"/>
              <a:gd name="connsiteX292" fmla="*/ 1307942 w 4691511"/>
              <a:gd name="connsiteY292" fmla="*/ 1051984 h 2786219"/>
              <a:gd name="connsiteX293" fmla="*/ 1292225 w 4691511"/>
              <a:gd name="connsiteY293" fmla="*/ 1044840 h 2786219"/>
              <a:gd name="connsiteX294" fmla="*/ 1294321 w 4691511"/>
              <a:gd name="connsiteY294" fmla="*/ 1040328 h 2786219"/>
              <a:gd name="connsiteX295" fmla="*/ 1396726 w 4691511"/>
              <a:gd name="connsiteY295" fmla="*/ 1018103 h 2786219"/>
              <a:gd name="connsiteX296" fmla="*/ 1394215 w 4691511"/>
              <a:gd name="connsiteY296" fmla="*/ 1031132 h 2786219"/>
              <a:gd name="connsiteX297" fmla="*/ 1401030 w 4691511"/>
              <a:gd name="connsiteY297" fmla="*/ 1049590 h 2786219"/>
              <a:gd name="connsiteX298" fmla="*/ 1407846 w 4691511"/>
              <a:gd name="connsiteY298" fmla="*/ 1051762 h 2786219"/>
              <a:gd name="connsiteX299" fmla="*/ 1422553 w 4691511"/>
              <a:gd name="connsiteY299" fmla="*/ 1064429 h 2786219"/>
              <a:gd name="connsiteX300" fmla="*/ 1404617 w 4691511"/>
              <a:gd name="connsiteY300" fmla="*/ 1087591 h 2786219"/>
              <a:gd name="connsiteX301" fmla="*/ 1354038 w 4691511"/>
              <a:gd name="connsiteY301" fmla="*/ 1083610 h 2786219"/>
              <a:gd name="connsiteX302" fmla="*/ 1350451 w 4691511"/>
              <a:gd name="connsiteY302" fmla="*/ 1074924 h 2786219"/>
              <a:gd name="connsiteX303" fmla="*/ 1381301 w 4691511"/>
              <a:gd name="connsiteY303" fmla="*/ 1027875 h 2786219"/>
              <a:gd name="connsiteX304" fmla="*/ 1396726 w 4691511"/>
              <a:gd name="connsiteY304" fmla="*/ 1018103 h 2786219"/>
              <a:gd name="connsiteX305" fmla="*/ 2050687 w 4691511"/>
              <a:gd name="connsiteY305" fmla="*/ 960092 h 2786219"/>
              <a:gd name="connsiteX306" fmla="*/ 2058291 w 4691511"/>
              <a:gd name="connsiteY306" fmla="*/ 960092 h 2786219"/>
              <a:gd name="connsiteX307" fmla="*/ 2070239 w 4691511"/>
              <a:gd name="connsiteY307" fmla="*/ 979312 h 2786219"/>
              <a:gd name="connsiteX308" fmla="*/ 2065170 w 4691511"/>
              <a:gd name="connsiteY308" fmla="*/ 1007234 h 2786219"/>
              <a:gd name="connsiteX309" fmla="*/ 2025705 w 4691511"/>
              <a:gd name="connsiteY309" fmla="*/ 1027541 h 2786219"/>
              <a:gd name="connsiteX310" fmla="*/ 2020998 w 4691511"/>
              <a:gd name="connsiteY310" fmla="*/ 1022827 h 2786219"/>
              <a:gd name="connsiteX311" fmla="*/ 2050687 w 4691511"/>
              <a:gd name="connsiteY311" fmla="*/ 960092 h 2786219"/>
              <a:gd name="connsiteX312" fmla="*/ 427089 w 4691511"/>
              <a:gd name="connsiteY312" fmla="*/ 945435 h 2786219"/>
              <a:gd name="connsiteX313" fmla="*/ 447857 w 4691511"/>
              <a:gd name="connsiteY313" fmla="*/ 962909 h 2786219"/>
              <a:gd name="connsiteX314" fmla="*/ 457330 w 4691511"/>
              <a:gd name="connsiteY314" fmla="*/ 981096 h 2786219"/>
              <a:gd name="connsiteX315" fmla="*/ 454415 w 4691511"/>
              <a:gd name="connsiteY315" fmla="*/ 993935 h 2786219"/>
              <a:gd name="connsiteX316" fmla="*/ 443485 w 4691511"/>
              <a:gd name="connsiteY316" fmla="*/ 990725 h 2786219"/>
              <a:gd name="connsiteX317" fmla="*/ 418710 w 4691511"/>
              <a:gd name="connsiteY317" fmla="*/ 958986 h 2786219"/>
              <a:gd name="connsiteX318" fmla="*/ 427089 w 4691511"/>
              <a:gd name="connsiteY318" fmla="*/ 945435 h 2786219"/>
              <a:gd name="connsiteX319" fmla="*/ 2091907 w 4691511"/>
              <a:gd name="connsiteY319" fmla="*/ 888774 h 2786219"/>
              <a:gd name="connsiteX320" fmla="*/ 2099614 w 4691511"/>
              <a:gd name="connsiteY320" fmla="*/ 895347 h 2786219"/>
              <a:gd name="connsiteX321" fmla="*/ 2103603 w 4691511"/>
              <a:gd name="connsiteY321" fmla="*/ 901470 h 2786219"/>
              <a:gd name="connsiteX322" fmla="*/ 2114121 w 4691511"/>
              <a:gd name="connsiteY322" fmla="*/ 931366 h 2786219"/>
              <a:gd name="connsiteX323" fmla="*/ 2119924 w 4691511"/>
              <a:gd name="connsiteY323" fmla="*/ 948655 h 2786219"/>
              <a:gd name="connsiteX324" fmla="*/ 2143136 w 4691511"/>
              <a:gd name="connsiteY324" fmla="*/ 980352 h 2786219"/>
              <a:gd name="connsiteX325" fmla="*/ 2162721 w 4691511"/>
              <a:gd name="connsiteY325" fmla="*/ 1004484 h 2786219"/>
              <a:gd name="connsiteX326" fmla="*/ 2167436 w 4691511"/>
              <a:gd name="connsiteY326" fmla="*/ 1017811 h 2786219"/>
              <a:gd name="connsiteX327" fmla="*/ 2136245 w 4691511"/>
              <a:gd name="connsiteY327" fmla="*/ 1048788 h 2786219"/>
              <a:gd name="connsiteX328" fmla="*/ 2085832 w 4691511"/>
              <a:gd name="connsiteY328" fmla="*/ 1057432 h 2786219"/>
              <a:gd name="connsiteX329" fmla="*/ 2081117 w 4691511"/>
              <a:gd name="connsiteY329" fmla="*/ 1052029 h 2786219"/>
              <a:gd name="connsiteX330" fmla="*/ 2105780 w 4691511"/>
              <a:gd name="connsiteY330" fmla="*/ 1039062 h 2786219"/>
              <a:gd name="connsiteX331" fmla="*/ 2094536 w 4691511"/>
              <a:gd name="connsiteY331" fmla="*/ 1005925 h 2786219"/>
              <a:gd name="connsiteX332" fmla="*/ 2100702 w 4691511"/>
              <a:gd name="connsiteY332" fmla="*/ 995480 h 2786219"/>
              <a:gd name="connsiteX333" fmla="*/ 2094536 w 4691511"/>
              <a:gd name="connsiteY333" fmla="*/ 965944 h 2786219"/>
              <a:gd name="connsiteX334" fmla="*/ 2084381 w 4691511"/>
              <a:gd name="connsiteY334" fmla="*/ 952257 h 2786219"/>
              <a:gd name="connsiteX335" fmla="*/ 2077490 w 4691511"/>
              <a:gd name="connsiteY335" fmla="*/ 933887 h 2786219"/>
              <a:gd name="connsiteX336" fmla="*/ 2083656 w 4691511"/>
              <a:gd name="connsiteY336" fmla="*/ 893546 h 2786219"/>
              <a:gd name="connsiteX337" fmla="*/ 2091907 w 4691511"/>
              <a:gd name="connsiteY337" fmla="*/ 888774 h 2786219"/>
              <a:gd name="connsiteX338" fmla="*/ 385419 w 4691511"/>
              <a:gd name="connsiteY338" fmla="*/ 853003 h 2786219"/>
              <a:gd name="connsiteX339" fmla="*/ 383017 w 4691511"/>
              <a:gd name="connsiteY339" fmla="*/ 874858 h 2786219"/>
              <a:gd name="connsiteX340" fmla="*/ 377868 w 4691511"/>
              <a:gd name="connsiteY340" fmla="*/ 873747 h 2786219"/>
              <a:gd name="connsiteX341" fmla="*/ 385419 w 4691511"/>
              <a:gd name="connsiteY341" fmla="*/ 853003 h 2786219"/>
              <a:gd name="connsiteX342" fmla="*/ 4053753 w 4691511"/>
              <a:gd name="connsiteY342" fmla="*/ 839436 h 2786219"/>
              <a:gd name="connsiteX343" fmla="*/ 4061691 w 4691511"/>
              <a:gd name="connsiteY343" fmla="*/ 842675 h 2786219"/>
              <a:gd name="connsiteX344" fmla="*/ 4068546 w 4691511"/>
              <a:gd name="connsiteY344" fmla="*/ 851313 h 2786219"/>
              <a:gd name="connsiteX345" fmla="*/ 4108233 w 4691511"/>
              <a:gd name="connsiteY345" fmla="*/ 927256 h 2786219"/>
              <a:gd name="connsiteX346" fmla="*/ 4109676 w 4691511"/>
              <a:gd name="connsiteY346" fmla="*/ 945252 h 2786219"/>
              <a:gd name="connsiteX347" fmla="*/ 4115088 w 4691511"/>
              <a:gd name="connsiteY347" fmla="*/ 989882 h 2786219"/>
              <a:gd name="connsiteX348" fmla="*/ 4121943 w 4691511"/>
              <a:gd name="connsiteY348" fmla="*/ 999960 h 2786219"/>
              <a:gd name="connsiteX349" fmla="*/ 4115449 w 4691511"/>
              <a:gd name="connsiteY349" fmla="*/ 1015796 h 2786219"/>
              <a:gd name="connsiteX350" fmla="*/ 4105708 w 4691511"/>
              <a:gd name="connsiteY350" fmla="*/ 1007158 h 2786219"/>
              <a:gd name="connsiteX351" fmla="*/ 4076844 w 4691511"/>
              <a:gd name="connsiteY351" fmla="*/ 917539 h 2786219"/>
              <a:gd name="connsiteX352" fmla="*/ 4060608 w 4691511"/>
              <a:gd name="connsiteY352" fmla="*/ 885866 h 2786219"/>
              <a:gd name="connsiteX353" fmla="*/ 4046537 w 4691511"/>
              <a:gd name="connsiteY353" fmla="*/ 848074 h 2786219"/>
              <a:gd name="connsiteX354" fmla="*/ 4053753 w 4691511"/>
              <a:gd name="connsiteY354" fmla="*/ 839436 h 2786219"/>
              <a:gd name="connsiteX355" fmla="*/ 1950728 w 4691511"/>
              <a:gd name="connsiteY355" fmla="*/ 697643 h 2786219"/>
              <a:gd name="connsiteX356" fmla="*/ 1974196 w 4691511"/>
              <a:gd name="connsiteY356" fmla="*/ 713845 h 2786219"/>
              <a:gd name="connsiteX357" fmla="*/ 1969863 w 4691511"/>
              <a:gd name="connsiteY357" fmla="*/ 740489 h 2786219"/>
              <a:gd name="connsiteX358" fmla="*/ 1914263 w 4691511"/>
              <a:gd name="connsiteY358" fmla="*/ 765332 h 2786219"/>
              <a:gd name="connsiteX359" fmla="*/ 1881409 w 4691511"/>
              <a:gd name="connsiteY359" fmla="*/ 758131 h 2786219"/>
              <a:gd name="connsiteX360" fmla="*/ 1877799 w 4691511"/>
              <a:gd name="connsiteY360" fmla="*/ 722846 h 2786219"/>
              <a:gd name="connsiteX361" fmla="*/ 1950728 w 4691511"/>
              <a:gd name="connsiteY361" fmla="*/ 697643 h 2786219"/>
              <a:gd name="connsiteX362" fmla="*/ 1880902 w 4691511"/>
              <a:gd name="connsiteY362" fmla="*/ 695842 h 2786219"/>
              <a:gd name="connsiteX363" fmla="*/ 1887189 w 4691511"/>
              <a:gd name="connsiteY363" fmla="*/ 704158 h 2786219"/>
              <a:gd name="connsiteX364" fmla="*/ 1875314 w 4691511"/>
              <a:gd name="connsiteY364" fmla="*/ 710961 h 2786219"/>
              <a:gd name="connsiteX365" fmla="*/ 1870075 w 4691511"/>
              <a:gd name="connsiteY365" fmla="*/ 706048 h 2786219"/>
              <a:gd name="connsiteX366" fmla="*/ 1880902 w 4691511"/>
              <a:gd name="connsiteY366" fmla="*/ 695842 h 2786219"/>
              <a:gd name="connsiteX367" fmla="*/ 158898 w 4691511"/>
              <a:gd name="connsiteY367" fmla="*/ 695842 h 2786219"/>
              <a:gd name="connsiteX368" fmla="*/ 159976 w 4691511"/>
              <a:gd name="connsiteY368" fmla="*/ 700172 h 2786219"/>
              <a:gd name="connsiteX369" fmla="*/ 143425 w 4691511"/>
              <a:gd name="connsiteY369" fmla="*/ 710635 h 2786219"/>
              <a:gd name="connsiteX370" fmla="*/ 133350 w 4691511"/>
              <a:gd name="connsiteY370" fmla="*/ 706666 h 2786219"/>
              <a:gd name="connsiteX371" fmla="*/ 138748 w 4691511"/>
              <a:gd name="connsiteY371" fmla="*/ 697646 h 2786219"/>
              <a:gd name="connsiteX372" fmla="*/ 158898 w 4691511"/>
              <a:gd name="connsiteY372" fmla="*/ 695842 h 2786219"/>
              <a:gd name="connsiteX373" fmla="*/ 1109991 w 4691511"/>
              <a:gd name="connsiteY373" fmla="*/ 633928 h 2786219"/>
              <a:gd name="connsiteX374" fmla="*/ 1150576 w 4691511"/>
              <a:gd name="connsiteY374" fmla="*/ 696527 h 2786219"/>
              <a:gd name="connsiteX375" fmla="*/ 1131370 w 4691511"/>
              <a:gd name="connsiteY375" fmla="*/ 688702 h 2786219"/>
              <a:gd name="connsiteX376" fmla="*/ 1115426 w 4691511"/>
              <a:gd name="connsiteY376" fmla="*/ 689057 h 2786219"/>
              <a:gd name="connsiteX377" fmla="*/ 1110716 w 4691511"/>
              <a:gd name="connsiteY377" fmla="*/ 692970 h 2786219"/>
              <a:gd name="connsiteX378" fmla="*/ 1092960 w 4691511"/>
              <a:gd name="connsiteY378" fmla="*/ 697238 h 2786219"/>
              <a:gd name="connsiteX379" fmla="*/ 1086437 w 4691511"/>
              <a:gd name="connsiteY379" fmla="*/ 675542 h 2786219"/>
              <a:gd name="connsiteX380" fmla="*/ 1109991 w 4691511"/>
              <a:gd name="connsiteY380" fmla="*/ 633928 h 2786219"/>
              <a:gd name="connsiteX381" fmla="*/ 1253505 w 4691511"/>
              <a:gd name="connsiteY381" fmla="*/ 578366 h 2786219"/>
              <a:gd name="connsiteX382" fmla="*/ 1260947 w 4691511"/>
              <a:gd name="connsiteY382" fmla="*/ 586896 h 2786219"/>
              <a:gd name="connsiteX383" fmla="*/ 1246436 w 4691511"/>
              <a:gd name="connsiteY383" fmla="*/ 601823 h 2786219"/>
              <a:gd name="connsiteX384" fmla="*/ 1238250 w 4691511"/>
              <a:gd name="connsiteY384" fmla="*/ 592938 h 2786219"/>
              <a:gd name="connsiteX385" fmla="*/ 1253505 w 4691511"/>
              <a:gd name="connsiteY385" fmla="*/ 578366 h 2786219"/>
              <a:gd name="connsiteX386" fmla="*/ 1529941 w 4691511"/>
              <a:gd name="connsiteY386" fmla="*/ 554554 h 2786219"/>
              <a:gd name="connsiteX387" fmla="*/ 1547446 w 4691511"/>
              <a:gd name="connsiteY387" fmla="*/ 570883 h 2786219"/>
              <a:gd name="connsiteX388" fmla="*/ 1535776 w 4691511"/>
              <a:gd name="connsiteY388" fmla="*/ 578866 h 2786219"/>
              <a:gd name="connsiteX389" fmla="*/ 1521553 w 4691511"/>
              <a:gd name="connsiteY389" fmla="*/ 565803 h 2786219"/>
              <a:gd name="connsiteX390" fmla="*/ 1529941 w 4691511"/>
              <a:gd name="connsiteY390" fmla="*/ 554554 h 2786219"/>
              <a:gd name="connsiteX391" fmla="*/ 2817147 w 4691511"/>
              <a:gd name="connsiteY391" fmla="*/ 545028 h 2786219"/>
              <a:gd name="connsiteX392" fmla="*/ 2836504 w 4691511"/>
              <a:gd name="connsiteY392" fmla="*/ 560198 h 2786219"/>
              <a:gd name="connsiteX393" fmla="*/ 2817147 w 4691511"/>
              <a:gd name="connsiteY393" fmla="*/ 545028 h 2786219"/>
              <a:gd name="connsiteX394" fmla="*/ 1891531 w 4691511"/>
              <a:gd name="connsiteY394" fmla="*/ 498992 h 2786219"/>
              <a:gd name="connsiteX395" fmla="*/ 1895116 w 4691511"/>
              <a:gd name="connsiteY395" fmla="*/ 501215 h 2786219"/>
              <a:gd name="connsiteX396" fmla="*/ 1895116 w 4691511"/>
              <a:gd name="connsiteY396" fmla="*/ 520847 h 2786219"/>
              <a:gd name="connsiteX397" fmla="*/ 1884362 w 4691511"/>
              <a:gd name="connsiteY397" fmla="*/ 511586 h 2786219"/>
              <a:gd name="connsiteX398" fmla="*/ 1891531 w 4691511"/>
              <a:gd name="connsiteY398" fmla="*/ 498992 h 2786219"/>
              <a:gd name="connsiteX399" fmla="*/ 885177 w 4691511"/>
              <a:gd name="connsiteY399" fmla="*/ 493414 h 2786219"/>
              <a:gd name="connsiteX400" fmla="*/ 902930 w 4691511"/>
              <a:gd name="connsiteY400" fmla="*/ 497268 h 2786219"/>
              <a:gd name="connsiteX401" fmla="*/ 877888 w 4691511"/>
              <a:gd name="connsiteY401" fmla="*/ 506557 h 2786219"/>
              <a:gd name="connsiteX402" fmla="*/ 885177 w 4691511"/>
              <a:gd name="connsiteY402" fmla="*/ 493414 h 2786219"/>
              <a:gd name="connsiteX403" fmla="*/ 1021580 w 4691511"/>
              <a:gd name="connsiteY403" fmla="*/ 492562 h 2786219"/>
              <a:gd name="connsiteX404" fmla="*/ 1029925 w 4691511"/>
              <a:gd name="connsiteY404" fmla="*/ 512372 h 2786219"/>
              <a:gd name="connsiteX405" fmla="*/ 1020491 w 4691511"/>
              <a:gd name="connsiteY405" fmla="*/ 527140 h 2786219"/>
              <a:gd name="connsiteX406" fmla="*/ 992188 w 4691511"/>
              <a:gd name="connsiteY406" fmla="*/ 507330 h 2786219"/>
              <a:gd name="connsiteX407" fmla="*/ 1021580 w 4691511"/>
              <a:gd name="connsiteY407" fmla="*/ 492562 h 2786219"/>
              <a:gd name="connsiteX408" fmla="*/ 25186 w 4691511"/>
              <a:gd name="connsiteY408" fmla="*/ 454908 h 2786219"/>
              <a:gd name="connsiteX409" fmla="*/ 40925 w 4691511"/>
              <a:gd name="connsiteY409" fmla="*/ 467363 h 2786219"/>
              <a:gd name="connsiteX410" fmla="*/ 32881 w 4691511"/>
              <a:gd name="connsiteY410" fmla="*/ 472492 h 2786219"/>
              <a:gd name="connsiteX411" fmla="*/ 20637 w 4691511"/>
              <a:gd name="connsiteY411" fmla="*/ 460036 h 2786219"/>
              <a:gd name="connsiteX412" fmla="*/ 25186 w 4691511"/>
              <a:gd name="connsiteY412" fmla="*/ 454908 h 2786219"/>
              <a:gd name="connsiteX413" fmla="*/ 1274093 w 4691511"/>
              <a:gd name="connsiteY413" fmla="*/ 396333 h 2786219"/>
              <a:gd name="connsiteX414" fmla="*/ 1289325 w 4691511"/>
              <a:gd name="connsiteY414" fmla="*/ 401625 h 2786219"/>
              <a:gd name="connsiteX415" fmla="*/ 1294992 w 4691511"/>
              <a:gd name="connsiteY415" fmla="*/ 405858 h 2786219"/>
              <a:gd name="connsiteX416" fmla="*/ 1303140 w 4691511"/>
              <a:gd name="connsiteY416" fmla="*/ 424555 h 2786219"/>
              <a:gd name="connsiteX417" fmla="*/ 1287199 w 4691511"/>
              <a:gd name="connsiteY417" fmla="*/ 431963 h 2786219"/>
              <a:gd name="connsiteX418" fmla="*/ 1266654 w 4691511"/>
              <a:gd name="connsiteY418" fmla="*/ 412561 h 2786219"/>
              <a:gd name="connsiteX419" fmla="*/ 1274093 w 4691511"/>
              <a:gd name="connsiteY419" fmla="*/ 396333 h 2786219"/>
              <a:gd name="connsiteX420" fmla="*/ 1193064 w 4691511"/>
              <a:gd name="connsiteY420" fmla="*/ 375527 h 2786219"/>
              <a:gd name="connsiteX421" fmla="*/ 1213916 w 4691511"/>
              <a:gd name="connsiteY421" fmla="*/ 376607 h 2786219"/>
              <a:gd name="connsiteX422" fmla="*/ 1206007 w 4691511"/>
              <a:gd name="connsiteY422" fmla="*/ 395701 h 2786219"/>
              <a:gd name="connsiteX423" fmla="*/ 1182279 w 4691511"/>
              <a:gd name="connsiteY423" fmla="*/ 438931 h 2786219"/>
              <a:gd name="connsiteX424" fmla="*/ 1185155 w 4691511"/>
              <a:gd name="connsiteY424" fmla="*/ 460546 h 2786219"/>
              <a:gd name="connsiteX425" fmla="*/ 1188391 w 4691511"/>
              <a:gd name="connsiteY425" fmla="*/ 460546 h 2786219"/>
              <a:gd name="connsiteX426" fmla="*/ 1189829 w 4691511"/>
              <a:gd name="connsiteY426" fmla="*/ 456223 h 2786219"/>
              <a:gd name="connsiteX427" fmla="*/ 1218590 w 4691511"/>
              <a:gd name="connsiteY427" fmla="*/ 401104 h 2786219"/>
              <a:gd name="connsiteX428" fmla="*/ 1253462 w 4691511"/>
              <a:gd name="connsiteY428" fmla="*/ 390297 h 2786219"/>
              <a:gd name="connsiteX429" fmla="*/ 1259574 w 4691511"/>
              <a:gd name="connsiteY429" fmla="*/ 407949 h 2786219"/>
              <a:gd name="connsiteX430" fmla="*/ 1248789 w 4691511"/>
              <a:gd name="connsiteY430" fmla="*/ 441813 h 2786219"/>
              <a:gd name="connsiteX431" fmla="*/ 1265326 w 4691511"/>
              <a:gd name="connsiteY431" fmla="*/ 447217 h 2786219"/>
              <a:gd name="connsiteX432" fmla="*/ 1282223 w 4691511"/>
              <a:gd name="connsiteY432" fmla="*/ 441453 h 2786219"/>
              <a:gd name="connsiteX433" fmla="*/ 1305591 w 4691511"/>
              <a:gd name="connsiteY433" fmla="*/ 447937 h 2786219"/>
              <a:gd name="connsiteX434" fmla="*/ 1308467 w 4691511"/>
              <a:gd name="connsiteY434" fmla="*/ 470633 h 2786219"/>
              <a:gd name="connsiteX435" fmla="*/ 1315298 w 4691511"/>
              <a:gd name="connsiteY435" fmla="*/ 486844 h 2786219"/>
              <a:gd name="connsiteX436" fmla="*/ 1329678 w 4691511"/>
              <a:gd name="connsiteY436" fmla="*/ 485763 h 2786219"/>
              <a:gd name="connsiteX437" fmla="*/ 1337947 w 4691511"/>
              <a:gd name="connsiteY437" fmla="*/ 486484 h 2786219"/>
              <a:gd name="connsiteX438" fmla="*/ 1338307 w 4691511"/>
              <a:gd name="connsiteY438" fmla="*/ 495490 h 2786219"/>
              <a:gd name="connsiteX439" fmla="*/ 1333633 w 4691511"/>
              <a:gd name="connsiteY439" fmla="*/ 504857 h 2786219"/>
              <a:gd name="connsiteX440" fmla="*/ 1335430 w 4691511"/>
              <a:gd name="connsiteY440" fmla="*/ 516385 h 2786219"/>
              <a:gd name="connsiteX441" fmla="*/ 1345497 w 4691511"/>
              <a:gd name="connsiteY441" fmla="*/ 516745 h 2786219"/>
              <a:gd name="connsiteX442" fmla="*/ 1363113 w 4691511"/>
              <a:gd name="connsiteY442" fmla="*/ 515664 h 2786219"/>
              <a:gd name="connsiteX443" fmla="*/ 1357720 w 4691511"/>
              <a:gd name="connsiteY443" fmla="*/ 527192 h 2786219"/>
              <a:gd name="connsiteX444" fmla="*/ 1351249 w 4691511"/>
              <a:gd name="connsiteY444" fmla="*/ 536919 h 2786219"/>
              <a:gd name="connsiteX445" fmla="*/ 1361675 w 4691511"/>
              <a:gd name="connsiteY445" fmla="*/ 536919 h 2786219"/>
              <a:gd name="connsiteX446" fmla="*/ 1369224 w 4691511"/>
              <a:gd name="connsiteY446" fmla="*/ 536919 h 2786219"/>
              <a:gd name="connsiteX447" fmla="*/ 1364551 w 4691511"/>
              <a:gd name="connsiteY447" fmla="*/ 560335 h 2786219"/>
              <a:gd name="connsiteX448" fmla="*/ 1367786 w 4691511"/>
              <a:gd name="connsiteY448" fmla="*/ 562137 h 2786219"/>
              <a:gd name="connsiteX449" fmla="*/ 1359158 w 4691511"/>
              <a:gd name="connsiteY449" fmla="*/ 565019 h 2786219"/>
              <a:gd name="connsiteX450" fmla="*/ 1354125 w 4691511"/>
              <a:gd name="connsiteY450" fmla="*/ 586994 h 2786219"/>
              <a:gd name="connsiteX451" fmla="*/ 1391874 w 4691511"/>
              <a:gd name="connsiteY451" fmla="*/ 631665 h 2786219"/>
              <a:gd name="connsiteX452" fmla="*/ 1396547 w 4691511"/>
              <a:gd name="connsiteY452" fmla="*/ 635628 h 2786219"/>
              <a:gd name="connsiteX453" fmla="*/ 1398345 w 4691511"/>
              <a:gd name="connsiteY453" fmla="*/ 657964 h 2786219"/>
              <a:gd name="connsiteX454" fmla="*/ 1380729 w 4691511"/>
              <a:gd name="connsiteY454" fmla="*/ 676336 h 2786219"/>
              <a:gd name="connsiteX455" fmla="*/ 1369584 w 4691511"/>
              <a:gd name="connsiteY455" fmla="*/ 680659 h 2786219"/>
              <a:gd name="connsiteX456" fmla="*/ 1362753 w 4691511"/>
              <a:gd name="connsiteY456" fmla="*/ 670933 h 2786219"/>
              <a:gd name="connsiteX457" fmla="*/ 1350889 w 4691511"/>
              <a:gd name="connsiteY457" fmla="*/ 651479 h 2786219"/>
              <a:gd name="connsiteX458" fmla="*/ 1333273 w 4691511"/>
              <a:gd name="connsiteY458" fmla="*/ 652560 h 2786219"/>
              <a:gd name="connsiteX459" fmla="*/ 1331116 w 4691511"/>
              <a:gd name="connsiteY459" fmla="*/ 665889 h 2786219"/>
              <a:gd name="connsiteX460" fmla="*/ 1345497 w 4691511"/>
              <a:gd name="connsiteY460" fmla="*/ 698312 h 2786219"/>
              <a:gd name="connsiteX461" fmla="*/ 1348013 w 4691511"/>
              <a:gd name="connsiteY461" fmla="*/ 703716 h 2786219"/>
              <a:gd name="connsiteX462" fmla="*/ 1345856 w 4691511"/>
              <a:gd name="connsiteY462" fmla="*/ 727132 h 2786219"/>
              <a:gd name="connsiteX463" fmla="*/ 1320691 w 4691511"/>
              <a:gd name="connsiteY463" fmla="*/ 727132 h 2786219"/>
              <a:gd name="connsiteX464" fmla="*/ 1305232 w 4691511"/>
              <a:gd name="connsiteY464" fmla="*/ 717405 h 2786219"/>
              <a:gd name="connsiteX465" fmla="*/ 1319612 w 4691511"/>
              <a:gd name="connsiteY465" fmla="*/ 757393 h 2786219"/>
              <a:gd name="connsiteX466" fmla="*/ 1272516 w 4691511"/>
              <a:gd name="connsiteY466" fmla="*/ 730014 h 2786219"/>
              <a:gd name="connsiteX467" fmla="*/ 1257776 w 4691511"/>
              <a:gd name="connsiteY467" fmla="*/ 702275 h 2786219"/>
              <a:gd name="connsiteX468" fmla="*/ 1231173 w 4691511"/>
              <a:gd name="connsiteY468" fmla="*/ 686423 h 2786219"/>
              <a:gd name="connsiteX469" fmla="*/ 1196300 w 4691511"/>
              <a:gd name="connsiteY469" fmla="*/ 675256 h 2786219"/>
              <a:gd name="connsiteX470" fmla="*/ 1216073 w 4691511"/>
              <a:gd name="connsiteY470" fmla="*/ 661566 h 2786219"/>
              <a:gd name="connsiteX471" fmla="*/ 1234408 w 4691511"/>
              <a:gd name="connsiteY471" fmla="*/ 661926 h 2786219"/>
              <a:gd name="connsiteX472" fmla="*/ 1257776 w 4691511"/>
              <a:gd name="connsiteY472" fmla="*/ 646436 h 2786219"/>
              <a:gd name="connsiteX473" fmla="*/ 1271438 w 4691511"/>
              <a:gd name="connsiteY473" fmla="*/ 626982 h 2786219"/>
              <a:gd name="connsiteX474" fmla="*/ 1287975 w 4691511"/>
              <a:gd name="connsiteY474" fmla="*/ 603205 h 2786219"/>
              <a:gd name="connsiteX475" fmla="*/ 1285099 w 4691511"/>
              <a:gd name="connsiteY475" fmla="*/ 576907 h 2786219"/>
              <a:gd name="connsiteX476" fmla="*/ 1253462 w 4691511"/>
              <a:gd name="connsiteY476" fmla="*/ 515664 h 2786219"/>
              <a:gd name="connsiteX477" fmla="*/ 1244834 w 4691511"/>
              <a:gd name="connsiteY477" fmla="*/ 504136 h 2786219"/>
              <a:gd name="connsiteX478" fmla="*/ 1220747 w 4691511"/>
              <a:gd name="connsiteY478" fmla="*/ 518546 h 2786219"/>
              <a:gd name="connsiteX479" fmla="*/ 1150283 w 4691511"/>
              <a:gd name="connsiteY479" fmla="*/ 494049 h 2786219"/>
              <a:gd name="connsiteX480" fmla="*/ 1142374 w 4691511"/>
              <a:gd name="connsiteY480" fmla="*/ 488645 h 2786219"/>
              <a:gd name="connsiteX481" fmla="*/ 1147047 w 4691511"/>
              <a:gd name="connsiteY481" fmla="*/ 466670 h 2786219"/>
              <a:gd name="connsiteX482" fmla="*/ 1143093 w 4691511"/>
              <a:gd name="connsiteY482" fmla="*/ 459465 h 2786219"/>
              <a:gd name="connsiteX483" fmla="*/ 1139857 w 4691511"/>
              <a:gd name="connsiteY483" fmla="*/ 429924 h 2786219"/>
              <a:gd name="connsiteX484" fmla="*/ 1188750 w 4691511"/>
              <a:gd name="connsiteY484" fmla="*/ 377688 h 2786219"/>
              <a:gd name="connsiteX485" fmla="*/ 1193064 w 4691511"/>
              <a:gd name="connsiteY485" fmla="*/ 375527 h 2786219"/>
              <a:gd name="connsiteX486" fmla="*/ 1136939 w 4691511"/>
              <a:gd name="connsiteY486" fmla="*/ 344665 h 2786219"/>
              <a:gd name="connsiteX487" fmla="*/ 1156839 w 4691511"/>
              <a:gd name="connsiteY487" fmla="*/ 355770 h 2786219"/>
              <a:gd name="connsiteX488" fmla="*/ 1156839 w 4691511"/>
              <a:gd name="connsiteY488" fmla="*/ 373827 h 2786219"/>
              <a:gd name="connsiteX489" fmla="*/ 1117129 w 4691511"/>
              <a:gd name="connsiteY489" fmla="*/ 397662 h 2786219"/>
              <a:gd name="connsiteX490" fmla="*/ 1104965 w 4691511"/>
              <a:gd name="connsiteY490" fmla="*/ 405968 h 2786219"/>
              <a:gd name="connsiteX491" fmla="*/ 1089940 w 4691511"/>
              <a:gd name="connsiteY491" fmla="*/ 416080 h 2786219"/>
              <a:gd name="connsiteX492" fmla="*/ 1115698 w 4691511"/>
              <a:gd name="connsiteY492" fmla="*/ 351437 h 2786219"/>
              <a:gd name="connsiteX493" fmla="*/ 1136939 w 4691511"/>
              <a:gd name="connsiteY493" fmla="*/ 344665 h 2786219"/>
              <a:gd name="connsiteX494" fmla="*/ 1058143 w 4691511"/>
              <a:gd name="connsiteY494" fmla="*/ 340960 h 2786219"/>
              <a:gd name="connsiteX495" fmla="*/ 1088661 w 4691511"/>
              <a:gd name="connsiteY495" fmla="*/ 346709 h 2786219"/>
              <a:gd name="connsiteX496" fmla="*/ 1085754 w 4691511"/>
              <a:gd name="connsiteY496" fmla="*/ 357129 h 2786219"/>
              <a:gd name="connsiteX497" fmla="*/ 1079215 w 4691511"/>
              <a:gd name="connsiteY497" fmla="*/ 387311 h 2786219"/>
              <a:gd name="connsiteX498" fmla="*/ 1058869 w 4691511"/>
              <a:gd name="connsiteY498" fmla="*/ 420726 h 2786219"/>
              <a:gd name="connsiteX499" fmla="*/ 1040704 w 4691511"/>
              <a:gd name="connsiteY499" fmla="*/ 426475 h 2786219"/>
              <a:gd name="connsiteX500" fmla="*/ 1032348 w 4691511"/>
              <a:gd name="connsiteY500" fmla="*/ 423242 h 2786219"/>
              <a:gd name="connsiteX501" fmla="*/ 1017089 w 4691511"/>
              <a:gd name="connsiteY501" fmla="*/ 380843 h 2786219"/>
              <a:gd name="connsiteX502" fmla="*/ 1019995 w 4691511"/>
              <a:gd name="connsiteY502" fmla="*/ 365752 h 2786219"/>
              <a:gd name="connsiteX503" fmla="*/ 1034164 w 4691511"/>
              <a:gd name="connsiteY503" fmla="*/ 370423 h 2786219"/>
              <a:gd name="connsiteX504" fmla="*/ 1041430 w 4691511"/>
              <a:gd name="connsiteY504" fmla="*/ 375094 h 2786219"/>
              <a:gd name="connsiteX505" fmla="*/ 1048333 w 4691511"/>
              <a:gd name="connsiteY505" fmla="*/ 358925 h 2786219"/>
              <a:gd name="connsiteX506" fmla="*/ 1058143 w 4691511"/>
              <a:gd name="connsiteY506" fmla="*/ 340960 h 2786219"/>
              <a:gd name="connsiteX507" fmla="*/ 991189 w 4691511"/>
              <a:gd name="connsiteY507" fmla="*/ 325953 h 2786219"/>
              <a:gd name="connsiteX508" fmla="*/ 1007433 w 4691511"/>
              <a:gd name="connsiteY508" fmla="*/ 336997 h 2786219"/>
              <a:gd name="connsiteX509" fmla="*/ 993035 w 4691511"/>
              <a:gd name="connsiteY509" fmla="*/ 350985 h 2786219"/>
              <a:gd name="connsiteX510" fmla="*/ 977898 w 4691511"/>
              <a:gd name="connsiteY510" fmla="*/ 334420 h 2786219"/>
              <a:gd name="connsiteX511" fmla="*/ 991189 w 4691511"/>
              <a:gd name="connsiteY511" fmla="*/ 325953 h 2786219"/>
              <a:gd name="connsiteX512" fmla="*/ 2360572 w 4691511"/>
              <a:gd name="connsiteY512" fmla="*/ 316515 h 2786219"/>
              <a:gd name="connsiteX513" fmla="*/ 2377003 w 4691511"/>
              <a:gd name="connsiteY513" fmla="*/ 334633 h 2786219"/>
              <a:gd name="connsiteX514" fmla="*/ 2366287 w 4691511"/>
              <a:gd name="connsiteY514" fmla="*/ 346229 h 2786219"/>
              <a:gd name="connsiteX515" fmla="*/ 2350571 w 4691511"/>
              <a:gd name="connsiteY515" fmla="*/ 329560 h 2786219"/>
              <a:gd name="connsiteX516" fmla="*/ 2360572 w 4691511"/>
              <a:gd name="connsiteY516" fmla="*/ 316515 h 2786219"/>
              <a:gd name="connsiteX517" fmla="*/ 2826951 w 4691511"/>
              <a:gd name="connsiteY517" fmla="*/ 308348 h 2786219"/>
              <a:gd name="connsiteX518" fmla="*/ 2838403 w 4691511"/>
              <a:gd name="connsiteY518" fmla="*/ 310514 h 2786219"/>
              <a:gd name="connsiteX519" fmla="*/ 2839477 w 4691511"/>
              <a:gd name="connsiteY519" fmla="*/ 321706 h 2786219"/>
              <a:gd name="connsiteX520" fmla="*/ 2820867 w 4691511"/>
              <a:gd name="connsiteY520" fmla="*/ 350226 h 2786219"/>
              <a:gd name="connsiteX521" fmla="*/ 2778638 w 4691511"/>
              <a:gd name="connsiteY521" fmla="*/ 400768 h 2786219"/>
              <a:gd name="connsiteX522" fmla="*/ 2766470 w 4691511"/>
              <a:gd name="connsiteY522" fmla="*/ 429649 h 2786219"/>
              <a:gd name="connsiteX523" fmla="*/ 2762534 w 4691511"/>
              <a:gd name="connsiteY523" fmla="*/ 442284 h 2786219"/>
              <a:gd name="connsiteX524" fmla="*/ 2758239 w 4691511"/>
              <a:gd name="connsiteY524" fmla="*/ 478747 h 2786219"/>
              <a:gd name="connsiteX525" fmla="*/ 2782933 w 4691511"/>
              <a:gd name="connsiteY525" fmla="*/ 528206 h 2786219"/>
              <a:gd name="connsiteX526" fmla="*/ 2789017 w 4691511"/>
              <a:gd name="connsiteY526" fmla="*/ 539036 h 2786219"/>
              <a:gd name="connsiteX527" fmla="*/ 2749292 w 4691511"/>
              <a:gd name="connsiteY527" fmla="*/ 532538 h 2786219"/>
              <a:gd name="connsiteX528" fmla="*/ 2733188 w 4691511"/>
              <a:gd name="connsiteY528" fmla="*/ 523151 h 2786219"/>
              <a:gd name="connsiteX529" fmla="*/ 2721378 w 4691511"/>
              <a:gd name="connsiteY529" fmla="*/ 500046 h 2786219"/>
              <a:gd name="connsiteX530" fmla="*/ 2723883 w 4691511"/>
              <a:gd name="connsiteY530" fmla="*/ 479469 h 2786219"/>
              <a:gd name="connsiteX531" fmla="*/ 2726746 w 4691511"/>
              <a:gd name="connsiteY531" fmla="*/ 466833 h 2786219"/>
              <a:gd name="connsiteX532" fmla="*/ 2728893 w 4691511"/>
              <a:gd name="connsiteY532" fmla="*/ 444450 h 2786219"/>
              <a:gd name="connsiteX533" fmla="*/ 2729251 w 4691511"/>
              <a:gd name="connsiteY533" fmla="*/ 439757 h 2786219"/>
              <a:gd name="connsiteX534" fmla="*/ 2736051 w 4691511"/>
              <a:gd name="connsiteY534" fmla="*/ 402573 h 2786219"/>
              <a:gd name="connsiteX535" fmla="*/ 2787227 w 4691511"/>
              <a:gd name="connsiteY535" fmla="*/ 335785 h 2786219"/>
              <a:gd name="connsiteX536" fmla="*/ 2802974 w 4691511"/>
              <a:gd name="connsiteY536" fmla="*/ 324594 h 2786219"/>
              <a:gd name="connsiteX537" fmla="*/ 2826951 w 4691511"/>
              <a:gd name="connsiteY537" fmla="*/ 308348 h 2786219"/>
              <a:gd name="connsiteX538" fmla="*/ 1148769 w 4691511"/>
              <a:gd name="connsiteY538" fmla="*/ 291029 h 2786219"/>
              <a:gd name="connsiteX539" fmla="*/ 1145487 w 4691511"/>
              <a:gd name="connsiteY539" fmla="*/ 319397 h 2786219"/>
              <a:gd name="connsiteX540" fmla="*/ 1128711 w 4691511"/>
              <a:gd name="connsiteY540" fmla="*/ 305752 h 2786219"/>
              <a:gd name="connsiteX541" fmla="*/ 1148769 w 4691511"/>
              <a:gd name="connsiteY541" fmla="*/ 291029 h 2786219"/>
              <a:gd name="connsiteX542" fmla="*/ 831157 w 4691511"/>
              <a:gd name="connsiteY542" fmla="*/ 251775 h 2786219"/>
              <a:gd name="connsiteX543" fmla="*/ 849467 w 4691511"/>
              <a:gd name="connsiteY543" fmla="*/ 254784 h 2786219"/>
              <a:gd name="connsiteX544" fmla="*/ 876752 w 4691511"/>
              <a:gd name="connsiteY544" fmla="*/ 275626 h 2786219"/>
              <a:gd name="connsiteX545" fmla="*/ 873880 w 4691511"/>
              <a:gd name="connsiteY545" fmla="*/ 314795 h 2786219"/>
              <a:gd name="connsiteX546" fmla="*/ 887882 w 4691511"/>
              <a:gd name="connsiteY546" fmla="*/ 330607 h 2786219"/>
              <a:gd name="connsiteX547" fmla="*/ 897934 w 4691511"/>
              <a:gd name="connsiteY547" fmla="*/ 335637 h 2786219"/>
              <a:gd name="connsiteX548" fmla="*/ 911577 w 4691511"/>
              <a:gd name="connsiteY548" fmla="*/ 344621 h 2786219"/>
              <a:gd name="connsiteX549" fmla="*/ 933836 w 4691511"/>
              <a:gd name="connsiteY549" fmla="*/ 351449 h 2786219"/>
              <a:gd name="connsiteX550" fmla="*/ 933836 w 4691511"/>
              <a:gd name="connsiteY550" fmla="*/ 389899 h 2786219"/>
              <a:gd name="connsiteX551" fmla="*/ 937786 w 4691511"/>
              <a:gd name="connsiteY551" fmla="*/ 390618 h 2786219"/>
              <a:gd name="connsiteX552" fmla="*/ 953583 w 4691511"/>
              <a:gd name="connsiteY552" fmla="*/ 354324 h 2786219"/>
              <a:gd name="connsiteX553" fmla="*/ 970097 w 4691511"/>
              <a:gd name="connsiteY553" fmla="*/ 340668 h 2786219"/>
              <a:gd name="connsiteX554" fmla="*/ 979432 w 4691511"/>
              <a:gd name="connsiteY554" fmla="*/ 364385 h 2786219"/>
              <a:gd name="connsiteX555" fmla="*/ 966148 w 4691511"/>
              <a:gd name="connsiteY555" fmla="*/ 412538 h 2786219"/>
              <a:gd name="connsiteX556" fmla="*/ 967225 w 4691511"/>
              <a:gd name="connsiteY556" fmla="*/ 433021 h 2786219"/>
              <a:gd name="connsiteX557" fmla="*/ 979432 w 4691511"/>
              <a:gd name="connsiteY557" fmla="*/ 462487 h 2786219"/>
              <a:gd name="connsiteX558" fmla="*/ 970456 w 4691511"/>
              <a:gd name="connsiteY558" fmla="*/ 473986 h 2786219"/>
              <a:gd name="connsiteX559" fmla="*/ 958609 w 4691511"/>
              <a:gd name="connsiteY559" fmla="*/ 475065 h 2786219"/>
              <a:gd name="connsiteX560" fmla="*/ 952864 w 4691511"/>
              <a:gd name="connsiteY560" fmla="*/ 485126 h 2786219"/>
              <a:gd name="connsiteX561" fmla="*/ 942812 w 4691511"/>
              <a:gd name="connsiteY561" fmla="*/ 499141 h 2786219"/>
              <a:gd name="connsiteX562" fmla="*/ 914449 w 4691511"/>
              <a:gd name="connsiteY562" fmla="*/ 482970 h 2786219"/>
              <a:gd name="connsiteX563" fmla="*/ 901166 w 4691511"/>
              <a:gd name="connsiteY563" fmla="*/ 477939 h 2786219"/>
              <a:gd name="connsiteX564" fmla="*/ 848749 w 4691511"/>
              <a:gd name="connsiteY564" fmla="*/ 489079 h 2786219"/>
              <a:gd name="connsiteX565" fmla="*/ 814283 w 4691511"/>
              <a:gd name="connsiteY565" fmla="*/ 468596 h 2786219"/>
              <a:gd name="connsiteX566" fmla="*/ 798486 w 4691511"/>
              <a:gd name="connsiteY566" fmla="*/ 442723 h 2786219"/>
              <a:gd name="connsiteX567" fmla="*/ 797409 w 4691511"/>
              <a:gd name="connsiteY567" fmla="*/ 425115 h 2786219"/>
              <a:gd name="connsiteX568" fmla="*/ 815360 w 4691511"/>
              <a:gd name="connsiteY568" fmla="*/ 419725 h 2786219"/>
              <a:gd name="connsiteX569" fmla="*/ 848749 w 4691511"/>
              <a:gd name="connsiteY569" fmla="*/ 426553 h 2786219"/>
              <a:gd name="connsiteX570" fmla="*/ 859878 w 4691511"/>
              <a:gd name="connsiteY570" fmla="*/ 424037 h 2786219"/>
              <a:gd name="connsiteX571" fmla="*/ 849826 w 4691511"/>
              <a:gd name="connsiteY571" fmla="*/ 415772 h 2786219"/>
              <a:gd name="connsiteX572" fmla="*/ 813206 w 4691511"/>
              <a:gd name="connsiteY572" fmla="*/ 396367 h 2786219"/>
              <a:gd name="connsiteX573" fmla="*/ 805307 w 4691511"/>
              <a:gd name="connsiteY573" fmla="*/ 388462 h 2786219"/>
              <a:gd name="connsiteX574" fmla="*/ 816437 w 4691511"/>
              <a:gd name="connsiteY574" fmla="*/ 380197 h 2786219"/>
              <a:gd name="connsiteX575" fmla="*/ 833670 w 4691511"/>
              <a:gd name="connsiteY575" fmla="*/ 377322 h 2786219"/>
              <a:gd name="connsiteX576" fmla="*/ 824335 w 4691511"/>
              <a:gd name="connsiteY576" fmla="*/ 369776 h 2786219"/>
              <a:gd name="connsiteX577" fmla="*/ 821822 w 4691511"/>
              <a:gd name="connsiteY577" fmla="*/ 344262 h 2786219"/>
              <a:gd name="connsiteX578" fmla="*/ 864187 w 4691511"/>
              <a:gd name="connsiteY578" fmla="*/ 315873 h 2786219"/>
              <a:gd name="connsiteX579" fmla="*/ 828644 w 4691511"/>
              <a:gd name="connsiteY579" fmla="*/ 328810 h 2786219"/>
              <a:gd name="connsiteX580" fmla="*/ 793460 w 4691511"/>
              <a:gd name="connsiteY580" fmla="*/ 354683 h 2786219"/>
              <a:gd name="connsiteX581" fmla="*/ 757199 w 4691511"/>
              <a:gd name="connsiteY581" fmla="*/ 358636 h 2786219"/>
              <a:gd name="connsiteX582" fmla="*/ 754685 w 4691511"/>
              <a:gd name="connsiteY582" fmla="*/ 324138 h 2786219"/>
              <a:gd name="connsiteX583" fmla="*/ 813924 w 4691511"/>
              <a:gd name="connsiteY583" fmla="*/ 257659 h 2786219"/>
              <a:gd name="connsiteX584" fmla="*/ 831157 w 4691511"/>
              <a:gd name="connsiteY584" fmla="*/ 251775 h 2786219"/>
              <a:gd name="connsiteX585" fmla="*/ 2297241 w 4691511"/>
              <a:gd name="connsiteY585" fmla="*/ 247736 h 2786219"/>
              <a:gd name="connsiteX586" fmla="*/ 2305344 w 4691511"/>
              <a:gd name="connsiteY586" fmla="*/ 250030 h 2786219"/>
              <a:gd name="connsiteX587" fmla="*/ 2335042 w 4691511"/>
              <a:gd name="connsiteY587" fmla="*/ 281695 h 2786219"/>
              <a:gd name="connsiteX588" fmla="*/ 2336129 w 4691511"/>
              <a:gd name="connsiteY588" fmla="*/ 300766 h 2786219"/>
              <a:gd name="connsiteX589" fmla="*/ 2325626 w 4691511"/>
              <a:gd name="connsiteY589" fmla="*/ 332791 h 2786219"/>
              <a:gd name="connsiteX590" fmla="*/ 2316209 w 4691511"/>
              <a:gd name="connsiteY590" fmla="*/ 369494 h 2786219"/>
              <a:gd name="connsiteX591" fmla="*/ 2303534 w 4691511"/>
              <a:gd name="connsiteY591" fmla="*/ 372733 h 2786219"/>
              <a:gd name="connsiteX592" fmla="*/ 2285063 w 4691511"/>
              <a:gd name="connsiteY592" fmla="*/ 346825 h 2786219"/>
              <a:gd name="connsiteX593" fmla="*/ 2295928 w 4691511"/>
              <a:gd name="connsiteY593" fmla="*/ 336749 h 2786219"/>
              <a:gd name="connsiteX594" fmla="*/ 2290496 w 4691511"/>
              <a:gd name="connsiteY594" fmla="*/ 332791 h 2786219"/>
              <a:gd name="connsiteX595" fmla="*/ 2289047 w 4691511"/>
              <a:gd name="connsiteY595" fmla="*/ 317678 h 2786219"/>
              <a:gd name="connsiteX596" fmla="*/ 2296290 w 4691511"/>
              <a:gd name="connsiteY596" fmla="*/ 303285 h 2786219"/>
              <a:gd name="connsiteX597" fmla="*/ 2279993 w 4691511"/>
              <a:gd name="connsiteY597" fmla="*/ 310122 h 2786219"/>
              <a:gd name="connsiteX598" fmla="*/ 2266955 w 4691511"/>
              <a:gd name="connsiteY598" fmla="*/ 310122 h 2786219"/>
              <a:gd name="connsiteX599" fmla="*/ 2246673 w 4691511"/>
              <a:gd name="connsiteY599" fmla="*/ 264783 h 2786219"/>
              <a:gd name="connsiteX600" fmla="*/ 2254641 w 4691511"/>
              <a:gd name="connsiteY600" fmla="*/ 255787 h 2786219"/>
              <a:gd name="connsiteX601" fmla="*/ 2265144 w 4691511"/>
              <a:gd name="connsiteY601" fmla="*/ 256507 h 2786219"/>
              <a:gd name="connsiteX602" fmla="*/ 2277458 w 4691511"/>
              <a:gd name="connsiteY602" fmla="*/ 262264 h 2786219"/>
              <a:gd name="connsiteX603" fmla="*/ 2290133 w 4691511"/>
              <a:gd name="connsiteY603" fmla="*/ 268021 h 2786219"/>
              <a:gd name="connsiteX604" fmla="*/ 2291582 w 4691511"/>
              <a:gd name="connsiteY604" fmla="*/ 254348 h 2786219"/>
              <a:gd name="connsiteX605" fmla="*/ 2297241 w 4691511"/>
              <a:gd name="connsiteY605" fmla="*/ 247736 h 2786219"/>
              <a:gd name="connsiteX606" fmla="*/ 377060 w 4691511"/>
              <a:gd name="connsiteY606" fmla="*/ 237414 h 2786219"/>
              <a:gd name="connsiteX607" fmla="*/ 380662 w 4691511"/>
              <a:gd name="connsiteY607" fmla="*/ 238134 h 2786219"/>
              <a:gd name="connsiteX608" fmla="*/ 384263 w 4691511"/>
              <a:gd name="connsiteY608" fmla="*/ 240654 h 2786219"/>
              <a:gd name="connsiteX609" fmla="*/ 379581 w 4691511"/>
              <a:gd name="connsiteY609" fmla="*/ 252532 h 2786219"/>
              <a:gd name="connsiteX610" fmla="*/ 415595 w 4691511"/>
              <a:gd name="connsiteY610" fmla="*/ 284928 h 2786219"/>
              <a:gd name="connsiteX611" fmla="*/ 418836 w 4691511"/>
              <a:gd name="connsiteY611" fmla="*/ 289607 h 2786219"/>
              <a:gd name="connsiteX612" fmla="*/ 470695 w 4691511"/>
              <a:gd name="connsiteY612" fmla="*/ 319843 h 2786219"/>
              <a:gd name="connsiteX613" fmla="*/ 534799 w 4691511"/>
              <a:gd name="connsiteY613" fmla="*/ 371675 h 2786219"/>
              <a:gd name="connsiteX614" fmla="*/ 563970 w 4691511"/>
              <a:gd name="connsiteY614" fmla="*/ 407311 h 2786219"/>
              <a:gd name="connsiteX615" fmla="*/ 572253 w 4691511"/>
              <a:gd name="connsiteY615" fmla="*/ 414510 h 2786219"/>
              <a:gd name="connsiteX616" fmla="*/ 581976 w 4691511"/>
              <a:gd name="connsiteY616" fmla="*/ 390753 h 2786219"/>
              <a:gd name="connsiteX617" fmla="*/ 607906 w 4691511"/>
              <a:gd name="connsiteY617" fmla="*/ 386793 h 2786219"/>
              <a:gd name="connsiteX618" fmla="*/ 645720 w 4691511"/>
              <a:gd name="connsiteY618" fmla="*/ 378155 h 2786219"/>
              <a:gd name="connsiteX619" fmla="*/ 685695 w 4691511"/>
              <a:gd name="connsiteY619" fmla="*/ 381034 h 2786219"/>
              <a:gd name="connsiteX620" fmla="*/ 685695 w 4691511"/>
              <a:gd name="connsiteY620" fmla="*/ 401911 h 2786219"/>
              <a:gd name="connsiteX621" fmla="*/ 696139 w 4691511"/>
              <a:gd name="connsiteY621" fmla="*/ 413430 h 2786219"/>
              <a:gd name="connsiteX622" fmla="*/ 699740 w 4691511"/>
              <a:gd name="connsiteY622" fmla="*/ 413790 h 2786219"/>
              <a:gd name="connsiteX623" fmla="*/ 730712 w 4691511"/>
              <a:gd name="connsiteY623" fmla="*/ 418109 h 2786219"/>
              <a:gd name="connsiteX624" fmla="*/ 740435 w 4691511"/>
              <a:gd name="connsiteY624" fmla="*/ 424228 h 2786219"/>
              <a:gd name="connsiteX625" fmla="*/ 794455 w 4691511"/>
              <a:gd name="connsiteY625" fmla="*/ 467782 h 2786219"/>
              <a:gd name="connsiteX626" fmla="*/ 796976 w 4691511"/>
              <a:gd name="connsiteY626" fmla="*/ 490819 h 2786219"/>
              <a:gd name="connsiteX627" fmla="*/ 790854 w 4691511"/>
              <a:gd name="connsiteY627" fmla="*/ 503057 h 2786219"/>
              <a:gd name="connsiteX628" fmla="*/ 802378 w 4691511"/>
              <a:gd name="connsiteY628" fmla="*/ 508456 h 2786219"/>
              <a:gd name="connsiteX629" fmla="*/ 834790 w 4691511"/>
              <a:gd name="connsiteY629" fmla="*/ 513856 h 2786219"/>
              <a:gd name="connsiteX630" fmla="*/ 846675 w 4691511"/>
              <a:gd name="connsiteY630" fmla="*/ 526454 h 2786219"/>
              <a:gd name="connsiteX631" fmla="*/ 855678 w 4691511"/>
              <a:gd name="connsiteY631" fmla="*/ 550931 h 2786219"/>
              <a:gd name="connsiteX632" fmla="*/ 876206 w 4691511"/>
              <a:gd name="connsiteY632" fmla="*/ 522854 h 2786219"/>
              <a:gd name="connsiteX633" fmla="*/ 914020 w 4691511"/>
              <a:gd name="connsiteY633" fmla="*/ 518895 h 2786219"/>
              <a:gd name="connsiteX634" fmla="*/ 978844 w 4691511"/>
              <a:gd name="connsiteY634" fmla="*/ 545531 h 2786219"/>
              <a:gd name="connsiteX635" fmla="*/ 990368 w 4691511"/>
              <a:gd name="connsiteY635" fmla="*/ 539412 h 2786219"/>
              <a:gd name="connsiteX636" fmla="*/ 1003693 w 4691511"/>
              <a:gd name="connsiteY636" fmla="*/ 533653 h 2786219"/>
              <a:gd name="connsiteX637" fmla="*/ 1010896 w 4691511"/>
              <a:gd name="connsiteY637" fmla="*/ 552370 h 2786219"/>
              <a:gd name="connsiteX638" fmla="*/ 1004053 w 4691511"/>
              <a:gd name="connsiteY638" fmla="*/ 571088 h 2786219"/>
              <a:gd name="connsiteX639" fmla="*/ 1007295 w 4691511"/>
              <a:gd name="connsiteY639" fmla="*/ 572887 h 2786219"/>
              <a:gd name="connsiteX640" fmla="*/ 1013057 w 4691511"/>
              <a:gd name="connsiteY640" fmla="*/ 566408 h 2786219"/>
              <a:gd name="connsiteX641" fmla="*/ 1038986 w 4691511"/>
              <a:gd name="connsiteY641" fmla="*/ 537252 h 2786219"/>
              <a:gd name="connsiteX642" fmla="*/ 1049430 w 4691511"/>
              <a:gd name="connsiteY642" fmla="*/ 518535 h 2786219"/>
              <a:gd name="connsiteX643" fmla="*/ 1064556 w 4691511"/>
              <a:gd name="connsiteY643" fmla="*/ 506657 h 2786219"/>
              <a:gd name="connsiteX644" fmla="*/ 1047990 w 4691511"/>
              <a:gd name="connsiteY644" fmla="*/ 489739 h 2786219"/>
              <a:gd name="connsiteX645" fmla="*/ 1043668 w 4691511"/>
              <a:gd name="connsiteY645" fmla="*/ 465262 h 2786219"/>
              <a:gd name="connsiteX646" fmla="*/ 1076800 w 4691511"/>
              <a:gd name="connsiteY646" fmla="*/ 427108 h 2786219"/>
              <a:gd name="connsiteX647" fmla="*/ 1092646 w 4691511"/>
              <a:gd name="connsiteY647" fmla="*/ 435387 h 2786219"/>
              <a:gd name="connsiteX648" fmla="*/ 1082563 w 4691511"/>
              <a:gd name="connsiteY648" fmla="*/ 495858 h 2786219"/>
              <a:gd name="connsiteX649" fmla="*/ 1080402 w 4691511"/>
              <a:gd name="connsiteY649" fmla="*/ 504137 h 2786219"/>
              <a:gd name="connsiteX650" fmla="*/ 1092646 w 4691511"/>
              <a:gd name="connsiteY650" fmla="*/ 537252 h 2786219"/>
              <a:gd name="connsiteX651" fmla="*/ 1105971 w 4691511"/>
              <a:gd name="connsiteY651" fmla="*/ 529334 h 2786219"/>
              <a:gd name="connsiteX652" fmla="*/ 1112093 w 4691511"/>
              <a:gd name="connsiteY652" fmla="*/ 549851 h 2786219"/>
              <a:gd name="connsiteX653" fmla="*/ 1109212 w 4691511"/>
              <a:gd name="connsiteY653" fmla="*/ 572528 h 2786219"/>
              <a:gd name="connsiteX654" fmla="*/ 1113174 w 4691511"/>
              <a:gd name="connsiteY654" fmla="*/ 580086 h 2786219"/>
              <a:gd name="connsiteX655" fmla="*/ 1120016 w 4691511"/>
              <a:gd name="connsiteY655" fmla="*/ 576127 h 2786219"/>
              <a:gd name="connsiteX656" fmla="*/ 1155670 w 4691511"/>
              <a:gd name="connsiteY656" fmla="*/ 532573 h 2786219"/>
              <a:gd name="connsiteX657" fmla="*/ 1192043 w 4691511"/>
              <a:gd name="connsiteY657" fmla="*/ 530773 h 2786219"/>
              <a:gd name="connsiteX658" fmla="*/ 1192763 w 4691511"/>
              <a:gd name="connsiteY658" fmla="*/ 554170 h 2786219"/>
              <a:gd name="connsiteX659" fmla="*/ 1180519 w 4691511"/>
              <a:gd name="connsiteY659" fmla="*/ 586926 h 2786219"/>
              <a:gd name="connsiteX660" fmla="*/ 1145946 w 4691511"/>
              <a:gd name="connsiteY660" fmla="*/ 614282 h 2786219"/>
              <a:gd name="connsiteX661" fmla="*/ 1116055 w 4691511"/>
              <a:gd name="connsiteY661" fmla="*/ 613922 h 2786219"/>
              <a:gd name="connsiteX662" fmla="*/ 1110293 w 4691511"/>
              <a:gd name="connsiteY662" fmla="*/ 620401 h 2786219"/>
              <a:gd name="connsiteX663" fmla="*/ 1102370 w 4691511"/>
              <a:gd name="connsiteY663" fmla="*/ 631199 h 2786219"/>
              <a:gd name="connsiteX664" fmla="*/ 1071038 w 4691511"/>
              <a:gd name="connsiteY664" fmla="*/ 630839 h 2786219"/>
              <a:gd name="connsiteX665" fmla="*/ 1064556 w 4691511"/>
              <a:gd name="connsiteY665" fmla="*/ 630839 h 2786219"/>
              <a:gd name="connsiteX666" fmla="*/ 1082202 w 4691511"/>
              <a:gd name="connsiteY666" fmla="*/ 649197 h 2786219"/>
              <a:gd name="connsiteX667" fmla="*/ 1029623 w 4691511"/>
              <a:gd name="connsiteY667" fmla="*/ 676913 h 2786219"/>
              <a:gd name="connsiteX668" fmla="*/ 1014497 w 4691511"/>
              <a:gd name="connsiteY668" fmla="*/ 677633 h 2786219"/>
              <a:gd name="connsiteX669" fmla="*/ 1013417 w 4691511"/>
              <a:gd name="connsiteY669" fmla="*/ 680872 h 2786219"/>
              <a:gd name="connsiteX670" fmla="*/ 1018819 w 4691511"/>
              <a:gd name="connsiteY670" fmla="*/ 697430 h 2786219"/>
              <a:gd name="connsiteX671" fmla="*/ 1002253 w 4691511"/>
              <a:gd name="connsiteY671" fmla="*/ 701750 h 2786219"/>
              <a:gd name="connsiteX672" fmla="*/ 995050 w 4691511"/>
              <a:gd name="connsiteY672" fmla="*/ 706429 h 2786219"/>
              <a:gd name="connsiteX673" fmla="*/ 938149 w 4691511"/>
              <a:gd name="connsiteY673" fmla="*/ 788137 h 2786219"/>
              <a:gd name="connsiteX674" fmla="*/ 939229 w 4691511"/>
              <a:gd name="connsiteY674" fmla="*/ 812254 h 2786219"/>
              <a:gd name="connsiteX675" fmla="*/ 952914 w 4691511"/>
              <a:gd name="connsiteY675" fmla="*/ 846089 h 2786219"/>
              <a:gd name="connsiteX676" fmla="*/ 949313 w 4691511"/>
              <a:gd name="connsiteY676" fmla="*/ 848249 h 2786219"/>
              <a:gd name="connsiteX677" fmla="*/ 956156 w 4691511"/>
              <a:gd name="connsiteY677" fmla="*/ 849329 h 2786219"/>
              <a:gd name="connsiteX678" fmla="*/ 987487 w 4691511"/>
              <a:gd name="connsiteY678" fmla="*/ 860487 h 2786219"/>
              <a:gd name="connsiteX679" fmla="*/ 1054472 w 4691511"/>
              <a:gd name="connsiteY679" fmla="*/ 909081 h 2786219"/>
              <a:gd name="connsiteX680" fmla="*/ 1062755 w 4691511"/>
              <a:gd name="connsiteY680" fmla="*/ 929958 h 2786219"/>
              <a:gd name="connsiteX681" fmla="*/ 1068877 w 4691511"/>
              <a:gd name="connsiteY681" fmla="*/ 983230 h 2786219"/>
              <a:gd name="connsiteX682" fmla="*/ 1079681 w 4691511"/>
              <a:gd name="connsiteY682" fmla="*/ 992589 h 2786219"/>
              <a:gd name="connsiteX683" fmla="*/ 1094447 w 4691511"/>
              <a:gd name="connsiteY683" fmla="*/ 985030 h 2786219"/>
              <a:gd name="connsiteX684" fmla="*/ 1098048 w 4691511"/>
              <a:gd name="connsiteY684" fmla="*/ 954794 h 2786219"/>
              <a:gd name="connsiteX685" fmla="*/ 1129020 w 4691511"/>
              <a:gd name="connsiteY685" fmla="*/ 906201 h 2786219"/>
              <a:gd name="connsiteX686" fmla="*/ 1149547 w 4691511"/>
              <a:gd name="connsiteY686" fmla="*/ 856168 h 2786219"/>
              <a:gd name="connsiteX687" fmla="*/ 1152068 w 4691511"/>
              <a:gd name="connsiteY687" fmla="*/ 815854 h 2786219"/>
              <a:gd name="connsiteX688" fmla="*/ 1170795 w 4691511"/>
              <a:gd name="connsiteY688" fmla="*/ 755382 h 2786219"/>
              <a:gd name="connsiteX689" fmla="*/ 1199246 w 4691511"/>
              <a:gd name="connsiteY689" fmla="*/ 737025 h 2786219"/>
              <a:gd name="connsiteX690" fmla="*/ 1264430 w 4691511"/>
              <a:gd name="connsiteY690" fmla="*/ 791017 h 2786219"/>
              <a:gd name="connsiteX691" fmla="*/ 1263710 w 4691511"/>
              <a:gd name="connsiteY691" fmla="*/ 802535 h 2786219"/>
              <a:gd name="connsiteX692" fmla="*/ 1269112 w 4691511"/>
              <a:gd name="connsiteY692" fmla="*/ 841410 h 2786219"/>
              <a:gd name="connsiteX693" fmla="*/ 1286758 w 4691511"/>
              <a:gd name="connsiteY693" fmla="*/ 848249 h 2786219"/>
              <a:gd name="connsiteX694" fmla="*/ 1311608 w 4691511"/>
              <a:gd name="connsiteY694" fmla="*/ 827732 h 2786219"/>
              <a:gd name="connsiteX695" fmla="*/ 1327093 w 4691511"/>
              <a:gd name="connsiteY695" fmla="*/ 808655 h 2786219"/>
              <a:gd name="connsiteX696" fmla="*/ 1337897 w 4691511"/>
              <a:gd name="connsiteY696" fmla="*/ 846449 h 2786219"/>
              <a:gd name="connsiteX697" fmla="*/ 1342219 w 4691511"/>
              <a:gd name="connsiteY697" fmla="*/ 866607 h 2786219"/>
              <a:gd name="connsiteX698" fmla="*/ 1347981 w 4691511"/>
              <a:gd name="connsiteY698" fmla="*/ 890723 h 2786219"/>
              <a:gd name="connsiteX699" fmla="*/ 1372830 w 4691511"/>
              <a:gd name="connsiteY699" fmla="*/ 937157 h 2786219"/>
              <a:gd name="connsiteX700" fmla="*/ 1372830 w 4691511"/>
              <a:gd name="connsiteY700" fmla="*/ 955154 h 2786219"/>
              <a:gd name="connsiteX701" fmla="*/ 1360946 w 4691511"/>
              <a:gd name="connsiteY701" fmla="*/ 963793 h 2786219"/>
              <a:gd name="connsiteX702" fmla="*/ 1367068 w 4691511"/>
              <a:gd name="connsiteY702" fmla="*/ 963073 h 2786219"/>
              <a:gd name="connsiteX703" fmla="*/ 1401641 w 4691511"/>
              <a:gd name="connsiteY703" fmla="*/ 967393 h 2786219"/>
              <a:gd name="connsiteX704" fmla="*/ 1396239 w 4691511"/>
              <a:gd name="connsiteY704" fmla="*/ 1006987 h 2786219"/>
              <a:gd name="connsiteX705" fmla="*/ 1347981 w 4691511"/>
              <a:gd name="connsiteY705" fmla="*/ 1030024 h 2786219"/>
              <a:gd name="connsiteX706" fmla="*/ 1337177 w 4691511"/>
              <a:gd name="connsiteY706" fmla="*/ 1032184 h 2786219"/>
              <a:gd name="connsiteX707" fmla="*/ 1288199 w 4691511"/>
              <a:gd name="connsiteY707" fmla="*/ 1030024 h 2786219"/>
              <a:gd name="connsiteX708" fmla="*/ 1245703 w 4691511"/>
              <a:gd name="connsiteY708" fmla="*/ 1040462 h 2786219"/>
              <a:gd name="connsiteX709" fmla="*/ 1209330 w 4691511"/>
              <a:gd name="connsiteY709" fmla="*/ 1066379 h 2786219"/>
              <a:gd name="connsiteX710" fmla="*/ 1211490 w 4691511"/>
              <a:gd name="connsiteY710" fmla="*/ 1069978 h 2786219"/>
              <a:gd name="connsiteX711" fmla="*/ 1226616 w 4691511"/>
              <a:gd name="connsiteY711" fmla="*/ 1062779 h 2786219"/>
              <a:gd name="connsiteX712" fmla="*/ 1265511 w 4691511"/>
              <a:gd name="connsiteY712" fmla="*/ 1057020 h 2786219"/>
              <a:gd name="connsiteX713" fmla="*/ 1272713 w 4691511"/>
              <a:gd name="connsiteY713" fmla="*/ 1061699 h 2786219"/>
              <a:gd name="connsiteX714" fmla="*/ 1270913 w 4691511"/>
              <a:gd name="connsiteY714" fmla="*/ 1070698 h 2786219"/>
              <a:gd name="connsiteX715" fmla="*/ 1263350 w 4691511"/>
              <a:gd name="connsiteY715" fmla="*/ 1080777 h 2786219"/>
              <a:gd name="connsiteX716" fmla="*/ 1278115 w 4691511"/>
              <a:gd name="connsiteY716" fmla="*/ 1109213 h 2786219"/>
              <a:gd name="connsiteX717" fmla="*/ 1305125 w 4691511"/>
              <a:gd name="connsiteY717" fmla="*/ 1127570 h 2786219"/>
              <a:gd name="connsiteX718" fmla="*/ 1248944 w 4691511"/>
              <a:gd name="connsiteY718" fmla="*/ 1154207 h 2786219"/>
              <a:gd name="connsiteX719" fmla="*/ 1242102 w 4691511"/>
              <a:gd name="connsiteY719" fmla="*/ 1151687 h 2786219"/>
              <a:gd name="connsiteX720" fmla="*/ 1243902 w 4691511"/>
              <a:gd name="connsiteY720" fmla="*/ 1144488 h 2786219"/>
              <a:gd name="connsiteX721" fmla="*/ 1256507 w 4691511"/>
              <a:gd name="connsiteY721" fmla="*/ 1134769 h 2786219"/>
              <a:gd name="connsiteX722" fmla="*/ 1267311 w 4691511"/>
              <a:gd name="connsiteY722" fmla="*/ 1130090 h 2786219"/>
              <a:gd name="connsiteX723" fmla="*/ 1262629 w 4691511"/>
              <a:gd name="connsiteY723" fmla="*/ 1124331 h 2786219"/>
              <a:gd name="connsiteX724" fmla="*/ 1243182 w 4691511"/>
              <a:gd name="connsiteY724" fmla="*/ 1129730 h 2786219"/>
              <a:gd name="connsiteX725" fmla="*/ 1204288 w 4691511"/>
              <a:gd name="connsiteY725" fmla="*/ 1144848 h 2786219"/>
              <a:gd name="connsiteX726" fmla="*/ 1170795 w 4691511"/>
              <a:gd name="connsiteY726" fmla="*/ 1181923 h 2786219"/>
              <a:gd name="connsiteX727" fmla="*/ 1151708 w 4691511"/>
              <a:gd name="connsiteY727" fmla="*/ 1199200 h 2786219"/>
              <a:gd name="connsiteX728" fmla="*/ 1128300 w 4691511"/>
              <a:gd name="connsiteY728" fmla="*/ 1208919 h 2786219"/>
              <a:gd name="connsiteX729" fmla="*/ 1116415 w 4691511"/>
              <a:gd name="connsiteY729" fmla="*/ 1220437 h 2786219"/>
              <a:gd name="connsiteX730" fmla="*/ 1099489 w 4691511"/>
              <a:gd name="connsiteY730" fmla="*/ 1238435 h 2786219"/>
              <a:gd name="connsiteX731" fmla="*/ 1087604 w 4691511"/>
              <a:gd name="connsiteY731" fmla="*/ 1256792 h 2786219"/>
              <a:gd name="connsiteX732" fmla="*/ 1075360 w 4691511"/>
              <a:gd name="connsiteY732" fmla="*/ 1246714 h 2786219"/>
              <a:gd name="connsiteX733" fmla="*/ 1072839 w 4691511"/>
              <a:gd name="connsiteY733" fmla="*/ 1260392 h 2786219"/>
              <a:gd name="connsiteX734" fmla="*/ 1074640 w 4691511"/>
              <a:gd name="connsiteY734" fmla="*/ 1273710 h 2786219"/>
              <a:gd name="connsiteX735" fmla="*/ 1052311 w 4691511"/>
              <a:gd name="connsiteY735" fmla="*/ 1326263 h 2786219"/>
              <a:gd name="connsiteX736" fmla="*/ 1005134 w 4691511"/>
              <a:gd name="connsiteY736" fmla="*/ 1363337 h 2786219"/>
              <a:gd name="connsiteX737" fmla="*/ 990368 w 4691511"/>
              <a:gd name="connsiteY737" fmla="*/ 1415170 h 2786219"/>
              <a:gd name="connsiteX738" fmla="*/ 995770 w 4691511"/>
              <a:gd name="connsiteY738" fmla="*/ 1459804 h 2786219"/>
              <a:gd name="connsiteX739" fmla="*/ 987847 w 4691511"/>
              <a:gd name="connsiteY739" fmla="*/ 1474562 h 2786219"/>
              <a:gd name="connsiteX740" fmla="*/ 977043 w 4691511"/>
              <a:gd name="connsiteY740" fmla="*/ 1466643 h 2786219"/>
              <a:gd name="connsiteX741" fmla="*/ 963358 w 4691511"/>
              <a:gd name="connsiteY741" fmla="*/ 1437127 h 2786219"/>
              <a:gd name="connsiteX742" fmla="*/ 960117 w 4691511"/>
              <a:gd name="connsiteY742" fmla="*/ 1421289 h 2786219"/>
              <a:gd name="connsiteX743" fmla="*/ 937429 w 4691511"/>
              <a:gd name="connsiteY743" fmla="*/ 1401132 h 2786219"/>
              <a:gd name="connsiteX744" fmla="*/ 912939 w 4691511"/>
              <a:gd name="connsiteY744" fmla="*/ 1396453 h 2786219"/>
              <a:gd name="connsiteX745" fmla="*/ 858559 w 4691511"/>
              <a:gd name="connsiteY745" fmla="*/ 1406531 h 2786219"/>
              <a:gd name="connsiteX746" fmla="*/ 839832 w 4691511"/>
              <a:gd name="connsiteY746" fmla="*/ 1410131 h 2786219"/>
              <a:gd name="connsiteX747" fmla="*/ 797336 w 4691511"/>
              <a:gd name="connsiteY747" fmla="*/ 1407251 h 2786219"/>
              <a:gd name="connsiteX748" fmla="*/ 765645 w 4691511"/>
              <a:gd name="connsiteY748" fmla="*/ 1428128 h 2786219"/>
              <a:gd name="connsiteX749" fmla="*/ 737914 w 4691511"/>
              <a:gd name="connsiteY749" fmla="*/ 1506237 h 2786219"/>
              <a:gd name="connsiteX750" fmla="*/ 742236 w 4691511"/>
              <a:gd name="connsiteY750" fmla="*/ 1554111 h 2786219"/>
              <a:gd name="connsiteX751" fmla="*/ 798057 w 4691511"/>
              <a:gd name="connsiteY751" fmla="*/ 1589746 h 2786219"/>
              <a:gd name="connsiteX752" fmla="*/ 834790 w 4691511"/>
              <a:gd name="connsiteY752" fmla="*/ 1564549 h 2786219"/>
              <a:gd name="connsiteX753" fmla="*/ 890971 w 4691511"/>
              <a:gd name="connsiteY753" fmla="*/ 1548712 h 2786219"/>
              <a:gd name="connsiteX754" fmla="*/ 876206 w 4691511"/>
              <a:gd name="connsiteY754" fmla="*/ 1582907 h 2786219"/>
              <a:gd name="connsiteX755" fmla="*/ 863961 w 4691511"/>
              <a:gd name="connsiteY755" fmla="*/ 1618542 h 2786219"/>
              <a:gd name="connsiteX756" fmla="*/ 871524 w 4691511"/>
              <a:gd name="connsiteY756" fmla="*/ 1628980 h 2786219"/>
              <a:gd name="connsiteX757" fmla="*/ 917981 w 4691511"/>
              <a:gd name="connsiteY757" fmla="*/ 1634020 h 2786219"/>
              <a:gd name="connsiteX758" fmla="*/ 935628 w 4691511"/>
              <a:gd name="connsiteY758" fmla="*/ 1654537 h 2786219"/>
              <a:gd name="connsiteX759" fmla="*/ 933467 w 4691511"/>
              <a:gd name="connsiteY759" fmla="*/ 1676494 h 2786219"/>
              <a:gd name="connsiteX760" fmla="*/ 949313 w 4691511"/>
              <a:gd name="connsiteY760" fmla="*/ 1725807 h 2786219"/>
              <a:gd name="connsiteX761" fmla="*/ 971281 w 4691511"/>
              <a:gd name="connsiteY761" fmla="*/ 1731926 h 2786219"/>
              <a:gd name="connsiteX762" fmla="*/ 1023861 w 4691511"/>
              <a:gd name="connsiteY762" fmla="*/ 1740565 h 2786219"/>
              <a:gd name="connsiteX763" fmla="*/ 1028542 w 4691511"/>
              <a:gd name="connsiteY763" fmla="*/ 1742365 h 2786219"/>
              <a:gd name="connsiteX764" fmla="*/ 1032504 w 4691511"/>
              <a:gd name="connsiteY764" fmla="*/ 1737685 h 2786219"/>
              <a:gd name="connsiteX765" fmla="*/ 1095167 w 4691511"/>
              <a:gd name="connsiteY765" fmla="*/ 1689452 h 2786219"/>
              <a:gd name="connsiteX766" fmla="*/ 1107412 w 4691511"/>
              <a:gd name="connsiteY766" fmla="*/ 1698451 h 2786219"/>
              <a:gd name="connsiteX767" fmla="*/ 1103810 w 4691511"/>
              <a:gd name="connsiteY767" fmla="*/ 1719688 h 2786219"/>
              <a:gd name="connsiteX768" fmla="*/ 1108132 w 4691511"/>
              <a:gd name="connsiteY768" fmla="*/ 1723287 h 2786219"/>
              <a:gd name="connsiteX769" fmla="*/ 1111733 w 4691511"/>
              <a:gd name="connsiteY769" fmla="*/ 1715008 h 2786219"/>
              <a:gd name="connsiteX770" fmla="*/ 1149908 w 4691511"/>
              <a:gd name="connsiteY770" fmla="*/ 1702410 h 2786219"/>
              <a:gd name="connsiteX771" fmla="*/ 1217973 w 4691511"/>
              <a:gd name="connsiteY771" fmla="*/ 1710329 h 2786219"/>
              <a:gd name="connsiteX772" fmla="*/ 1251825 w 4691511"/>
              <a:gd name="connsiteY772" fmla="*/ 1724007 h 2786219"/>
              <a:gd name="connsiteX773" fmla="*/ 1311968 w 4691511"/>
              <a:gd name="connsiteY773" fmla="*/ 1771161 h 2786219"/>
              <a:gd name="connsiteX774" fmla="*/ 1335737 w 4691511"/>
              <a:gd name="connsiteY774" fmla="*/ 1778000 h 2786219"/>
              <a:gd name="connsiteX775" fmla="*/ 1421088 w 4691511"/>
              <a:gd name="connsiteY775" fmla="*/ 1844590 h 2786219"/>
              <a:gd name="connsiteX776" fmla="*/ 1418207 w 4691511"/>
              <a:gd name="connsiteY776" fmla="*/ 1858268 h 2786219"/>
              <a:gd name="connsiteX777" fmla="*/ 1404882 w 4691511"/>
              <a:gd name="connsiteY777" fmla="*/ 1880225 h 2786219"/>
              <a:gd name="connsiteX778" fmla="*/ 1427211 w 4691511"/>
              <a:gd name="connsiteY778" fmla="*/ 1874106 h 2786219"/>
              <a:gd name="connsiteX779" fmla="*/ 1441976 w 4691511"/>
              <a:gd name="connsiteY779" fmla="*/ 1879505 h 2786219"/>
              <a:gd name="connsiteX780" fmla="*/ 1435854 w 4691511"/>
              <a:gd name="connsiteY780" fmla="*/ 1893544 h 2786219"/>
              <a:gd name="connsiteX781" fmla="*/ 1431172 w 4691511"/>
              <a:gd name="connsiteY781" fmla="*/ 1899663 h 2786219"/>
              <a:gd name="connsiteX782" fmla="*/ 1432973 w 4691511"/>
              <a:gd name="connsiteY782" fmla="*/ 1901822 h 2786219"/>
              <a:gd name="connsiteX783" fmla="*/ 1449899 w 4691511"/>
              <a:gd name="connsiteY783" fmla="*/ 1888864 h 2786219"/>
              <a:gd name="connsiteX784" fmla="*/ 1471147 w 4691511"/>
              <a:gd name="connsiteY784" fmla="*/ 1884905 h 2786219"/>
              <a:gd name="connsiteX785" fmla="*/ 1506440 w 4691511"/>
              <a:gd name="connsiteY785" fmla="*/ 1906142 h 2786219"/>
              <a:gd name="connsiteX786" fmla="*/ 1516164 w 4691511"/>
              <a:gd name="connsiteY786" fmla="*/ 1908661 h 2786219"/>
              <a:gd name="connsiteX787" fmla="*/ 1546775 w 4691511"/>
              <a:gd name="connsiteY787" fmla="*/ 1909021 h 2786219"/>
              <a:gd name="connsiteX788" fmla="*/ 1637169 w 4691511"/>
              <a:gd name="connsiteY788" fmla="*/ 1952935 h 2786219"/>
              <a:gd name="connsiteX789" fmla="*/ 1644371 w 4691511"/>
              <a:gd name="connsiteY789" fmla="*/ 1990370 h 2786219"/>
              <a:gd name="connsiteX790" fmla="*/ 1604757 w 4691511"/>
              <a:gd name="connsiteY790" fmla="*/ 2053361 h 2786219"/>
              <a:gd name="connsiteX791" fmla="*/ 1589271 w 4691511"/>
              <a:gd name="connsiteY791" fmla="*/ 2104834 h 2786219"/>
              <a:gd name="connsiteX792" fmla="*/ 1577026 w 4691511"/>
              <a:gd name="connsiteY792" fmla="*/ 2169625 h 2786219"/>
              <a:gd name="connsiteX793" fmla="*/ 1523006 w 4691511"/>
              <a:gd name="connsiteY793" fmla="*/ 2220378 h 2786219"/>
              <a:gd name="connsiteX794" fmla="*/ 1458182 w 4691511"/>
              <a:gd name="connsiteY794" fmla="*/ 2295608 h 2786219"/>
              <a:gd name="connsiteX795" fmla="*/ 1430092 w 4691511"/>
              <a:gd name="connsiteY795" fmla="*/ 2339881 h 2786219"/>
              <a:gd name="connsiteX796" fmla="*/ 1423609 w 4691511"/>
              <a:gd name="connsiteY796" fmla="*/ 2346360 h 2786219"/>
              <a:gd name="connsiteX797" fmla="*/ 1401641 w 4691511"/>
              <a:gd name="connsiteY797" fmla="*/ 2393154 h 2786219"/>
              <a:gd name="connsiteX798" fmla="*/ 1368869 w 4691511"/>
              <a:gd name="connsiteY798" fmla="*/ 2417271 h 2786219"/>
              <a:gd name="connsiteX799" fmla="*/ 1338258 w 4691511"/>
              <a:gd name="connsiteY799" fmla="*/ 2411871 h 2786219"/>
              <a:gd name="connsiteX800" fmla="*/ 1351943 w 4691511"/>
              <a:gd name="connsiteY800" fmla="*/ 2442467 h 2786219"/>
              <a:gd name="connsiteX801" fmla="*/ 1327814 w 4691511"/>
              <a:gd name="connsiteY801" fmla="*/ 2484581 h 2786219"/>
              <a:gd name="connsiteX802" fmla="*/ 1296842 w 4691511"/>
              <a:gd name="connsiteY802" fmla="*/ 2490340 h 2786219"/>
              <a:gd name="connsiteX803" fmla="*/ 1286758 w 4691511"/>
              <a:gd name="connsiteY803" fmla="*/ 2501499 h 2786219"/>
              <a:gd name="connsiteX804" fmla="*/ 1286758 w 4691511"/>
              <a:gd name="connsiteY804" fmla="*/ 2504018 h 2786219"/>
              <a:gd name="connsiteX805" fmla="*/ 1261909 w 4691511"/>
              <a:gd name="connsiteY805" fmla="*/ 2529575 h 2786219"/>
              <a:gd name="connsiteX806" fmla="*/ 1252906 w 4691511"/>
              <a:gd name="connsiteY806" fmla="*/ 2541813 h 2786219"/>
              <a:gd name="connsiteX807" fmla="*/ 1235980 w 4691511"/>
              <a:gd name="connsiteY807" fmla="*/ 2619562 h 2786219"/>
              <a:gd name="connsiteX808" fmla="*/ 1237420 w 4691511"/>
              <a:gd name="connsiteY808" fmla="*/ 2635400 h 2786219"/>
              <a:gd name="connsiteX809" fmla="*/ 1246063 w 4691511"/>
              <a:gd name="connsiteY809" fmla="*/ 2689033 h 2786219"/>
              <a:gd name="connsiteX810" fmla="*/ 1238861 w 4691511"/>
              <a:gd name="connsiteY810" fmla="*/ 2702351 h 2786219"/>
              <a:gd name="connsiteX811" fmla="*/ 1233459 w 4691511"/>
              <a:gd name="connsiteY811" fmla="*/ 2740146 h 2786219"/>
              <a:gd name="connsiteX812" fmla="*/ 1228777 w 4691511"/>
              <a:gd name="connsiteY812" fmla="*/ 2760663 h 2786219"/>
              <a:gd name="connsiteX813" fmla="*/ 1208249 w 4691511"/>
              <a:gd name="connsiteY813" fmla="*/ 2786219 h 2786219"/>
              <a:gd name="connsiteX814" fmla="*/ 1179439 w 4691511"/>
              <a:gd name="connsiteY814" fmla="*/ 2767862 h 2786219"/>
              <a:gd name="connsiteX815" fmla="*/ 1168274 w 4691511"/>
              <a:gd name="connsiteY815" fmla="*/ 2739786 h 2786219"/>
              <a:gd name="connsiteX816" fmla="*/ 1147747 w 4691511"/>
              <a:gd name="connsiteY816" fmla="*/ 2703431 h 2786219"/>
              <a:gd name="connsiteX817" fmla="*/ 1140544 w 4691511"/>
              <a:gd name="connsiteY817" fmla="*/ 2701991 h 2786219"/>
              <a:gd name="connsiteX818" fmla="*/ 1143065 w 4691511"/>
              <a:gd name="connsiteY818" fmla="*/ 2692272 h 2786219"/>
              <a:gd name="connsiteX819" fmla="*/ 1134422 w 4691511"/>
              <a:gd name="connsiteY819" fmla="*/ 2649078 h 2786219"/>
              <a:gd name="connsiteX820" fmla="*/ 1126499 w 4691511"/>
              <a:gd name="connsiteY820" fmla="*/ 2635040 h 2786219"/>
              <a:gd name="connsiteX821" fmla="*/ 1150268 w 4691511"/>
              <a:gd name="connsiteY821" fmla="*/ 2600485 h 2786219"/>
              <a:gd name="connsiteX822" fmla="*/ 1145226 w 4691511"/>
              <a:gd name="connsiteY822" fmla="*/ 2559091 h 2786219"/>
              <a:gd name="connsiteX823" fmla="*/ 1136583 w 4691511"/>
              <a:gd name="connsiteY823" fmla="*/ 2547572 h 2786219"/>
              <a:gd name="connsiteX824" fmla="*/ 1126139 w 4691511"/>
              <a:gd name="connsiteY824" fmla="*/ 2529935 h 2786219"/>
              <a:gd name="connsiteX825" fmla="*/ 1119296 w 4691511"/>
              <a:gd name="connsiteY825" fmla="*/ 2476662 h 2786219"/>
              <a:gd name="connsiteX826" fmla="*/ 1120016 w 4691511"/>
              <a:gd name="connsiteY826" fmla="*/ 2465864 h 2786219"/>
              <a:gd name="connsiteX827" fmla="*/ 1130820 w 4691511"/>
              <a:gd name="connsiteY827" fmla="*/ 2420870 h 2786219"/>
              <a:gd name="connsiteX828" fmla="*/ 1133341 w 4691511"/>
              <a:gd name="connsiteY828" fmla="*/ 2387035 h 2786219"/>
              <a:gd name="connsiteX829" fmla="*/ 1134782 w 4691511"/>
              <a:gd name="connsiteY829" fmla="*/ 2272211 h 2786219"/>
              <a:gd name="connsiteX830" fmla="*/ 1130820 w 4691511"/>
              <a:gd name="connsiteY830" fmla="*/ 2164586 h 2786219"/>
              <a:gd name="connsiteX831" fmla="*/ 1100929 w 4691511"/>
              <a:gd name="connsiteY831" fmla="*/ 2128951 h 2786219"/>
              <a:gd name="connsiteX832" fmla="*/ 1088685 w 4691511"/>
              <a:gd name="connsiteY832" fmla="*/ 2121392 h 2786219"/>
              <a:gd name="connsiteX833" fmla="*/ 1008015 w 4691511"/>
              <a:gd name="connsiteY833" fmla="*/ 2020246 h 2786219"/>
              <a:gd name="connsiteX834" fmla="*/ 972001 w 4691511"/>
              <a:gd name="connsiteY834" fmla="*/ 1969853 h 2786219"/>
              <a:gd name="connsiteX835" fmla="*/ 966960 w 4691511"/>
              <a:gd name="connsiteY835" fmla="*/ 1936018 h 2786219"/>
              <a:gd name="connsiteX836" fmla="*/ 970921 w 4691511"/>
              <a:gd name="connsiteY836" fmla="*/ 1903262 h 2786219"/>
              <a:gd name="connsiteX837" fmla="*/ 981725 w 4691511"/>
              <a:gd name="connsiteY837" fmla="*/ 1863668 h 2786219"/>
              <a:gd name="connsiteX838" fmla="*/ 1007295 w 4691511"/>
              <a:gd name="connsiteY838" fmla="*/ 1832352 h 2786219"/>
              <a:gd name="connsiteX839" fmla="*/ 1017378 w 4691511"/>
              <a:gd name="connsiteY839" fmla="*/ 1772960 h 2786219"/>
              <a:gd name="connsiteX840" fmla="*/ 1006574 w 4691511"/>
              <a:gd name="connsiteY840" fmla="*/ 1747044 h 2786219"/>
              <a:gd name="connsiteX841" fmla="*/ 983886 w 4691511"/>
              <a:gd name="connsiteY841" fmla="*/ 1744884 h 2786219"/>
              <a:gd name="connsiteX842" fmla="*/ 959037 w 4691511"/>
              <a:gd name="connsiteY842" fmla="*/ 1751723 h 2786219"/>
              <a:gd name="connsiteX843" fmla="*/ 902856 w 4691511"/>
              <a:gd name="connsiteY843" fmla="*/ 1716088 h 2786219"/>
              <a:gd name="connsiteX844" fmla="*/ 882688 w 4691511"/>
              <a:gd name="connsiteY844" fmla="*/ 1685852 h 2786219"/>
              <a:gd name="connsiteX845" fmla="*/ 858559 w 4691511"/>
              <a:gd name="connsiteY845" fmla="*/ 1670735 h 2786219"/>
              <a:gd name="connsiteX846" fmla="*/ 786172 w 4691511"/>
              <a:gd name="connsiteY846" fmla="*/ 1636179 h 2786219"/>
              <a:gd name="connsiteX847" fmla="*/ 764564 w 4691511"/>
              <a:gd name="connsiteY847" fmla="*/ 1628980 h 2786219"/>
              <a:gd name="connsiteX848" fmla="*/ 707663 w 4691511"/>
              <a:gd name="connsiteY848" fmla="*/ 1621061 h 2786219"/>
              <a:gd name="connsiteX849" fmla="*/ 638878 w 4691511"/>
              <a:gd name="connsiteY849" fmla="*/ 1586506 h 2786219"/>
              <a:gd name="connsiteX850" fmla="*/ 617990 w 4691511"/>
              <a:gd name="connsiteY850" fmla="*/ 1548712 h 2786219"/>
              <a:gd name="connsiteX851" fmla="*/ 607906 w 4691511"/>
              <a:gd name="connsiteY851" fmla="*/ 1516676 h 2786219"/>
              <a:gd name="connsiteX852" fmla="*/ 578375 w 4691511"/>
              <a:gd name="connsiteY852" fmla="*/ 1473482 h 2786219"/>
              <a:gd name="connsiteX853" fmla="*/ 531558 w 4691511"/>
              <a:gd name="connsiteY853" fmla="*/ 1392493 h 2786219"/>
              <a:gd name="connsiteX854" fmla="*/ 522554 w 4691511"/>
              <a:gd name="connsiteY854" fmla="*/ 1374856 h 2786219"/>
              <a:gd name="connsiteX855" fmla="*/ 512831 w 4691511"/>
              <a:gd name="connsiteY855" fmla="*/ 1368017 h 2786219"/>
              <a:gd name="connsiteX856" fmla="*/ 508149 w 4691511"/>
              <a:gd name="connsiteY856" fmla="*/ 1381695 h 2786219"/>
              <a:gd name="connsiteX857" fmla="*/ 522554 w 4691511"/>
              <a:gd name="connsiteY857" fmla="*/ 1418050 h 2786219"/>
              <a:gd name="connsiteX858" fmla="*/ 546683 w 4691511"/>
              <a:gd name="connsiteY858" fmla="*/ 1477801 h 2786219"/>
              <a:gd name="connsiteX859" fmla="*/ 557847 w 4691511"/>
              <a:gd name="connsiteY859" fmla="*/ 1501918 h 2786219"/>
              <a:gd name="connsiteX860" fmla="*/ 555687 w 4691511"/>
              <a:gd name="connsiteY860" fmla="*/ 1504798 h 2786219"/>
              <a:gd name="connsiteX861" fmla="*/ 542002 w 4691511"/>
              <a:gd name="connsiteY861" fmla="*/ 1495439 h 2786219"/>
              <a:gd name="connsiteX862" fmla="*/ 526156 w 4691511"/>
              <a:gd name="connsiteY862" fmla="*/ 1465563 h 2786219"/>
              <a:gd name="connsiteX863" fmla="*/ 521114 w 4691511"/>
              <a:gd name="connsiteY863" fmla="*/ 1457284 h 2786219"/>
              <a:gd name="connsiteX864" fmla="*/ 500226 w 4691511"/>
              <a:gd name="connsiteY864" fmla="*/ 1422009 h 2786219"/>
              <a:gd name="connsiteX865" fmla="*/ 470695 w 4691511"/>
              <a:gd name="connsiteY865" fmla="*/ 1334181 h 2786219"/>
              <a:gd name="connsiteX866" fmla="*/ 453769 w 4691511"/>
              <a:gd name="connsiteY866" fmla="*/ 1315824 h 2786219"/>
              <a:gd name="connsiteX867" fmla="*/ 422077 w 4691511"/>
              <a:gd name="connsiteY867" fmla="*/ 1274070 h 2786219"/>
              <a:gd name="connsiteX868" fmla="*/ 420637 w 4691511"/>
              <a:gd name="connsiteY868" fmla="*/ 1269390 h 2786219"/>
              <a:gd name="connsiteX869" fmla="*/ 406231 w 4691511"/>
              <a:gd name="connsiteY869" fmla="*/ 1202080 h 2786219"/>
              <a:gd name="connsiteX870" fmla="*/ 405511 w 4691511"/>
              <a:gd name="connsiteY870" fmla="*/ 1170404 h 2786219"/>
              <a:gd name="connsiteX871" fmla="*/ 435042 w 4691511"/>
              <a:gd name="connsiteY871" fmla="*/ 1071778 h 2786219"/>
              <a:gd name="connsiteX872" fmla="*/ 443325 w 4691511"/>
              <a:gd name="connsiteY872" fmla="*/ 1025704 h 2786219"/>
              <a:gd name="connsiteX873" fmla="*/ 449447 w 4691511"/>
              <a:gd name="connsiteY873" fmla="*/ 1010946 h 2786219"/>
              <a:gd name="connsiteX874" fmla="*/ 464573 w 4691511"/>
              <a:gd name="connsiteY874" fmla="*/ 1017786 h 2786219"/>
              <a:gd name="connsiteX875" fmla="*/ 470695 w 4691511"/>
              <a:gd name="connsiteY875" fmla="*/ 1021385 h 2786219"/>
              <a:gd name="connsiteX876" fmla="*/ 465653 w 4691511"/>
              <a:gd name="connsiteY876" fmla="*/ 975311 h 2786219"/>
              <a:gd name="connsiteX877" fmla="*/ 442245 w 4691511"/>
              <a:gd name="connsiteY877" fmla="*/ 939316 h 2786219"/>
              <a:gd name="connsiteX878" fmla="*/ 444766 w 4691511"/>
              <a:gd name="connsiteY878" fmla="*/ 904401 h 2786219"/>
              <a:gd name="connsiteX879" fmla="*/ 431080 w 4691511"/>
              <a:gd name="connsiteY879" fmla="*/ 874525 h 2786219"/>
              <a:gd name="connsiteX880" fmla="*/ 429280 w 4691511"/>
              <a:gd name="connsiteY880" fmla="*/ 869126 h 2786219"/>
              <a:gd name="connsiteX881" fmla="*/ 428200 w 4691511"/>
              <a:gd name="connsiteY881" fmla="*/ 831331 h 2786219"/>
              <a:gd name="connsiteX882" fmla="*/ 429640 w 4691511"/>
              <a:gd name="connsiteY882" fmla="*/ 828092 h 2786219"/>
              <a:gd name="connsiteX883" fmla="*/ 426039 w 4691511"/>
              <a:gd name="connsiteY883" fmla="*/ 828452 h 2786219"/>
              <a:gd name="connsiteX884" fmla="*/ 420997 w 4691511"/>
              <a:gd name="connsiteY884" fmla="*/ 804695 h 2786219"/>
              <a:gd name="connsiteX885" fmla="*/ 418116 w 4691511"/>
              <a:gd name="connsiteY885" fmla="*/ 791737 h 2786219"/>
              <a:gd name="connsiteX886" fmla="*/ 413074 w 4691511"/>
              <a:gd name="connsiteY886" fmla="*/ 752143 h 2786219"/>
              <a:gd name="connsiteX887" fmla="*/ 405151 w 4691511"/>
              <a:gd name="connsiteY887" fmla="*/ 724786 h 2786219"/>
              <a:gd name="connsiteX888" fmla="*/ 370218 w 4691511"/>
              <a:gd name="connsiteY888" fmla="*/ 716507 h 2786219"/>
              <a:gd name="connsiteX889" fmla="*/ 356533 w 4691511"/>
              <a:gd name="connsiteY889" fmla="*/ 690591 h 2786219"/>
              <a:gd name="connsiteX890" fmla="*/ 338886 w 4691511"/>
              <a:gd name="connsiteY890" fmla="*/ 671514 h 2786219"/>
              <a:gd name="connsiteX891" fmla="*/ 295310 w 4691511"/>
              <a:gd name="connsiteY891" fmla="*/ 642718 h 2786219"/>
              <a:gd name="connsiteX892" fmla="*/ 286306 w 4691511"/>
              <a:gd name="connsiteY892" fmla="*/ 628320 h 2786219"/>
              <a:gd name="connsiteX893" fmla="*/ 270821 w 4691511"/>
              <a:gd name="connsiteY893" fmla="*/ 618241 h 2786219"/>
              <a:gd name="connsiteX894" fmla="*/ 256055 w 4691511"/>
              <a:gd name="connsiteY894" fmla="*/ 627600 h 2786219"/>
              <a:gd name="connsiteX895" fmla="*/ 233727 w 4691511"/>
              <a:gd name="connsiteY895" fmla="*/ 647397 h 2786219"/>
              <a:gd name="connsiteX896" fmla="*/ 200955 w 4691511"/>
              <a:gd name="connsiteY896" fmla="*/ 658915 h 2786219"/>
              <a:gd name="connsiteX897" fmla="*/ 198074 w 4691511"/>
              <a:gd name="connsiteY897" fmla="*/ 655676 h 2786219"/>
              <a:gd name="connsiteX898" fmla="*/ 216441 w 4691511"/>
              <a:gd name="connsiteY898" fmla="*/ 624360 h 2786219"/>
              <a:gd name="connsiteX899" fmla="*/ 245972 w 4691511"/>
              <a:gd name="connsiteY899" fmla="*/ 605643 h 2786219"/>
              <a:gd name="connsiteX900" fmla="*/ 242370 w 4691511"/>
              <a:gd name="connsiteY900" fmla="*/ 599524 h 2786219"/>
              <a:gd name="connsiteX901" fmla="*/ 202035 w 4691511"/>
              <a:gd name="connsiteY901" fmla="*/ 622201 h 2786219"/>
              <a:gd name="connsiteX902" fmla="*/ 171784 w 4691511"/>
              <a:gd name="connsiteY902" fmla="*/ 643078 h 2786219"/>
              <a:gd name="connsiteX903" fmla="*/ 164941 w 4691511"/>
              <a:gd name="connsiteY903" fmla="*/ 653516 h 2786219"/>
              <a:gd name="connsiteX904" fmla="*/ 153778 w 4691511"/>
              <a:gd name="connsiteY904" fmla="*/ 671874 h 2786219"/>
              <a:gd name="connsiteX905" fmla="*/ 48979 w 4691511"/>
              <a:gd name="connsiteY905" fmla="*/ 732345 h 2786219"/>
              <a:gd name="connsiteX906" fmla="*/ 2161 w 4691511"/>
              <a:gd name="connsiteY906" fmla="*/ 744224 h 2786219"/>
              <a:gd name="connsiteX907" fmla="*/ 0 w 4691511"/>
              <a:gd name="connsiteY907" fmla="*/ 738824 h 2786219"/>
              <a:gd name="connsiteX908" fmla="*/ 10804 w 4691511"/>
              <a:gd name="connsiteY908" fmla="*/ 731985 h 2786219"/>
              <a:gd name="connsiteX909" fmla="*/ 106600 w 4691511"/>
              <a:gd name="connsiteY909" fmla="*/ 662515 h 2786219"/>
              <a:gd name="connsiteX910" fmla="*/ 100478 w 4691511"/>
              <a:gd name="connsiteY910" fmla="*/ 647757 h 2786219"/>
              <a:gd name="connsiteX911" fmla="*/ 78149 w 4691511"/>
              <a:gd name="connsiteY911" fmla="*/ 641278 h 2786219"/>
              <a:gd name="connsiteX912" fmla="*/ 66625 w 4691511"/>
              <a:gd name="connsiteY912" fmla="*/ 615362 h 2786219"/>
              <a:gd name="connsiteX913" fmla="*/ 72387 w 4691511"/>
              <a:gd name="connsiteY913" fmla="*/ 595924 h 2786219"/>
              <a:gd name="connsiteX914" fmla="*/ 45737 w 4691511"/>
              <a:gd name="connsiteY914" fmla="*/ 591605 h 2786219"/>
              <a:gd name="connsiteX915" fmla="*/ 55101 w 4691511"/>
              <a:gd name="connsiteY915" fmla="*/ 566768 h 2786219"/>
              <a:gd name="connsiteX916" fmla="*/ 67345 w 4691511"/>
              <a:gd name="connsiteY916" fmla="*/ 521415 h 2786219"/>
              <a:gd name="connsiteX917" fmla="*/ 130369 w 4691511"/>
              <a:gd name="connsiteY917" fmla="*/ 491899 h 2786219"/>
              <a:gd name="connsiteX918" fmla="*/ 164581 w 4691511"/>
              <a:gd name="connsiteY918" fmla="*/ 464543 h 2786219"/>
              <a:gd name="connsiteX919" fmla="*/ 155938 w 4691511"/>
              <a:gd name="connsiteY919" fmla="*/ 451584 h 2786219"/>
              <a:gd name="connsiteX920" fmla="*/ 131809 w 4691511"/>
              <a:gd name="connsiteY920" fmla="*/ 451584 h 2786219"/>
              <a:gd name="connsiteX921" fmla="*/ 110201 w 4691511"/>
              <a:gd name="connsiteY921" fmla="*/ 436107 h 2786219"/>
              <a:gd name="connsiteX922" fmla="*/ 109481 w 4691511"/>
              <a:gd name="connsiteY922" fmla="*/ 397592 h 2786219"/>
              <a:gd name="connsiteX923" fmla="*/ 118124 w 4691511"/>
              <a:gd name="connsiteY923" fmla="*/ 389313 h 2786219"/>
              <a:gd name="connsiteX924" fmla="*/ 159539 w 4691511"/>
              <a:gd name="connsiteY924" fmla="*/ 378515 h 2786219"/>
              <a:gd name="connsiteX925" fmla="*/ 170704 w 4691511"/>
              <a:gd name="connsiteY925" fmla="*/ 385714 h 2786219"/>
              <a:gd name="connsiteX926" fmla="*/ 210678 w 4691511"/>
              <a:gd name="connsiteY926" fmla="*/ 397232 h 2786219"/>
              <a:gd name="connsiteX927" fmla="*/ 211759 w 4691511"/>
              <a:gd name="connsiteY927" fmla="*/ 387513 h 2786219"/>
              <a:gd name="connsiteX928" fmla="*/ 203476 w 4691511"/>
              <a:gd name="connsiteY928" fmla="*/ 371675 h 2786219"/>
              <a:gd name="connsiteX929" fmla="*/ 194112 w 4691511"/>
              <a:gd name="connsiteY929" fmla="*/ 336400 h 2786219"/>
              <a:gd name="connsiteX930" fmla="*/ 192672 w 4691511"/>
              <a:gd name="connsiteY930" fmla="*/ 309404 h 2786219"/>
              <a:gd name="connsiteX931" fmla="*/ 214640 w 4691511"/>
              <a:gd name="connsiteY931" fmla="*/ 287807 h 2786219"/>
              <a:gd name="connsiteX932" fmla="*/ 262538 w 4691511"/>
              <a:gd name="connsiteY932" fmla="*/ 272689 h 2786219"/>
              <a:gd name="connsiteX933" fmla="*/ 313677 w 4691511"/>
              <a:gd name="connsiteY933" fmla="*/ 256132 h 2786219"/>
              <a:gd name="connsiteX934" fmla="*/ 319439 w 4691511"/>
              <a:gd name="connsiteY934" fmla="*/ 253972 h 2786219"/>
              <a:gd name="connsiteX935" fmla="*/ 377060 w 4691511"/>
              <a:gd name="connsiteY935" fmla="*/ 237414 h 2786219"/>
              <a:gd name="connsiteX936" fmla="*/ 1121870 w 4691511"/>
              <a:gd name="connsiteY936" fmla="*/ 232336 h 2786219"/>
              <a:gd name="connsiteX937" fmla="*/ 1135916 w 4691511"/>
              <a:gd name="connsiteY937" fmla="*/ 238415 h 2786219"/>
              <a:gd name="connsiteX938" fmla="*/ 1139890 w 4691511"/>
              <a:gd name="connsiteY938" fmla="*/ 254866 h 2786219"/>
              <a:gd name="connsiteX939" fmla="*/ 1108096 w 4691511"/>
              <a:gd name="connsiteY939" fmla="*/ 291701 h 2786219"/>
              <a:gd name="connsiteX940" fmla="*/ 1092921 w 4691511"/>
              <a:gd name="connsiteY940" fmla="*/ 290628 h 2786219"/>
              <a:gd name="connsiteX941" fmla="*/ 1094367 w 4691511"/>
              <a:gd name="connsiteY941" fmla="*/ 278469 h 2786219"/>
              <a:gd name="connsiteX942" fmla="*/ 1095812 w 4691511"/>
              <a:gd name="connsiteY942" fmla="*/ 263449 h 2786219"/>
              <a:gd name="connsiteX943" fmla="*/ 1096896 w 4691511"/>
              <a:gd name="connsiteY943" fmla="*/ 246998 h 2786219"/>
              <a:gd name="connsiteX944" fmla="*/ 1111348 w 4691511"/>
              <a:gd name="connsiteY944" fmla="*/ 244495 h 2786219"/>
              <a:gd name="connsiteX945" fmla="*/ 1121870 w 4691511"/>
              <a:gd name="connsiteY945" fmla="*/ 232336 h 2786219"/>
              <a:gd name="connsiteX946" fmla="*/ 1175566 w 4691511"/>
              <a:gd name="connsiteY946" fmla="*/ 231790 h 2786219"/>
              <a:gd name="connsiteX947" fmla="*/ 1189182 w 4691511"/>
              <a:gd name="connsiteY947" fmla="*/ 243012 h 2786219"/>
              <a:gd name="connsiteX948" fmla="*/ 1203157 w 4691511"/>
              <a:gd name="connsiteY948" fmla="*/ 256405 h 2786219"/>
              <a:gd name="connsiteX949" fmla="*/ 1215341 w 4691511"/>
              <a:gd name="connsiteY949" fmla="*/ 269799 h 2786219"/>
              <a:gd name="connsiteX950" fmla="*/ 1206024 w 4691511"/>
              <a:gd name="connsiteY950" fmla="*/ 283554 h 2786219"/>
              <a:gd name="connsiteX951" fmla="*/ 1247591 w 4691511"/>
              <a:gd name="connsiteY951" fmla="*/ 312151 h 2786219"/>
              <a:gd name="connsiteX952" fmla="*/ 1283782 w 4691511"/>
              <a:gd name="connsiteY952" fmla="*/ 314685 h 2786219"/>
              <a:gd name="connsiteX953" fmla="*/ 1302416 w 4691511"/>
              <a:gd name="connsiteY953" fmla="*/ 327355 h 2786219"/>
              <a:gd name="connsiteX954" fmla="*/ 1298116 w 4691511"/>
              <a:gd name="connsiteY954" fmla="*/ 345816 h 2786219"/>
              <a:gd name="connsiteX955" fmla="*/ 1260132 w 4691511"/>
              <a:gd name="connsiteY955" fmla="*/ 355228 h 2786219"/>
              <a:gd name="connsiteX956" fmla="*/ 1227882 w 4691511"/>
              <a:gd name="connsiteY956" fmla="*/ 351608 h 2786219"/>
              <a:gd name="connsiteX957" fmla="*/ 1201007 w 4691511"/>
              <a:gd name="connsiteY957" fmla="*/ 339662 h 2786219"/>
              <a:gd name="connsiteX958" fmla="*/ 1190257 w 4691511"/>
              <a:gd name="connsiteY958" fmla="*/ 335318 h 2786219"/>
              <a:gd name="connsiteX959" fmla="*/ 1176641 w 4691511"/>
              <a:gd name="connsiteY959" fmla="*/ 305635 h 2786219"/>
              <a:gd name="connsiteX960" fmla="*/ 1188107 w 4691511"/>
              <a:gd name="connsiteY960" fmla="*/ 272333 h 2786219"/>
              <a:gd name="connsiteX961" fmla="*/ 1183091 w 4691511"/>
              <a:gd name="connsiteY961" fmla="*/ 262197 h 2786219"/>
              <a:gd name="connsiteX962" fmla="*/ 1171266 w 4691511"/>
              <a:gd name="connsiteY962" fmla="*/ 250613 h 2786219"/>
              <a:gd name="connsiteX963" fmla="*/ 1168399 w 4691511"/>
              <a:gd name="connsiteY963" fmla="*/ 235048 h 2786219"/>
              <a:gd name="connsiteX964" fmla="*/ 1175566 w 4691511"/>
              <a:gd name="connsiteY964" fmla="*/ 231790 h 2786219"/>
              <a:gd name="connsiteX965" fmla="*/ 2332324 w 4691511"/>
              <a:gd name="connsiteY965" fmla="*/ 227894 h 2786219"/>
              <a:gd name="connsiteX966" fmla="*/ 2355670 w 4691511"/>
              <a:gd name="connsiteY966" fmla="*/ 228259 h 2786219"/>
              <a:gd name="connsiteX967" fmla="*/ 2381171 w 4691511"/>
              <a:gd name="connsiteY967" fmla="*/ 229721 h 2786219"/>
              <a:gd name="connsiteX968" fmla="*/ 2391586 w 4691511"/>
              <a:gd name="connsiteY968" fmla="*/ 250182 h 2786219"/>
              <a:gd name="connsiteX969" fmla="*/ 2359980 w 4691511"/>
              <a:gd name="connsiteY969" fmla="*/ 273201 h 2786219"/>
              <a:gd name="connsiteX970" fmla="*/ 2339508 w 4691511"/>
              <a:gd name="connsiteY970" fmla="*/ 266624 h 2786219"/>
              <a:gd name="connsiteX971" fmla="*/ 2317240 w 4691511"/>
              <a:gd name="connsiteY971" fmla="*/ 246893 h 2786219"/>
              <a:gd name="connsiteX972" fmla="*/ 2321550 w 4691511"/>
              <a:gd name="connsiteY972" fmla="*/ 231547 h 2786219"/>
              <a:gd name="connsiteX973" fmla="*/ 2332324 w 4691511"/>
              <a:gd name="connsiteY973" fmla="*/ 227894 h 2786219"/>
              <a:gd name="connsiteX974" fmla="*/ 1203965 w 4691511"/>
              <a:gd name="connsiteY974" fmla="*/ 205883 h 2786219"/>
              <a:gd name="connsiteX975" fmla="*/ 1212476 w 4691511"/>
              <a:gd name="connsiteY975" fmla="*/ 216782 h 2786219"/>
              <a:gd name="connsiteX976" fmla="*/ 1210615 w 4691511"/>
              <a:gd name="connsiteY976" fmla="*/ 220812 h 2786219"/>
              <a:gd name="connsiteX977" fmla="*/ 1189036 w 4691511"/>
              <a:gd name="connsiteY977" fmla="*/ 212020 h 2786219"/>
              <a:gd name="connsiteX978" fmla="*/ 1203965 w 4691511"/>
              <a:gd name="connsiteY978" fmla="*/ 205883 h 2786219"/>
              <a:gd name="connsiteX979" fmla="*/ 3679476 w 4691511"/>
              <a:gd name="connsiteY979" fmla="*/ 199991 h 2786219"/>
              <a:gd name="connsiteX980" fmla="*/ 3690580 w 4691511"/>
              <a:gd name="connsiteY980" fmla="*/ 209959 h 2786219"/>
              <a:gd name="connsiteX981" fmla="*/ 3668818 w 4691511"/>
              <a:gd name="connsiteY981" fmla="*/ 217305 h 2786219"/>
              <a:gd name="connsiteX982" fmla="*/ 3659186 w 4691511"/>
              <a:gd name="connsiteY982" fmla="*/ 211009 h 2786219"/>
              <a:gd name="connsiteX983" fmla="*/ 3667035 w 4691511"/>
              <a:gd name="connsiteY983" fmla="*/ 200515 h 2786219"/>
              <a:gd name="connsiteX984" fmla="*/ 3679476 w 4691511"/>
              <a:gd name="connsiteY984" fmla="*/ 199991 h 2786219"/>
              <a:gd name="connsiteX985" fmla="*/ 964056 w 4691511"/>
              <a:gd name="connsiteY985" fmla="*/ 194552 h 2786219"/>
              <a:gd name="connsiteX986" fmla="*/ 979529 w 4691511"/>
              <a:gd name="connsiteY986" fmla="*/ 210761 h 2786219"/>
              <a:gd name="connsiteX987" fmla="*/ 991044 w 4691511"/>
              <a:gd name="connsiteY987" fmla="*/ 233453 h 2786219"/>
              <a:gd name="connsiteX988" fmla="*/ 1006157 w 4691511"/>
              <a:gd name="connsiteY988" fmla="*/ 232732 h 2786219"/>
              <a:gd name="connsiteX989" fmla="*/ 1014073 w 4691511"/>
              <a:gd name="connsiteY989" fmla="*/ 213282 h 2786219"/>
              <a:gd name="connsiteX990" fmla="*/ 1027027 w 4691511"/>
              <a:gd name="connsiteY990" fmla="*/ 198515 h 2786219"/>
              <a:gd name="connsiteX991" fmla="*/ 1032065 w 4691511"/>
              <a:gd name="connsiteY991" fmla="*/ 201396 h 2786219"/>
              <a:gd name="connsiteX992" fmla="*/ 1028466 w 4691511"/>
              <a:gd name="connsiteY992" fmla="*/ 225169 h 2786219"/>
              <a:gd name="connsiteX993" fmla="*/ 1037822 w 4691511"/>
              <a:gd name="connsiteY993" fmla="*/ 239216 h 2786219"/>
              <a:gd name="connsiteX994" fmla="*/ 1048257 w 4691511"/>
              <a:gd name="connsiteY994" fmla="*/ 244979 h 2786219"/>
              <a:gd name="connsiteX995" fmla="*/ 1043939 w 4691511"/>
              <a:gd name="connsiteY995" fmla="*/ 256505 h 2786219"/>
              <a:gd name="connsiteX996" fmla="*/ 1012994 w 4691511"/>
              <a:gd name="connsiteY996" fmla="*/ 273074 h 2786219"/>
              <a:gd name="connsiteX997" fmla="*/ 955060 w 4691511"/>
              <a:gd name="connsiteY997" fmla="*/ 278116 h 2786219"/>
              <a:gd name="connsiteX998" fmla="*/ 930951 w 4691511"/>
              <a:gd name="connsiteY998" fmla="*/ 263709 h 2786219"/>
              <a:gd name="connsiteX999" fmla="*/ 953621 w 4691511"/>
              <a:gd name="connsiteY999" fmla="*/ 256865 h 2786219"/>
              <a:gd name="connsiteX1000" fmla="*/ 954341 w 4691511"/>
              <a:gd name="connsiteY1000" fmla="*/ 253623 h 2786219"/>
              <a:gd name="connsiteX1001" fmla="*/ 937428 w 4691511"/>
              <a:gd name="connsiteY1001" fmla="*/ 248941 h 2786219"/>
              <a:gd name="connsiteX1002" fmla="*/ 920516 w 4691511"/>
              <a:gd name="connsiteY1002" fmla="*/ 241737 h 2786219"/>
              <a:gd name="connsiteX1003" fmla="*/ 923395 w 4691511"/>
              <a:gd name="connsiteY1003" fmla="*/ 227330 h 2786219"/>
              <a:gd name="connsiteX1004" fmla="*/ 942106 w 4691511"/>
              <a:gd name="connsiteY1004" fmla="*/ 206439 h 2786219"/>
              <a:gd name="connsiteX1005" fmla="*/ 964056 w 4691511"/>
              <a:gd name="connsiteY1005" fmla="*/ 194552 h 2786219"/>
              <a:gd name="connsiteX1006" fmla="*/ 3184641 w 4691511"/>
              <a:gd name="connsiteY1006" fmla="*/ 179903 h 2786219"/>
              <a:gd name="connsiteX1007" fmla="*/ 3188242 w 4691511"/>
              <a:gd name="connsiteY1007" fmla="*/ 187101 h 2786219"/>
              <a:gd name="connsiteX1008" fmla="*/ 3213086 w 4691511"/>
              <a:gd name="connsiteY1008" fmla="*/ 201136 h 2786219"/>
              <a:gd name="connsiteX1009" fmla="*/ 3227488 w 4691511"/>
              <a:gd name="connsiteY1009" fmla="*/ 211933 h 2786219"/>
              <a:gd name="connsiteX1010" fmla="*/ 3231449 w 4691511"/>
              <a:gd name="connsiteY1010" fmla="*/ 224529 h 2786219"/>
              <a:gd name="connsiteX1011" fmla="*/ 3239010 w 4691511"/>
              <a:gd name="connsiteY1011" fmla="*/ 214452 h 2786219"/>
              <a:gd name="connsiteX1012" fmla="*/ 3277177 w 4691511"/>
              <a:gd name="connsiteY1012" fmla="*/ 201496 h 2786219"/>
              <a:gd name="connsiteX1013" fmla="*/ 3308502 w 4691511"/>
              <a:gd name="connsiteY1013" fmla="*/ 218051 h 2786219"/>
              <a:gd name="connsiteX1014" fmla="*/ 3316063 w 4691511"/>
              <a:gd name="connsiteY1014" fmla="*/ 228128 h 2786219"/>
              <a:gd name="connsiteX1015" fmla="*/ 3320744 w 4691511"/>
              <a:gd name="connsiteY1015" fmla="*/ 236045 h 2786219"/>
              <a:gd name="connsiteX1016" fmla="*/ 3327945 w 4691511"/>
              <a:gd name="connsiteY1016" fmla="*/ 265916 h 2786219"/>
              <a:gd name="connsiteX1017" fmla="*/ 3306702 w 4691511"/>
              <a:gd name="connsiteY1017" fmla="*/ 337533 h 2786219"/>
              <a:gd name="connsiteX1018" fmla="*/ 3308142 w 4691511"/>
              <a:gd name="connsiteY1018" fmla="*/ 354087 h 2786219"/>
              <a:gd name="connsiteX1019" fmla="*/ 3330106 w 4691511"/>
              <a:gd name="connsiteY1019" fmla="*/ 328896 h 2786219"/>
              <a:gd name="connsiteX1020" fmla="*/ 3331546 w 4691511"/>
              <a:gd name="connsiteY1020" fmla="*/ 317019 h 2786219"/>
              <a:gd name="connsiteX1021" fmla="*/ 3331186 w 4691511"/>
              <a:gd name="connsiteY1021" fmla="*/ 309822 h 2786219"/>
              <a:gd name="connsiteX1022" fmla="*/ 3339107 w 4691511"/>
              <a:gd name="connsiteY1022" fmla="*/ 308022 h 2786219"/>
              <a:gd name="connsiteX1023" fmla="*/ 3359271 w 4691511"/>
              <a:gd name="connsiteY1023" fmla="*/ 312341 h 2786219"/>
              <a:gd name="connsiteX1024" fmla="*/ 3400678 w 4691511"/>
              <a:gd name="connsiteY1024" fmla="*/ 300105 h 2786219"/>
              <a:gd name="connsiteX1025" fmla="*/ 3432363 w 4691511"/>
              <a:gd name="connsiteY1025" fmla="*/ 302984 h 2786219"/>
              <a:gd name="connsiteX1026" fmla="*/ 3477371 w 4691511"/>
              <a:gd name="connsiteY1026" fmla="*/ 306583 h 2786219"/>
              <a:gd name="connsiteX1027" fmla="*/ 3488172 w 4691511"/>
              <a:gd name="connsiteY1027" fmla="*/ 290748 h 2786219"/>
              <a:gd name="connsiteX1028" fmla="*/ 3499334 w 4691511"/>
              <a:gd name="connsiteY1028" fmla="*/ 276712 h 2786219"/>
              <a:gd name="connsiteX1029" fmla="*/ 3528139 w 4691511"/>
              <a:gd name="connsiteY1029" fmla="*/ 274913 h 2786219"/>
              <a:gd name="connsiteX1030" fmla="*/ 3560905 w 4691511"/>
              <a:gd name="connsiteY1030" fmla="*/ 294706 h 2786219"/>
              <a:gd name="connsiteX1031" fmla="*/ 3574587 w 4691511"/>
              <a:gd name="connsiteY1031" fmla="*/ 317379 h 2786219"/>
              <a:gd name="connsiteX1032" fmla="*/ 3580708 w 4691511"/>
              <a:gd name="connsiteY1032" fmla="*/ 326016 h 2786219"/>
              <a:gd name="connsiteX1033" fmla="*/ 3621035 w 4691511"/>
              <a:gd name="connsiteY1033" fmla="*/ 350489 h 2786219"/>
              <a:gd name="connsiteX1034" fmla="*/ 3624996 w 4691511"/>
              <a:gd name="connsiteY1034" fmla="*/ 348689 h 2786219"/>
              <a:gd name="connsiteX1035" fmla="*/ 3625356 w 4691511"/>
              <a:gd name="connsiteY1035" fmla="*/ 330335 h 2786219"/>
              <a:gd name="connsiteX1036" fmla="*/ 3632917 w 4691511"/>
              <a:gd name="connsiteY1036" fmla="*/ 318819 h 2786219"/>
              <a:gd name="connsiteX1037" fmla="*/ 3670723 w 4691511"/>
              <a:gd name="connsiteY1037" fmla="*/ 311261 h 2786219"/>
              <a:gd name="connsiteX1038" fmla="*/ 3701689 w 4691511"/>
              <a:gd name="connsiteY1038" fmla="*/ 292547 h 2786219"/>
              <a:gd name="connsiteX1039" fmla="*/ 3688006 w 4691511"/>
              <a:gd name="connsiteY1039" fmla="*/ 267355 h 2786219"/>
              <a:gd name="connsiteX1040" fmla="*/ 3740215 w 4691511"/>
              <a:gd name="connsiteY1040" fmla="*/ 245762 h 2786219"/>
              <a:gd name="connsiteX1041" fmla="*/ 3758938 w 4691511"/>
              <a:gd name="connsiteY1041" fmla="*/ 254759 h 2786219"/>
              <a:gd name="connsiteX1042" fmla="*/ 3767220 w 4691511"/>
              <a:gd name="connsiteY1042" fmla="*/ 252600 h 2786219"/>
              <a:gd name="connsiteX1043" fmla="*/ 3774421 w 4691511"/>
              <a:gd name="connsiteY1043" fmla="*/ 242883 h 2786219"/>
              <a:gd name="connsiteX1044" fmla="*/ 3809707 w 4691511"/>
              <a:gd name="connsiteY1044" fmla="*/ 246122 h 2786219"/>
              <a:gd name="connsiteX1045" fmla="*/ 3832751 w 4691511"/>
              <a:gd name="connsiteY1045" fmla="*/ 259078 h 2786219"/>
              <a:gd name="connsiteX1046" fmla="*/ 3860836 w 4691511"/>
              <a:gd name="connsiteY1046" fmla="*/ 266635 h 2786219"/>
              <a:gd name="connsiteX1047" fmla="*/ 3872357 w 4691511"/>
              <a:gd name="connsiteY1047" fmla="*/ 265916 h 2786219"/>
              <a:gd name="connsiteX1048" fmla="*/ 3905483 w 4691511"/>
              <a:gd name="connsiteY1048" fmla="*/ 250081 h 2786219"/>
              <a:gd name="connsiteX1049" fmla="*/ 3970294 w 4691511"/>
              <a:gd name="connsiteY1049" fmla="*/ 273113 h 2786219"/>
              <a:gd name="connsiteX1050" fmla="*/ 3983616 w 4691511"/>
              <a:gd name="connsiteY1050" fmla="*/ 283550 h 2786219"/>
              <a:gd name="connsiteX1051" fmla="*/ 4008460 w 4691511"/>
              <a:gd name="connsiteY1051" fmla="*/ 292547 h 2786219"/>
              <a:gd name="connsiteX1052" fmla="*/ 4039066 w 4691511"/>
              <a:gd name="connsiteY1052" fmla="*/ 263037 h 2786219"/>
              <a:gd name="connsiteX1053" fmla="*/ 4067870 w 4691511"/>
              <a:gd name="connsiteY1053" fmla="*/ 253680 h 2786219"/>
              <a:gd name="connsiteX1054" fmla="*/ 4081193 w 4691511"/>
              <a:gd name="connsiteY1054" fmla="*/ 253680 h 2786219"/>
              <a:gd name="connsiteX1055" fmla="*/ 4107117 w 4691511"/>
              <a:gd name="connsiteY1055" fmla="*/ 267355 h 2786219"/>
              <a:gd name="connsiteX1056" fmla="*/ 4119719 w 4691511"/>
              <a:gd name="connsiteY1056" fmla="*/ 266635 h 2786219"/>
              <a:gd name="connsiteX1057" fmla="*/ 4117199 w 4691511"/>
              <a:gd name="connsiteY1057" fmla="*/ 253320 h 2786219"/>
              <a:gd name="connsiteX1058" fmla="*/ 4102436 w 4691511"/>
              <a:gd name="connsiteY1058" fmla="*/ 235326 h 2786219"/>
              <a:gd name="connsiteX1059" fmla="*/ 4108197 w 4691511"/>
              <a:gd name="connsiteY1059" fmla="*/ 219131 h 2786219"/>
              <a:gd name="connsiteX1060" fmla="*/ 4219456 w 4691511"/>
              <a:gd name="connsiteY1060" fmla="*/ 216611 h 2786219"/>
              <a:gd name="connsiteX1061" fmla="*/ 4238539 w 4691511"/>
              <a:gd name="connsiteY1061" fmla="*/ 219131 h 2786219"/>
              <a:gd name="connsiteX1062" fmla="*/ 4301910 w 4691511"/>
              <a:gd name="connsiteY1062" fmla="*/ 226328 h 2786219"/>
              <a:gd name="connsiteX1063" fmla="*/ 4317753 w 4691511"/>
              <a:gd name="connsiteY1063" fmla="*/ 236405 h 2786219"/>
              <a:gd name="connsiteX1064" fmla="*/ 4338276 w 4691511"/>
              <a:gd name="connsiteY1064" fmla="*/ 254040 h 2786219"/>
              <a:gd name="connsiteX1065" fmla="*/ 4341157 w 4691511"/>
              <a:gd name="connsiteY1065" fmla="*/ 251880 h 2786219"/>
              <a:gd name="connsiteX1066" fmla="*/ 4338996 w 4691511"/>
              <a:gd name="connsiteY1066" fmla="*/ 245402 h 2786219"/>
              <a:gd name="connsiteX1067" fmla="*/ 4336836 w 4691511"/>
              <a:gd name="connsiteY1067" fmla="*/ 229207 h 2786219"/>
              <a:gd name="connsiteX1068" fmla="*/ 4357720 w 4691511"/>
              <a:gd name="connsiteY1068" fmla="*/ 219491 h 2786219"/>
              <a:gd name="connsiteX1069" fmla="*/ 4386164 w 4691511"/>
              <a:gd name="connsiteY1069" fmla="*/ 234246 h 2786219"/>
              <a:gd name="connsiteX1070" fmla="*/ 4388325 w 4691511"/>
              <a:gd name="connsiteY1070" fmla="*/ 260517 h 2786219"/>
              <a:gd name="connsiteX1071" fmla="*/ 4390125 w 4691511"/>
              <a:gd name="connsiteY1071" fmla="*/ 278152 h 2786219"/>
              <a:gd name="connsiteX1072" fmla="*/ 4402007 w 4691511"/>
              <a:gd name="connsiteY1072" fmla="*/ 297945 h 2786219"/>
              <a:gd name="connsiteX1073" fmla="*/ 4392285 w 4691511"/>
              <a:gd name="connsiteY1073" fmla="*/ 317019 h 2786219"/>
              <a:gd name="connsiteX1074" fmla="*/ 4363120 w 4691511"/>
              <a:gd name="connsiteY1074" fmla="*/ 314500 h 2786219"/>
              <a:gd name="connsiteX1075" fmla="*/ 4347998 w 4691511"/>
              <a:gd name="connsiteY1075" fmla="*/ 316659 h 2786219"/>
              <a:gd name="connsiteX1076" fmla="*/ 4326394 w 4691511"/>
              <a:gd name="connsiteY1076" fmla="*/ 319539 h 2786219"/>
              <a:gd name="connsiteX1077" fmla="*/ 4317393 w 4691511"/>
              <a:gd name="connsiteY1077" fmla="*/ 318819 h 2786219"/>
              <a:gd name="connsiteX1078" fmla="*/ 4319553 w 4691511"/>
              <a:gd name="connsiteY1078" fmla="*/ 328536 h 2786219"/>
              <a:gd name="connsiteX1079" fmla="*/ 4336116 w 4691511"/>
              <a:gd name="connsiteY1079" fmla="*/ 354447 h 2786219"/>
              <a:gd name="connsiteX1080" fmla="*/ 4312352 w 4691511"/>
              <a:gd name="connsiteY1080" fmla="*/ 384678 h 2786219"/>
              <a:gd name="connsiteX1081" fmla="*/ 4301550 w 4691511"/>
              <a:gd name="connsiteY1081" fmla="*/ 390076 h 2786219"/>
              <a:gd name="connsiteX1082" fmla="*/ 4312352 w 4691511"/>
              <a:gd name="connsiteY1082" fmla="*/ 396914 h 2786219"/>
              <a:gd name="connsiteX1083" fmla="*/ 4351959 w 4691511"/>
              <a:gd name="connsiteY1083" fmla="*/ 418867 h 2786219"/>
              <a:gd name="connsiteX1084" fmla="*/ 4368521 w 4691511"/>
              <a:gd name="connsiteY1084" fmla="*/ 433262 h 2786219"/>
              <a:gd name="connsiteX1085" fmla="*/ 4380043 w 4691511"/>
              <a:gd name="connsiteY1085" fmla="*/ 442259 h 2786219"/>
              <a:gd name="connsiteX1086" fmla="*/ 4376443 w 4691511"/>
              <a:gd name="connsiteY1086" fmla="*/ 465652 h 2786219"/>
              <a:gd name="connsiteX1087" fmla="*/ 4330715 w 4691511"/>
              <a:gd name="connsiteY1087" fmla="*/ 539068 h 2786219"/>
              <a:gd name="connsiteX1088" fmla="*/ 4329995 w 4691511"/>
              <a:gd name="connsiteY1088" fmla="*/ 547705 h 2786219"/>
              <a:gd name="connsiteX1089" fmla="*/ 4304070 w 4691511"/>
              <a:gd name="connsiteY1089" fmla="*/ 567139 h 2786219"/>
              <a:gd name="connsiteX1090" fmla="*/ 4293269 w 4691511"/>
              <a:gd name="connsiteY1090" fmla="*/ 567499 h 2786219"/>
              <a:gd name="connsiteX1091" fmla="*/ 4253662 w 4691511"/>
              <a:gd name="connsiteY1091" fmla="*/ 593051 h 2786219"/>
              <a:gd name="connsiteX1092" fmla="*/ 4245020 w 4691511"/>
              <a:gd name="connsiteY1092" fmla="*/ 612845 h 2786219"/>
              <a:gd name="connsiteX1093" fmla="*/ 4253662 w 4691511"/>
              <a:gd name="connsiteY1093" fmla="*/ 657470 h 2786219"/>
              <a:gd name="connsiteX1094" fmla="*/ 4261223 w 4691511"/>
              <a:gd name="connsiteY1094" fmla="*/ 667907 h 2786219"/>
              <a:gd name="connsiteX1095" fmla="*/ 4286788 w 4691511"/>
              <a:gd name="connsiteY1095" fmla="*/ 717211 h 2786219"/>
              <a:gd name="connsiteX1096" fmla="*/ 4295069 w 4691511"/>
              <a:gd name="connsiteY1096" fmla="*/ 749601 h 2786219"/>
              <a:gd name="connsiteX1097" fmla="*/ 4297589 w 4691511"/>
              <a:gd name="connsiteY1097" fmla="*/ 761837 h 2786219"/>
              <a:gd name="connsiteX1098" fmla="*/ 4282107 w 4691511"/>
              <a:gd name="connsiteY1098" fmla="*/ 846770 h 2786219"/>
              <a:gd name="connsiteX1099" fmla="*/ 4282107 w 4691511"/>
              <a:gd name="connsiteY1099" fmla="*/ 850369 h 2786219"/>
              <a:gd name="connsiteX1100" fmla="*/ 4273825 w 4691511"/>
              <a:gd name="connsiteY1100" fmla="*/ 863684 h 2786219"/>
              <a:gd name="connsiteX1101" fmla="*/ 4261223 w 4691511"/>
              <a:gd name="connsiteY1101" fmla="*/ 856847 h 2786219"/>
              <a:gd name="connsiteX1102" fmla="*/ 4214775 w 4691511"/>
              <a:gd name="connsiteY1102" fmla="*/ 775153 h 2786219"/>
              <a:gd name="connsiteX1103" fmla="*/ 4210095 w 4691511"/>
              <a:gd name="connsiteY1103" fmla="*/ 763996 h 2786219"/>
              <a:gd name="connsiteX1104" fmla="*/ 4201453 w 4691511"/>
              <a:gd name="connsiteY1104" fmla="*/ 670066 h 2786219"/>
              <a:gd name="connsiteX1105" fmla="*/ 4210815 w 4691511"/>
              <a:gd name="connsiteY1105" fmla="*/ 611045 h 2786219"/>
              <a:gd name="connsiteX1106" fmla="*/ 4220176 w 4691511"/>
              <a:gd name="connsiteY1106" fmla="*/ 576136 h 2786219"/>
              <a:gd name="connsiteX1107" fmla="*/ 4218736 w 4691511"/>
              <a:gd name="connsiteY1107" fmla="*/ 554903 h 2786219"/>
              <a:gd name="connsiteX1108" fmla="*/ 4210095 w 4691511"/>
              <a:gd name="connsiteY1108" fmla="*/ 523233 h 2786219"/>
              <a:gd name="connsiteX1109" fmla="*/ 4202533 w 4691511"/>
              <a:gd name="connsiteY1109" fmla="*/ 514236 h 2786219"/>
              <a:gd name="connsiteX1110" fmla="*/ 4195692 w 4691511"/>
              <a:gd name="connsiteY1110" fmla="*/ 525033 h 2786219"/>
              <a:gd name="connsiteX1111" fmla="*/ 4196052 w 4691511"/>
              <a:gd name="connsiteY1111" fmla="*/ 557782 h 2786219"/>
              <a:gd name="connsiteX1112" fmla="*/ 4191731 w 4691511"/>
              <a:gd name="connsiteY1112" fmla="*/ 568939 h 2786219"/>
              <a:gd name="connsiteX1113" fmla="*/ 4173728 w 4691511"/>
              <a:gd name="connsiteY1113" fmla="*/ 569299 h 2786219"/>
              <a:gd name="connsiteX1114" fmla="*/ 4138802 w 4691511"/>
              <a:gd name="connsiteY1114" fmla="*/ 569658 h 2786219"/>
              <a:gd name="connsiteX1115" fmla="*/ 4125120 w 4691511"/>
              <a:gd name="connsiteY1115" fmla="*/ 629399 h 2786219"/>
              <a:gd name="connsiteX1116" fmla="*/ 4128001 w 4691511"/>
              <a:gd name="connsiteY1116" fmla="*/ 637317 h 2786219"/>
              <a:gd name="connsiteX1117" fmla="*/ 4124400 w 4691511"/>
              <a:gd name="connsiteY1117" fmla="*/ 654951 h 2786219"/>
              <a:gd name="connsiteX1118" fmla="*/ 4095595 w 4691511"/>
              <a:gd name="connsiteY1118" fmla="*/ 656031 h 2786219"/>
              <a:gd name="connsiteX1119" fmla="*/ 4061029 w 4691511"/>
              <a:gd name="connsiteY1119" fmla="*/ 655311 h 2786219"/>
              <a:gd name="connsiteX1120" fmla="*/ 4003780 w 4691511"/>
              <a:gd name="connsiteY1120" fmla="*/ 676904 h 2786219"/>
              <a:gd name="connsiteX1121" fmla="*/ 3975695 w 4691511"/>
              <a:gd name="connsiteY1121" fmla="*/ 705335 h 2786219"/>
              <a:gd name="connsiteX1122" fmla="*/ 3944370 w 4691511"/>
              <a:gd name="connsiteY1122" fmla="*/ 810781 h 2786219"/>
              <a:gd name="connsiteX1123" fmla="*/ 3949410 w 4691511"/>
              <a:gd name="connsiteY1123" fmla="*/ 823737 h 2786219"/>
              <a:gd name="connsiteX1124" fmla="*/ 3971374 w 4691511"/>
              <a:gd name="connsiteY1124" fmla="*/ 838852 h 2786219"/>
              <a:gd name="connsiteX1125" fmla="*/ 3990097 w 4691511"/>
              <a:gd name="connsiteY1125" fmla="*/ 839572 h 2786219"/>
              <a:gd name="connsiteX1126" fmla="*/ 4008820 w 4691511"/>
              <a:gd name="connsiteY1126" fmla="*/ 832374 h 2786219"/>
              <a:gd name="connsiteX1127" fmla="*/ 4038345 w 4691511"/>
              <a:gd name="connsiteY1127" fmla="*/ 853248 h 2786219"/>
              <a:gd name="connsiteX1128" fmla="*/ 4050588 w 4691511"/>
              <a:gd name="connsiteY1128" fmla="*/ 896794 h 2786219"/>
              <a:gd name="connsiteX1129" fmla="*/ 4057789 w 4691511"/>
              <a:gd name="connsiteY1129" fmla="*/ 926304 h 2786219"/>
              <a:gd name="connsiteX1130" fmla="*/ 4059229 w 4691511"/>
              <a:gd name="connsiteY1130" fmla="*/ 1018795 h 2786219"/>
              <a:gd name="connsiteX1131" fmla="*/ 4032224 w 4691511"/>
              <a:gd name="connsiteY1131" fmla="*/ 1090772 h 2786219"/>
              <a:gd name="connsiteX1132" fmla="*/ 4006300 w 4691511"/>
              <a:gd name="connsiteY1132" fmla="*/ 1106966 h 2786219"/>
              <a:gd name="connsiteX1133" fmla="*/ 3973895 w 4691511"/>
              <a:gd name="connsiteY1133" fmla="*/ 1132878 h 2786219"/>
              <a:gd name="connsiteX1134" fmla="*/ 3957332 w 4691511"/>
              <a:gd name="connsiteY1134" fmla="*/ 1180743 h 2786219"/>
              <a:gd name="connsiteX1135" fmla="*/ 3960212 w 4691511"/>
              <a:gd name="connsiteY1135" fmla="*/ 1199097 h 2786219"/>
              <a:gd name="connsiteX1136" fmla="*/ 3987577 w 4691511"/>
              <a:gd name="connsiteY1136" fmla="*/ 1236165 h 2786219"/>
              <a:gd name="connsiteX1137" fmla="*/ 3994058 w 4691511"/>
              <a:gd name="connsiteY1137" fmla="*/ 1267475 h 2786219"/>
              <a:gd name="connsiteX1138" fmla="*/ 3983616 w 4691511"/>
              <a:gd name="connsiteY1138" fmla="*/ 1281870 h 2786219"/>
              <a:gd name="connsiteX1139" fmla="*/ 3955171 w 4691511"/>
              <a:gd name="connsiteY1139" fmla="*/ 1265316 h 2786219"/>
              <a:gd name="connsiteX1140" fmla="*/ 3952651 w 4691511"/>
              <a:gd name="connsiteY1140" fmla="*/ 1249481 h 2786219"/>
              <a:gd name="connsiteX1141" fmla="*/ 3935008 w 4691511"/>
              <a:gd name="connsiteY1141" fmla="*/ 1227168 h 2786219"/>
              <a:gd name="connsiteX1142" fmla="*/ 3921686 w 4691511"/>
              <a:gd name="connsiteY1142" fmla="*/ 1208094 h 2786219"/>
              <a:gd name="connsiteX1143" fmla="*/ 3895761 w 4691511"/>
              <a:gd name="connsiteY1143" fmla="*/ 1191179 h 2786219"/>
              <a:gd name="connsiteX1144" fmla="*/ 3885320 w 4691511"/>
              <a:gd name="connsiteY1144" fmla="*/ 1194778 h 2786219"/>
              <a:gd name="connsiteX1145" fmla="*/ 3868037 w 4691511"/>
              <a:gd name="connsiteY1145" fmla="*/ 1180743 h 2786219"/>
              <a:gd name="connsiteX1146" fmla="*/ 3863716 w 4691511"/>
              <a:gd name="connsiteY1146" fmla="*/ 1171026 h 2786219"/>
              <a:gd name="connsiteX1147" fmla="*/ 3852914 w 4691511"/>
              <a:gd name="connsiteY1147" fmla="*/ 1173185 h 2786219"/>
              <a:gd name="connsiteX1148" fmla="*/ 3819789 w 4691511"/>
              <a:gd name="connsiteY1148" fmla="*/ 1210973 h 2786219"/>
              <a:gd name="connsiteX1149" fmla="*/ 3819429 w 4691511"/>
              <a:gd name="connsiteY1149" fmla="*/ 1220690 h 2786219"/>
              <a:gd name="connsiteX1150" fmla="*/ 3855435 w 4691511"/>
              <a:gd name="connsiteY1150" fmla="*/ 1235445 h 2786219"/>
              <a:gd name="connsiteX1151" fmla="*/ 3889640 w 4691511"/>
              <a:gd name="connsiteY1151" fmla="*/ 1242643 h 2786219"/>
              <a:gd name="connsiteX1152" fmla="*/ 3873798 w 4691511"/>
              <a:gd name="connsiteY1152" fmla="*/ 1255959 h 2786219"/>
              <a:gd name="connsiteX1153" fmla="*/ 3869117 w 4691511"/>
              <a:gd name="connsiteY1153" fmla="*/ 1301664 h 2786219"/>
              <a:gd name="connsiteX1154" fmla="*/ 3891441 w 4691511"/>
              <a:gd name="connsiteY1154" fmla="*/ 1333334 h 2786219"/>
              <a:gd name="connsiteX1155" fmla="*/ 3896842 w 4691511"/>
              <a:gd name="connsiteY1155" fmla="*/ 1370762 h 2786219"/>
              <a:gd name="connsiteX1156" fmla="*/ 3897562 w 4691511"/>
              <a:gd name="connsiteY1156" fmla="*/ 1376160 h 2786219"/>
              <a:gd name="connsiteX1157" fmla="*/ 3901882 w 4691511"/>
              <a:gd name="connsiteY1157" fmla="*/ 1416467 h 2786219"/>
              <a:gd name="connsiteX1158" fmla="*/ 3872718 w 4691511"/>
              <a:gd name="connsiteY1158" fmla="*/ 1479087 h 2786219"/>
              <a:gd name="connsiteX1159" fmla="*/ 3821229 w 4691511"/>
              <a:gd name="connsiteY1159" fmla="*/ 1515076 h 2786219"/>
              <a:gd name="connsiteX1160" fmla="*/ 3766139 w 4691511"/>
              <a:gd name="connsiteY1160" fmla="*/ 1540987 h 2786219"/>
              <a:gd name="connsiteX1161" fmla="*/ 3750657 w 4691511"/>
              <a:gd name="connsiteY1161" fmla="*/ 1541347 h 2786219"/>
              <a:gd name="connsiteX1162" fmla="*/ 3726893 w 4691511"/>
              <a:gd name="connsiteY1162" fmla="*/ 1538828 h 2786219"/>
              <a:gd name="connsiteX1163" fmla="*/ 3707089 w 4691511"/>
              <a:gd name="connsiteY1163" fmla="*/ 1565820 h 2786219"/>
              <a:gd name="connsiteX1164" fmla="*/ 3724372 w 4691511"/>
              <a:gd name="connsiteY1164" fmla="*/ 1605047 h 2786219"/>
              <a:gd name="connsiteX1165" fmla="*/ 3750657 w 4691511"/>
              <a:gd name="connsiteY1165" fmla="*/ 1648953 h 2786219"/>
              <a:gd name="connsiteX1166" fmla="*/ 3735174 w 4691511"/>
              <a:gd name="connsiteY1166" fmla="*/ 1709773 h 2786219"/>
              <a:gd name="connsiteX1167" fmla="*/ 3704209 w 4691511"/>
              <a:gd name="connsiteY1167" fmla="*/ 1734605 h 2786219"/>
              <a:gd name="connsiteX1168" fmla="*/ 3637958 w 4691511"/>
              <a:gd name="connsiteY1168" fmla="*/ 1673785 h 2786219"/>
              <a:gd name="connsiteX1169" fmla="*/ 3623915 w 4691511"/>
              <a:gd name="connsiteY1169" fmla="*/ 1678463 h 2786219"/>
              <a:gd name="connsiteX1170" fmla="*/ 3618154 w 4691511"/>
              <a:gd name="connsiteY1170" fmla="*/ 1719490 h 2786219"/>
              <a:gd name="connsiteX1171" fmla="*/ 3635797 w 4691511"/>
              <a:gd name="connsiteY1171" fmla="*/ 1753679 h 2786219"/>
              <a:gd name="connsiteX1172" fmla="*/ 3653080 w 4691511"/>
              <a:gd name="connsiteY1172" fmla="*/ 1772393 h 2786219"/>
              <a:gd name="connsiteX1173" fmla="*/ 3685126 w 4691511"/>
              <a:gd name="connsiteY1173" fmla="*/ 1828535 h 2786219"/>
              <a:gd name="connsiteX1174" fmla="*/ 3684766 w 4691511"/>
              <a:gd name="connsiteY1174" fmla="*/ 1846890 h 2786219"/>
              <a:gd name="connsiteX1175" fmla="*/ 3664962 w 4691511"/>
              <a:gd name="connsiteY1175" fmla="*/ 1839332 h 2786219"/>
              <a:gd name="connsiteX1176" fmla="*/ 3636878 w 4691511"/>
              <a:gd name="connsiteY1176" fmla="*/ 1799025 h 2786219"/>
              <a:gd name="connsiteX1177" fmla="*/ 3611313 w 4691511"/>
              <a:gd name="connsiteY1177" fmla="*/ 1752240 h 2786219"/>
              <a:gd name="connsiteX1178" fmla="*/ 3603752 w 4691511"/>
              <a:gd name="connsiteY1178" fmla="*/ 1727408 h 2786219"/>
              <a:gd name="connsiteX1179" fmla="*/ 3580348 w 4691511"/>
              <a:gd name="connsiteY1179" fmla="*/ 1621602 h 2786219"/>
              <a:gd name="connsiteX1180" fmla="*/ 3575307 w 4691511"/>
              <a:gd name="connsiteY1180" fmla="*/ 1612964 h 2786219"/>
              <a:gd name="connsiteX1181" fmla="*/ 3547582 w 4691511"/>
              <a:gd name="connsiteY1181" fmla="*/ 1623041 h 2786219"/>
              <a:gd name="connsiteX1182" fmla="*/ 3534980 w 4691511"/>
              <a:gd name="connsiteY1182" fmla="*/ 1613324 h 2786219"/>
              <a:gd name="connsiteX1183" fmla="*/ 3507616 w 4691511"/>
              <a:gd name="connsiteY1183" fmla="*/ 1556103 h 2786219"/>
              <a:gd name="connsiteX1184" fmla="*/ 3487092 w 4691511"/>
              <a:gd name="connsiteY1184" fmla="*/ 1528751 h 2786219"/>
              <a:gd name="connsiteX1185" fmla="*/ 3467649 w 4691511"/>
              <a:gd name="connsiteY1185" fmla="*/ 1524073 h 2786219"/>
              <a:gd name="connsiteX1186" fmla="*/ 3443165 w 4691511"/>
              <a:gd name="connsiteY1186" fmla="*/ 1533790 h 2786219"/>
              <a:gd name="connsiteX1187" fmla="*/ 3421201 w 4691511"/>
              <a:gd name="connsiteY1187" fmla="*/ 1547465 h 2786219"/>
              <a:gd name="connsiteX1188" fmla="*/ 3341268 w 4691511"/>
              <a:gd name="connsiteY1188" fmla="*/ 1628439 h 2786219"/>
              <a:gd name="connsiteX1189" fmla="*/ 3330826 w 4691511"/>
              <a:gd name="connsiteY1189" fmla="*/ 1650392 h 2786219"/>
              <a:gd name="connsiteX1190" fmla="*/ 3324705 w 4691511"/>
              <a:gd name="connsiteY1190" fmla="*/ 1711213 h 2786219"/>
              <a:gd name="connsiteX1191" fmla="*/ 3300941 w 4691511"/>
              <a:gd name="connsiteY1191" fmla="*/ 1742883 h 2786219"/>
              <a:gd name="connsiteX1192" fmla="*/ 3278977 w 4691511"/>
              <a:gd name="connsiteY1192" fmla="*/ 1732086 h 2786219"/>
              <a:gd name="connsiteX1193" fmla="*/ 3229289 w 4691511"/>
              <a:gd name="connsiteY1193" fmla="*/ 1624121 h 2786219"/>
              <a:gd name="connsiteX1194" fmla="*/ 3210926 w 4691511"/>
              <a:gd name="connsiteY1194" fmla="*/ 1550704 h 2786219"/>
              <a:gd name="connsiteX1195" fmla="*/ 3208405 w 4691511"/>
              <a:gd name="connsiteY1195" fmla="*/ 1533790 h 2786219"/>
              <a:gd name="connsiteX1196" fmla="*/ 3197243 w 4691511"/>
              <a:gd name="connsiteY1196" fmla="*/ 1544946 h 2786219"/>
              <a:gd name="connsiteX1197" fmla="*/ 3179240 w 4691511"/>
              <a:gd name="connsiteY1197" fmla="*/ 1550704 h 2786219"/>
              <a:gd name="connsiteX1198" fmla="*/ 3165558 w 4691511"/>
              <a:gd name="connsiteY1198" fmla="*/ 1533070 h 2786219"/>
              <a:gd name="connsiteX1199" fmla="*/ 3155476 w 4691511"/>
              <a:gd name="connsiteY1199" fmla="*/ 1516875 h 2786219"/>
              <a:gd name="connsiteX1200" fmla="*/ 3121630 w 4691511"/>
              <a:gd name="connsiteY1200" fmla="*/ 1490604 h 2786219"/>
              <a:gd name="connsiteX1201" fmla="*/ 3099667 w 4691511"/>
              <a:gd name="connsiteY1201" fmla="*/ 1482326 h 2786219"/>
              <a:gd name="connsiteX1202" fmla="*/ 3001730 w 4691511"/>
              <a:gd name="connsiteY1202" fmla="*/ 1478727 h 2786219"/>
              <a:gd name="connsiteX1203" fmla="*/ 2972925 w 4691511"/>
              <a:gd name="connsiteY1203" fmla="*/ 1463252 h 2786219"/>
              <a:gd name="connsiteX1204" fmla="*/ 2954922 w 4691511"/>
              <a:gd name="connsiteY1204" fmla="*/ 1457494 h 2786219"/>
              <a:gd name="connsiteX1205" fmla="*/ 2880750 w 4691511"/>
              <a:gd name="connsiteY1205" fmla="*/ 1427984 h 2786219"/>
              <a:gd name="connsiteX1206" fmla="*/ 2871748 w 4691511"/>
              <a:gd name="connsiteY1206" fmla="*/ 1415028 h 2786219"/>
              <a:gd name="connsiteX1207" fmla="*/ 2847624 w 4691511"/>
              <a:gd name="connsiteY1207" fmla="*/ 1412509 h 2786219"/>
              <a:gd name="connsiteX1208" fmla="*/ 2847984 w 4691511"/>
              <a:gd name="connsiteY1208" fmla="*/ 1431223 h 2786219"/>
              <a:gd name="connsiteX1209" fmla="*/ 2877509 w 4691511"/>
              <a:gd name="connsiteY1209" fmla="*/ 1472969 h 2786219"/>
              <a:gd name="connsiteX1210" fmla="*/ 2901273 w 4691511"/>
              <a:gd name="connsiteY1210" fmla="*/ 1497082 h 2786219"/>
              <a:gd name="connsiteX1211" fmla="*/ 2938719 w 4691511"/>
              <a:gd name="connsiteY1211" fmla="*/ 1493123 h 2786219"/>
              <a:gd name="connsiteX1212" fmla="*/ 2941240 w 4691511"/>
              <a:gd name="connsiteY1212" fmla="*/ 1490604 h 2786219"/>
              <a:gd name="connsiteX1213" fmla="*/ 2972925 w 4691511"/>
              <a:gd name="connsiteY1213" fmla="*/ 1493483 h 2786219"/>
              <a:gd name="connsiteX1214" fmla="*/ 2990208 w 4691511"/>
              <a:gd name="connsiteY1214" fmla="*/ 1505719 h 2786219"/>
              <a:gd name="connsiteX1215" fmla="*/ 3006051 w 4691511"/>
              <a:gd name="connsiteY1215" fmla="*/ 1515076 h 2786219"/>
              <a:gd name="connsiteX1216" fmla="*/ 3010732 w 4691511"/>
              <a:gd name="connsiteY1216" fmla="*/ 1541707 h 2786219"/>
              <a:gd name="connsiteX1217" fmla="*/ 2928998 w 4691511"/>
              <a:gd name="connsiteY1217" fmla="*/ 1620882 h 2786219"/>
              <a:gd name="connsiteX1218" fmla="*/ 2922157 w 4691511"/>
              <a:gd name="connsiteY1218" fmla="*/ 1624121 h 2786219"/>
              <a:gd name="connsiteX1219" fmla="*/ 2818099 w 4691511"/>
              <a:gd name="connsiteY1219" fmla="*/ 1672705 h 2786219"/>
              <a:gd name="connsiteX1220" fmla="*/ 2785694 w 4691511"/>
              <a:gd name="connsiteY1220" fmla="*/ 1666947 h 2786219"/>
              <a:gd name="connsiteX1221" fmla="*/ 2778492 w 4691511"/>
              <a:gd name="connsiteY1221" fmla="*/ 1647873 h 2786219"/>
              <a:gd name="connsiteX1222" fmla="*/ 2741406 w 4691511"/>
              <a:gd name="connsiteY1222" fmla="*/ 1576616 h 2786219"/>
              <a:gd name="connsiteX1223" fmla="*/ 2723403 w 4691511"/>
              <a:gd name="connsiteY1223" fmla="*/ 1550344 h 2786219"/>
              <a:gd name="connsiteX1224" fmla="*/ 2652831 w 4691511"/>
              <a:gd name="connsiteY1224" fmla="*/ 1438780 h 2786219"/>
              <a:gd name="connsiteX1225" fmla="*/ 2649591 w 4691511"/>
              <a:gd name="connsiteY1225" fmla="*/ 1435181 h 2786219"/>
              <a:gd name="connsiteX1226" fmla="*/ 2630867 w 4691511"/>
              <a:gd name="connsiteY1226" fmla="*/ 1442739 h 2786219"/>
              <a:gd name="connsiteX1227" fmla="*/ 2648150 w 4691511"/>
              <a:gd name="connsiteY1227" fmla="*/ 1476568 h 2786219"/>
              <a:gd name="connsiteX1228" fmla="*/ 2682356 w 4691511"/>
              <a:gd name="connsiteY1228" fmla="*/ 1537029 h 2786219"/>
              <a:gd name="connsiteX1229" fmla="*/ 2699279 w 4691511"/>
              <a:gd name="connsiteY1229" fmla="*/ 1579855 h 2786219"/>
              <a:gd name="connsiteX1230" fmla="*/ 2729884 w 4691511"/>
              <a:gd name="connsiteY1230" fmla="*/ 1633838 h 2786219"/>
              <a:gd name="connsiteX1231" fmla="*/ 2741406 w 4691511"/>
              <a:gd name="connsiteY1231" fmla="*/ 1643195 h 2786219"/>
              <a:gd name="connsiteX1232" fmla="*/ 2777772 w 4691511"/>
              <a:gd name="connsiteY1232" fmla="*/ 1675584 h 2786219"/>
              <a:gd name="connsiteX1233" fmla="*/ 2783533 w 4691511"/>
              <a:gd name="connsiteY1233" fmla="*/ 1684581 h 2786219"/>
              <a:gd name="connsiteX1234" fmla="*/ 2825300 w 4691511"/>
              <a:gd name="connsiteY1234" fmla="*/ 1709414 h 2786219"/>
              <a:gd name="connsiteX1235" fmla="*/ 2883990 w 4691511"/>
              <a:gd name="connsiteY1235" fmla="*/ 1697177 h 2786219"/>
              <a:gd name="connsiteX1236" fmla="*/ 2901273 w 4691511"/>
              <a:gd name="connsiteY1236" fmla="*/ 1713372 h 2786219"/>
              <a:gd name="connsiteX1237" fmla="*/ 2872468 w 4691511"/>
              <a:gd name="connsiteY1237" fmla="*/ 1776352 h 2786219"/>
              <a:gd name="connsiteX1238" fmla="*/ 2777412 w 4691511"/>
              <a:gd name="connsiteY1238" fmla="*/ 1879639 h 2786219"/>
              <a:gd name="connsiteX1239" fmla="*/ 2740686 w 4691511"/>
              <a:gd name="connsiteY1239" fmla="*/ 1918866 h 2786219"/>
              <a:gd name="connsiteX1240" fmla="*/ 2729884 w 4691511"/>
              <a:gd name="connsiteY1240" fmla="*/ 1991203 h 2786219"/>
              <a:gd name="connsiteX1241" fmla="*/ 2741766 w 4691511"/>
              <a:gd name="connsiteY1241" fmla="*/ 2085133 h 2786219"/>
              <a:gd name="connsiteX1242" fmla="*/ 2737445 w 4691511"/>
              <a:gd name="connsiteY1242" fmla="*/ 2098089 h 2786219"/>
              <a:gd name="connsiteX1243" fmla="*/ 2696038 w 4691511"/>
              <a:gd name="connsiteY1243" fmla="*/ 2134437 h 2786219"/>
              <a:gd name="connsiteX1244" fmla="*/ 2684156 w 4691511"/>
              <a:gd name="connsiteY1244" fmla="*/ 2143075 h 2786219"/>
              <a:gd name="connsiteX1245" fmla="*/ 2657872 w 4691511"/>
              <a:gd name="connsiteY1245" fmla="*/ 2205335 h 2786219"/>
              <a:gd name="connsiteX1246" fmla="*/ 2636268 w 4691511"/>
              <a:gd name="connsiteY1246" fmla="*/ 2246362 h 2786219"/>
              <a:gd name="connsiteX1247" fmla="*/ 2616465 w 4691511"/>
              <a:gd name="connsiteY1247" fmla="*/ 2270474 h 2786219"/>
              <a:gd name="connsiteX1248" fmla="*/ 2584419 w 4691511"/>
              <a:gd name="connsiteY1248" fmla="*/ 2330215 h 2786219"/>
              <a:gd name="connsiteX1249" fmla="*/ 2526450 w 4691511"/>
              <a:gd name="connsiteY1249" fmla="*/ 2381678 h 2786219"/>
              <a:gd name="connsiteX1250" fmla="*/ 2480722 w 4691511"/>
              <a:gd name="connsiteY1250" fmla="*/ 2393195 h 2786219"/>
              <a:gd name="connsiteX1251" fmla="*/ 2434634 w 4691511"/>
              <a:gd name="connsiteY1251" fmla="*/ 2400032 h 2786219"/>
              <a:gd name="connsiteX1252" fmla="*/ 2401509 w 4691511"/>
              <a:gd name="connsiteY1252" fmla="*/ 2377360 h 2786219"/>
              <a:gd name="connsiteX1253" fmla="*/ 2368023 w 4691511"/>
              <a:gd name="connsiteY1253" fmla="*/ 2286309 h 2786219"/>
              <a:gd name="connsiteX1254" fmla="*/ 2354701 w 4691511"/>
              <a:gd name="connsiteY1254" fmla="*/ 2238084 h 2786219"/>
              <a:gd name="connsiteX1255" fmla="*/ 2328056 w 4691511"/>
              <a:gd name="connsiteY1255" fmla="*/ 2159989 h 2786219"/>
              <a:gd name="connsiteX1256" fmla="*/ 2329496 w 4691511"/>
              <a:gd name="connsiteY1256" fmla="*/ 2072537 h 2786219"/>
              <a:gd name="connsiteX1257" fmla="*/ 2337778 w 4691511"/>
              <a:gd name="connsiteY1257" fmla="*/ 1992283 h 2786219"/>
              <a:gd name="connsiteX1258" fmla="*/ 2293850 w 4691511"/>
              <a:gd name="connsiteY1258" fmla="*/ 1911669 h 2786219"/>
              <a:gd name="connsiteX1259" fmla="*/ 2284849 w 4691511"/>
              <a:gd name="connsiteY1259" fmla="*/ 1862724 h 2786219"/>
              <a:gd name="connsiteX1260" fmla="*/ 2285569 w 4691511"/>
              <a:gd name="connsiteY1260" fmla="*/ 1814140 h 2786219"/>
              <a:gd name="connsiteX1261" fmla="*/ 2264685 w 4691511"/>
              <a:gd name="connsiteY1261" fmla="*/ 1803343 h 2786219"/>
              <a:gd name="connsiteX1262" fmla="*/ 2221838 w 4691511"/>
              <a:gd name="connsiteY1262" fmla="*/ 1788588 h 2786219"/>
              <a:gd name="connsiteX1263" fmla="*/ 2177551 w 4691511"/>
              <a:gd name="connsiteY1263" fmla="*/ 1778511 h 2786219"/>
              <a:gd name="connsiteX1264" fmla="*/ 2147305 w 4691511"/>
              <a:gd name="connsiteY1264" fmla="*/ 1788228 h 2786219"/>
              <a:gd name="connsiteX1265" fmla="*/ 2116340 w 4691511"/>
              <a:gd name="connsiteY1265" fmla="*/ 1793986 h 2786219"/>
              <a:gd name="connsiteX1266" fmla="*/ 2048289 w 4691511"/>
              <a:gd name="connsiteY1266" fmla="*/ 1800105 h 2786219"/>
              <a:gd name="connsiteX1267" fmla="*/ 2023805 w 4691511"/>
              <a:gd name="connsiteY1267" fmla="*/ 1795066 h 2786219"/>
              <a:gd name="connsiteX1268" fmla="*/ 1976277 w 4691511"/>
              <a:gd name="connsiteY1268" fmla="*/ 1762676 h 2786219"/>
              <a:gd name="connsiteX1269" fmla="*/ 1968355 w 4691511"/>
              <a:gd name="connsiteY1269" fmla="*/ 1753679 h 2786219"/>
              <a:gd name="connsiteX1270" fmla="*/ 1922627 w 4691511"/>
              <a:gd name="connsiteY1270" fmla="*/ 1693579 h 2786219"/>
              <a:gd name="connsiteX1271" fmla="*/ 1907865 w 4691511"/>
              <a:gd name="connsiteY1271" fmla="*/ 1624481 h 2786219"/>
              <a:gd name="connsiteX1272" fmla="*/ 1908945 w 4691511"/>
              <a:gd name="connsiteY1272" fmla="*/ 1555023 h 2786219"/>
              <a:gd name="connsiteX1273" fmla="*/ 1911826 w 4691511"/>
              <a:gd name="connsiteY1273" fmla="*/ 1529111 h 2786219"/>
              <a:gd name="connsiteX1274" fmla="*/ 1971236 w 4691511"/>
              <a:gd name="connsiteY1274" fmla="*/ 1448137 h 2786219"/>
              <a:gd name="connsiteX1275" fmla="*/ 2019484 w 4691511"/>
              <a:gd name="connsiteY1275" fmla="*/ 1378679 h 2786219"/>
              <a:gd name="connsiteX1276" fmla="*/ 2039647 w 4691511"/>
              <a:gd name="connsiteY1276" fmla="*/ 1355287 h 2786219"/>
              <a:gd name="connsiteX1277" fmla="*/ 2061251 w 4691511"/>
              <a:gd name="connsiteY1277" fmla="*/ 1334414 h 2786219"/>
              <a:gd name="connsiteX1278" fmla="*/ 2088616 w 4691511"/>
              <a:gd name="connsiteY1278" fmla="*/ 1324337 h 2786219"/>
              <a:gd name="connsiteX1279" fmla="*/ 2143705 w 4691511"/>
              <a:gd name="connsiteY1279" fmla="*/ 1317139 h 2786219"/>
              <a:gd name="connsiteX1280" fmla="*/ 2200955 w 4691511"/>
              <a:gd name="connsiteY1280" fmla="*/ 1301664 h 2786219"/>
              <a:gd name="connsiteX1281" fmla="*/ 2269366 w 4691511"/>
              <a:gd name="connsiteY1281" fmla="*/ 1296626 h 2786219"/>
              <a:gd name="connsiteX1282" fmla="*/ 2298171 w 4691511"/>
              <a:gd name="connsiteY1282" fmla="*/ 1330095 h 2786219"/>
              <a:gd name="connsiteX1283" fmla="*/ 2317614 w 4691511"/>
              <a:gd name="connsiteY1283" fmla="*/ 1360325 h 2786219"/>
              <a:gd name="connsiteX1284" fmla="*/ 2351460 w 4691511"/>
              <a:gd name="connsiteY1284" fmla="*/ 1370042 h 2786219"/>
              <a:gd name="connsiteX1285" fmla="*/ 2361182 w 4691511"/>
              <a:gd name="connsiteY1285" fmla="*/ 1375081 h 2786219"/>
              <a:gd name="connsiteX1286" fmla="*/ 2408710 w 4691511"/>
              <a:gd name="connsiteY1286" fmla="*/ 1401352 h 2786219"/>
              <a:gd name="connsiteX1287" fmla="*/ 2430313 w 4691511"/>
              <a:gd name="connsiteY1287" fmla="*/ 1389476 h 2786219"/>
              <a:gd name="connsiteX1288" fmla="*/ 2469560 w 4691511"/>
              <a:gd name="connsiteY1288" fmla="*/ 1367883 h 2786219"/>
              <a:gd name="connsiteX1289" fmla="*/ 2550934 w 4691511"/>
              <a:gd name="connsiteY1289" fmla="*/ 1390196 h 2786219"/>
              <a:gd name="connsiteX1290" fmla="*/ 2572537 w 4691511"/>
              <a:gd name="connsiteY1290" fmla="*/ 1389836 h 2786219"/>
              <a:gd name="connsiteX1291" fmla="*/ 2612864 w 4691511"/>
              <a:gd name="connsiteY1291" fmla="*/ 1388396 h 2786219"/>
              <a:gd name="connsiteX1292" fmla="*/ 2638789 w 4691511"/>
              <a:gd name="connsiteY1292" fmla="*/ 1374721 h 2786219"/>
              <a:gd name="connsiteX1293" fmla="*/ 2653911 w 4691511"/>
              <a:gd name="connsiteY1293" fmla="*/ 1313540 h 2786219"/>
              <a:gd name="connsiteX1294" fmla="*/ 2637708 w 4691511"/>
              <a:gd name="connsiteY1294" fmla="*/ 1301304 h 2786219"/>
              <a:gd name="connsiteX1295" fmla="*/ 2564976 w 4691511"/>
              <a:gd name="connsiteY1295" fmla="*/ 1307062 h 2786219"/>
              <a:gd name="connsiteX1296" fmla="*/ 2525369 w 4691511"/>
              <a:gd name="connsiteY1296" fmla="*/ 1277552 h 2786219"/>
              <a:gd name="connsiteX1297" fmla="*/ 2517088 w 4691511"/>
              <a:gd name="connsiteY1297" fmla="*/ 1249481 h 2786219"/>
              <a:gd name="connsiteX1298" fmla="*/ 2520689 w 4691511"/>
              <a:gd name="connsiteY1298" fmla="*/ 1237605 h 2786219"/>
              <a:gd name="connsiteX1299" fmla="*/ 2560655 w 4691511"/>
              <a:gd name="connsiteY1299" fmla="*/ 1221410 h 2786219"/>
              <a:gd name="connsiteX1300" fmla="*/ 2603143 w 4691511"/>
              <a:gd name="connsiteY1300" fmla="*/ 1207014 h 2786219"/>
              <a:gd name="connsiteX1301" fmla="*/ 2641309 w 4691511"/>
              <a:gd name="connsiteY1301" fmla="*/ 1208454 h 2786219"/>
              <a:gd name="connsiteX1302" fmla="*/ 2666513 w 4691511"/>
              <a:gd name="connsiteY1302" fmla="*/ 1217091 h 2786219"/>
              <a:gd name="connsiteX1303" fmla="*/ 2713321 w 4691511"/>
              <a:gd name="connsiteY1303" fmla="*/ 1214212 h 2786219"/>
              <a:gd name="connsiteX1304" fmla="*/ 2716922 w 4691511"/>
              <a:gd name="connsiteY1304" fmla="*/ 1197298 h 2786219"/>
              <a:gd name="connsiteX1305" fmla="*/ 2690277 w 4691511"/>
              <a:gd name="connsiteY1305" fmla="*/ 1172106 h 2786219"/>
              <a:gd name="connsiteX1306" fmla="*/ 2660032 w 4691511"/>
              <a:gd name="connsiteY1306" fmla="*/ 1146914 h 2786219"/>
              <a:gd name="connsiteX1307" fmla="*/ 2668674 w 4691511"/>
              <a:gd name="connsiteY1307" fmla="*/ 1108766 h 2786219"/>
              <a:gd name="connsiteX1308" fmla="*/ 2651031 w 4691511"/>
              <a:gd name="connsiteY1308" fmla="*/ 1111645 h 2786219"/>
              <a:gd name="connsiteX1309" fmla="*/ 2600982 w 4691511"/>
              <a:gd name="connsiteY1309" fmla="*/ 1127480 h 2786219"/>
              <a:gd name="connsiteX1310" fmla="*/ 2581539 w 4691511"/>
              <a:gd name="connsiteY1310" fmla="*/ 1123521 h 2786219"/>
              <a:gd name="connsiteX1311" fmla="*/ 2566056 w 4691511"/>
              <a:gd name="connsiteY1311" fmla="*/ 1126400 h 2786219"/>
              <a:gd name="connsiteX1312" fmla="*/ 2532931 w 4691511"/>
              <a:gd name="connsiteY1312" fmla="*/ 1188300 h 2786219"/>
              <a:gd name="connsiteX1313" fmla="*/ 2537251 w 4691511"/>
              <a:gd name="connsiteY1313" fmla="*/ 1207734 h 2786219"/>
              <a:gd name="connsiteX1314" fmla="*/ 2527530 w 4691511"/>
              <a:gd name="connsiteY1314" fmla="*/ 1227888 h 2786219"/>
              <a:gd name="connsiteX1315" fmla="*/ 2508087 w 4691511"/>
              <a:gd name="connsiteY1315" fmla="*/ 1229687 h 2786219"/>
              <a:gd name="connsiteX1316" fmla="*/ 2474241 w 4691511"/>
              <a:gd name="connsiteY1316" fmla="*/ 1234726 h 2786219"/>
              <a:gd name="connsiteX1317" fmla="*/ 2465239 w 4691511"/>
              <a:gd name="connsiteY1317" fmla="*/ 1252000 h 2786219"/>
              <a:gd name="connsiteX1318" fmla="*/ 2469920 w 4691511"/>
              <a:gd name="connsiteY1318" fmla="*/ 1263156 h 2786219"/>
              <a:gd name="connsiteX1319" fmla="*/ 2469200 w 4691511"/>
              <a:gd name="connsiteY1319" fmla="*/ 1288348 h 2786219"/>
              <a:gd name="connsiteX1320" fmla="*/ 2460919 w 4691511"/>
              <a:gd name="connsiteY1320" fmla="*/ 1295906 h 2786219"/>
              <a:gd name="connsiteX1321" fmla="*/ 2449397 w 4691511"/>
              <a:gd name="connsiteY1321" fmla="*/ 1284749 h 2786219"/>
              <a:gd name="connsiteX1322" fmla="*/ 2440755 w 4691511"/>
              <a:gd name="connsiteY1322" fmla="*/ 1268915 h 2786219"/>
              <a:gd name="connsiteX1323" fmla="*/ 2415911 w 4691511"/>
              <a:gd name="connsiteY1323" fmla="*/ 1228967 h 2786219"/>
              <a:gd name="connsiteX1324" fmla="*/ 2386026 w 4691511"/>
              <a:gd name="connsiteY1324" fmla="*/ 1190460 h 2786219"/>
              <a:gd name="connsiteX1325" fmla="*/ 2351100 w 4691511"/>
              <a:gd name="connsiteY1325" fmla="*/ 1161669 h 2786219"/>
              <a:gd name="connsiteX1326" fmla="*/ 2329496 w 4691511"/>
              <a:gd name="connsiteY1326" fmla="*/ 1147993 h 2786219"/>
              <a:gd name="connsiteX1327" fmla="*/ 2318334 w 4691511"/>
              <a:gd name="connsiteY1327" fmla="*/ 1150153 h 2786219"/>
              <a:gd name="connsiteX1328" fmla="*/ 2317974 w 4691511"/>
              <a:gd name="connsiteY1328" fmla="*/ 1162029 h 2786219"/>
              <a:gd name="connsiteX1329" fmla="*/ 2368023 w 4691511"/>
              <a:gd name="connsiteY1329" fmla="*/ 1214572 h 2786219"/>
              <a:gd name="connsiteX1330" fmla="*/ 2399348 w 4691511"/>
              <a:gd name="connsiteY1330" fmla="*/ 1236885 h 2786219"/>
              <a:gd name="connsiteX1331" fmla="*/ 2379905 w 4691511"/>
              <a:gd name="connsiteY1331" fmla="*/ 1258478 h 2786219"/>
              <a:gd name="connsiteX1332" fmla="*/ 2371623 w 4691511"/>
              <a:gd name="connsiteY1332" fmla="*/ 1272873 h 2786219"/>
              <a:gd name="connsiteX1333" fmla="*/ 2331657 w 4691511"/>
              <a:gd name="connsiteY1333" fmla="*/ 1223209 h 2786219"/>
              <a:gd name="connsiteX1334" fmla="*/ 2287729 w 4691511"/>
              <a:gd name="connsiteY1334" fmla="*/ 1182542 h 2786219"/>
              <a:gd name="connsiteX1335" fmla="*/ 2250283 w 4691511"/>
              <a:gd name="connsiteY1335" fmla="*/ 1175704 h 2786219"/>
              <a:gd name="connsiteX1336" fmla="*/ 2209236 w 4691511"/>
              <a:gd name="connsiteY1336" fmla="*/ 1183622 h 2786219"/>
              <a:gd name="connsiteX1337" fmla="*/ 2193393 w 4691511"/>
              <a:gd name="connsiteY1337" fmla="*/ 1191539 h 2786219"/>
              <a:gd name="connsiteX1338" fmla="*/ 2160268 w 4691511"/>
              <a:gd name="connsiteY1338" fmla="*/ 1235085 h 2786219"/>
              <a:gd name="connsiteX1339" fmla="*/ 2147305 w 4691511"/>
              <a:gd name="connsiteY1339" fmla="*/ 1264596 h 2786219"/>
              <a:gd name="connsiteX1340" fmla="*/ 2116340 w 4691511"/>
              <a:gd name="connsiteY1340" fmla="*/ 1296626 h 2786219"/>
              <a:gd name="connsiteX1341" fmla="*/ 2068812 w 4691511"/>
              <a:gd name="connsiteY1341" fmla="*/ 1303464 h 2786219"/>
              <a:gd name="connsiteX1342" fmla="*/ 2029926 w 4691511"/>
              <a:gd name="connsiteY1342" fmla="*/ 1282230 h 2786219"/>
              <a:gd name="connsiteX1343" fmla="*/ 2023084 w 4691511"/>
              <a:gd name="connsiteY1343" fmla="*/ 1263516 h 2786219"/>
              <a:gd name="connsiteX1344" fmla="*/ 2026685 w 4691511"/>
              <a:gd name="connsiteY1344" fmla="*/ 1201256 h 2786219"/>
              <a:gd name="connsiteX1345" fmla="*/ 2055130 w 4691511"/>
              <a:gd name="connsiteY1345" fmla="*/ 1177144 h 2786219"/>
              <a:gd name="connsiteX1346" fmla="*/ 2111299 w 4691511"/>
              <a:gd name="connsiteY1346" fmla="*/ 1181103 h 2786219"/>
              <a:gd name="connsiteX1347" fmla="*/ 2128582 w 4691511"/>
              <a:gd name="connsiteY1347" fmla="*/ 1169227 h 2786219"/>
              <a:gd name="connsiteX1348" fmla="*/ 2112020 w 4691511"/>
              <a:gd name="connsiteY1348" fmla="*/ 1112365 h 2786219"/>
              <a:gd name="connsiteX1349" fmla="*/ 2096537 w 4691511"/>
              <a:gd name="connsiteY1349" fmla="*/ 1098329 h 2786219"/>
              <a:gd name="connsiteX1350" fmla="*/ 2099777 w 4691511"/>
              <a:gd name="connsiteY1350" fmla="*/ 1086093 h 2786219"/>
              <a:gd name="connsiteX1351" fmla="*/ 2191953 w 4691511"/>
              <a:gd name="connsiteY1351" fmla="*/ 1032110 h 2786219"/>
              <a:gd name="connsiteX1352" fmla="*/ 2195914 w 4691511"/>
              <a:gd name="connsiteY1352" fmla="*/ 1026352 h 2786219"/>
              <a:gd name="connsiteX1353" fmla="*/ 2242722 w 4691511"/>
              <a:gd name="connsiteY1353" fmla="*/ 991803 h 2786219"/>
              <a:gd name="connsiteX1354" fmla="*/ 2256764 w 4691511"/>
              <a:gd name="connsiteY1354" fmla="*/ 969131 h 2786219"/>
              <a:gd name="connsiteX1355" fmla="*/ 2255324 w 4691511"/>
              <a:gd name="connsiteY1355" fmla="*/ 937821 h 2786219"/>
              <a:gd name="connsiteX1356" fmla="*/ 2262885 w 4691511"/>
              <a:gd name="connsiteY1356" fmla="*/ 927384 h 2786219"/>
              <a:gd name="connsiteX1357" fmla="*/ 2275487 w 4691511"/>
              <a:gd name="connsiteY1357" fmla="*/ 933142 h 2786219"/>
              <a:gd name="connsiteX1358" fmla="*/ 2272247 w 4691511"/>
              <a:gd name="connsiteY1358" fmla="*/ 950417 h 2786219"/>
              <a:gd name="connsiteX1359" fmla="*/ 2287009 w 4691511"/>
              <a:gd name="connsiteY1359" fmla="*/ 977048 h 2786219"/>
              <a:gd name="connsiteX1360" fmla="*/ 2328776 w 4691511"/>
              <a:gd name="connsiteY1360" fmla="*/ 982806 h 2786219"/>
              <a:gd name="connsiteX1361" fmla="*/ 2343179 w 4691511"/>
              <a:gd name="connsiteY1361" fmla="*/ 977768 h 2786219"/>
              <a:gd name="connsiteX1362" fmla="*/ 2387826 w 4691511"/>
              <a:gd name="connsiteY1362" fmla="*/ 965532 h 2786219"/>
              <a:gd name="connsiteX1363" fmla="*/ 2415911 w 4691511"/>
              <a:gd name="connsiteY1363" fmla="*/ 939620 h 2786219"/>
              <a:gd name="connsiteX1364" fmla="*/ 2416271 w 4691511"/>
              <a:gd name="connsiteY1364" fmla="*/ 934942 h 2786219"/>
              <a:gd name="connsiteX1365" fmla="*/ 2447236 w 4691511"/>
              <a:gd name="connsiteY1365" fmla="*/ 911549 h 2786219"/>
              <a:gd name="connsiteX1366" fmla="*/ 2449037 w 4691511"/>
              <a:gd name="connsiteY1366" fmla="*/ 888516 h 2786219"/>
              <a:gd name="connsiteX1367" fmla="*/ 2464879 w 4691511"/>
              <a:gd name="connsiteY1367" fmla="*/ 859366 h 2786219"/>
              <a:gd name="connsiteX1368" fmla="*/ 2487923 w 4691511"/>
              <a:gd name="connsiteY1368" fmla="*/ 860805 h 2786219"/>
              <a:gd name="connsiteX1369" fmla="*/ 2509887 w 4691511"/>
              <a:gd name="connsiteY1369" fmla="*/ 844970 h 2786219"/>
              <a:gd name="connsiteX1370" fmla="*/ 2500165 w 4691511"/>
              <a:gd name="connsiteY1370" fmla="*/ 837053 h 2786219"/>
              <a:gd name="connsiteX1371" fmla="*/ 2475681 w 4691511"/>
              <a:gd name="connsiteY1371" fmla="*/ 838132 h 2786219"/>
              <a:gd name="connsiteX1372" fmla="*/ 2441835 w 4691511"/>
              <a:gd name="connsiteY1372" fmla="*/ 843531 h 2786219"/>
              <a:gd name="connsiteX1373" fmla="*/ 2406909 w 4691511"/>
              <a:gd name="connsiteY1373" fmla="*/ 812581 h 2786219"/>
              <a:gd name="connsiteX1374" fmla="*/ 2419872 w 4691511"/>
              <a:gd name="connsiteY1374" fmla="*/ 757518 h 2786219"/>
              <a:gd name="connsiteX1375" fmla="*/ 2441475 w 4691511"/>
              <a:gd name="connsiteY1375" fmla="*/ 728008 h 2786219"/>
              <a:gd name="connsiteX1376" fmla="*/ 2436074 w 4691511"/>
              <a:gd name="connsiteY1376" fmla="*/ 714692 h 2786219"/>
              <a:gd name="connsiteX1377" fmla="*/ 2408710 w 4691511"/>
              <a:gd name="connsiteY1377" fmla="*/ 715772 h 2786219"/>
              <a:gd name="connsiteX1378" fmla="*/ 2401148 w 4691511"/>
              <a:gd name="connsiteY1378" fmla="*/ 728728 h 2786219"/>
              <a:gd name="connsiteX1379" fmla="*/ 2382785 w 4691511"/>
              <a:gd name="connsiteY1379" fmla="*/ 767595 h 2786219"/>
              <a:gd name="connsiteX1380" fmla="*/ 2380985 w 4691511"/>
              <a:gd name="connsiteY1380" fmla="*/ 769395 h 2786219"/>
              <a:gd name="connsiteX1381" fmla="*/ 2369463 w 4691511"/>
              <a:gd name="connsiteY1381" fmla="*/ 844970 h 2786219"/>
              <a:gd name="connsiteX1382" fmla="*/ 2374504 w 4691511"/>
              <a:gd name="connsiteY1382" fmla="*/ 857566 h 2786219"/>
              <a:gd name="connsiteX1383" fmla="*/ 2364422 w 4691511"/>
              <a:gd name="connsiteY1383" fmla="*/ 865124 h 2786219"/>
              <a:gd name="connsiteX1384" fmla="*/ 2366583 w 4691511"/>
              <a:gd name="connsiteY1384" fmla="*/ 874841 h 2786219"/>
              <a:gd name="connsiteX1385" fmla="*/ 2353620 w 4691511"/>
              <a:gd name="connsiteY1385" fmla="*/ 920906 h 2786219"/>
              <a:gd name="connsiteX1386" fmla="*/ 2321215 w 4691511"/>
              <a:gd name="connsiteY1386" fmla="*/ 948617 h 2786219"/>
              <a:gd name="connsiteX1387" fmla="*/ 2313654 w 4691511"/>
              <a:gd name="connsiteY1387" fmla="*/ 943219 h 2786219"/>
              <a:gd name="connsiteX1388" fmla="*/ 2290970 w 4691511"/>
              <a:gd name="connsiteY1388" fmla="*/ 897513 h 2786219"/>
              <a:gd name="connsiteX1389" fmla="*/ 2285929 w 4691511"/>
              <a:gd name="connsiteY1389" fmla="*/ 882758 h 2786219"/>
              <a:gd name="connsiteX1390" fmla="*/ 2261805 w 4691511"/>
              <a:gd name="connsiteY1390" fmla="*/ 878799 h 2786219"/>
              <a:gd name="connsiteX1391" fmla="*/ 2229399 w 4691511"/>
              <a:gd name="connsiteY1391" fmla="*/ 892835 h 2786219"/>
              <a:gd name="connsiteX1392" fmla="*/ 2216797 w 4691511"/>
              <a:gd name="connsiteY1392" fmla="*/ 877720 h 2786219"/>
              <a:gd name="connsiteX1393" fmla="*/ 2215357 w 4691511"/>
              <a:gd name="connsiteY1393" fmla="*/ 869083 h 2786219"/>
              <a:gd name="connsiteX1394" fmla="*/ 2215357 w 4691511"/>
              <a:gd name="connsiteY1394" fmla="*/ 857566 h 2786219"/>
              <a:gd name="connsiteX1395" fmla="*/ 2215717 w 4691511"/>
              <a:gd name="connsiteY1395" fmla="*/ 839572 h 2786219"/>
              <a:gd name="connsiteX1396" fmla="*/ 2218598 w 4691511"/>
              <a:gd name="connsiteY1396" fmla="*/ 827336 h 2786219"/>
              <a:gd name="connsiteX1397" fmla="*/ 2221478 w 4691511"/>
              <a:gd name="connsiteY1397" fmla="*/ 802144 h 2786219"/>
              <a:gd name="connsiteX1398" fmla="*/ 2268646 w 4691511"/>
              <a:gd name="connsiteY1398" fmla="*/ 767955 h 2786219"/>
              <a:gd name="connsiteX1399" fmla="*/ 2275847 w 4691511"/>
              <a:gd name="connsiteY1399" fmla="*/ 744562 h 2786219"/>
              <a:gd name="connsiteX1400" fmla="*/ 2297811 w 4691511"/>
              <a:gd name="connsiteY1400" fmla="*/ 705335 h 2786219"/>
              <a:gd name="connsiteX1401" fmla="*/ 2316534 w 4691511"/>
              <a:gd name="connsiteY1401" fmla="*/ 670066 h 2786219"/>
              <a:gd name="connsiteX1402" fmla="*/ 2341018 w 4691511"/>
              <a:gd name="connsiteY1402" fmla="*/ 630839 h 2786219"/>
              <a:gd name="connsiteX1403" fmla="*/ 2371623 w 4691511"/>
              <a:gd name="connsiteY1403" fmla="*/ 603848 h 2786219"/>
              <a:gd name="connsiteX1404" fmla="*/ 2378105 w 4691511"/>
              <a:gd name="connsiteY1404" fmla="*/ 600968 h 2786219"/>
              <a:gd name="connsiteX1405" fmla="*/ 2416271 w 4691511"/>
              <a:gd name="connsiteY1405" fmla="*/ 576496 h 2786219"/>
              <a:gd name="connsiteX1406" fmla="*/ 2428873 w 4691511"/>
              <a:gd name="connsiteY1406" fmla="*/ 575057 h 2786219"/>
              <a:gd name="connsiteX1407" fmla="*/ 2445436 w 4691511"/>
              <a:gd name="connsiteY1407" fmla="*/ 570738 h 2786219"/>
              <a:gd name="connsiteX1408" fmla="*/ 2452997 w 4691511"/>
              <a:gd name="connsiteY1408" fmla="*/ 565340 h 2786219"/>
              <a:gd name="connsiteX1409" fmla="*/ 2479642 w 4691511"/>
              <a:gd name="connsiteY1409" fmla="*/ 572538 h 2786219"/>
              <a:gd name="connsiteX1410" fmla="*/ 2487203 w 4691511"/>
              <a:gd name="connsiteY1410" fmla="*/ 588732 h 2786219"/>
              <a:gd name="connsiteX1411" fmla="*/ 2484323 w 4691511"/>
              <a:gd name="connsiteY1411" fmla="*/ 591252 h 2786219"/>
              <a:gd name="connsiteX1412" fmla="*/ 2535091 w 4691511"/>
              <a:gd name="connsiteY1412" fmla="*/ 604927 h 2786219"/>
              <a:gd name="connsiteX1413" fmla="*/ 2625106 w 4691511"/>
              <a:gd name="connsiteY1413" fmla="*/ 668987 h 2786219"/>
              <a:gd name="connsiteX1414" fmla="*/ 2613224 w 4691511"/>
              <a:gd name="connsiteY1414" fmla="*/ 686981 h 2786219"/>
              <a:gd name="connsiteX1415" fmla="*/ 2563176 w 4691511"/>
              <a:gd name="connsiteY1415" fmla="*/ 684102 h 2786219"/>
              <a:gd name="connsiteX1416" fmla="*/ 2537251 w 4691511"/>
              <a:gd name="connsiteY1416" fmla="*/ 676184 h 2786219"/>
              <a:gd name="connsiteX1417" fmla="*/ 2535451 w 4691511"/>
              <a:gd name="connsiteY1417" fmla="*/ 679423 h 2786219"/>
              <a:gd name="connsiteX1418" fmla="*/ 2544453 w 4691511"/>
              <a:gd name="connsiteY1418" fmla="*/ 688061 h 2786219"/>
              <a:gd name="connsiteX1419" fmla="*/ 2563536 w 4691511"/>
              <a:gd name="connsiteY1419" fmla="*/ 718651 h 2786219"/>
              <a:gd name="connsiteX1420" fmla="*/ 2593781 w 4691511"/>
              <a:gd name="connsiteY1420" fmla="*/ 744922 h 2786219"/>
              <a:gd name="connsiteX1421" fmla="*/ 2597382 w 4691511"/>
              <a:gd name="connsiteY1421" fmla="*/ 744562 h 2786219"/>
              <a:gd name="connsiteX1422" fmla="*/ 2600262 w 4691511"/>
              <a:gd name="connsiteY1422" fmla="*/ 742043 h 2786219"/>
              <a:gd name="connsiteX1423" fmla="*/ 2586580 w 4691511"/>
              <a:gd name="connsiteY1423" fmla="*/ 722250 h 2786219"/>
              <a:gd name="connsiteX1424" fmla="*/ 2588020 w 4691511"/>
              <a:gd name="connsiteY1424" fmla="*/ 718651 h 2786219"/>
              <a:gd name="connsiteX1425" fmla="*/ 2609624 w 4691511"/>
              <a:gd name="connsiteY1425" fmla="*/ 722609 h 2786219"/>
              <a:gd name="connsiteX1426" fmla="*/ 2626907 w 4691511"/>
              <a:gd name="connsiteY1426" fmla="*/ 712893 h 2786219"/>
              <a:gd name="connsiteX1427" fmla="*/ 2653551 w 4691511"/>
              <a:gd name="connsiteY1427" fmla="*/ 680863 h 2786219"/>
              <a:gd name="connsiteX1428" fmla="*/ 2665433 w 4691511"/>
              <a:gd name="connsiteY1428" fmla="*/ 657830 h 2786219"/>
              <a:gd name="connsiteX1429" fmla="*/ 2660752 w 4691511"/>
              <a:gd name="connsiteY1429" fmla="*/ 629399 h 2786219"/>
              <a:gd name="connsiteX1430" fmla="*/ 2667954 w 4691511"/>
              <a:gd name="connsiteY1430" fmla="*/ 617523 h 2786219"/>
              <a:gd name="connsiteX1431" fmla="*/ 2683076 w 4691511"/>
              <a:gd name="connsiteY1431" fmla="*/ 630839 h 2786219"/>
              <a:gd name="connsiteX1432" fmla="*/ 2681996 w 4691511"/>
              <a:gd name="connsiteY1432" fmla="*/ 639116 h 2786219"/>
              <a:gd name="connsiteX1433" fmla="*/ 2687397 w 4691511"/>
              <a:gd name="connsiteY1433" fmla="*/ 655671 h 2786219"/>
              <a:gd name="connsiteX1434" fmla="*/ 2704680 w 4691511"/>
              <a:gd name="connsiteY1434" fmla="*/ 651352 h 2786219"/>
              <a:gd name="connsiteX1435" fmla="*/ 2731684 w 4691511"/>
              <a:gd name="connsiteY1435" fmla="*/ 621122 h 2786219"/>
              <a:gd name="connsiteX1436" fmla="*/ 2773091 w 4691511"/>
              <a:gd name="connsiteY1436" fmla="*/ 611405 h 2786219"/>
              <a:gd name="connsiteX1437" fmla="*/ 2788934 w 4691511"/>
              <a:gd name="connsiteY1437" fmla="*/ 608526 h 2786219"/>
              <a:gd name="connsiteX1438" fmla="*/ 2836822 w 4691511"/>
              <a:gd name="connsiteY1438" fmla="*/ 599529 h 2786219"/>
              <a:gd name="connsiteX1439" fmla="*/ 2846904 w 4691511"/>
              <a:gd name="connsiteY1439" fmla="*/ 582974 h 2786219"/>
              <a:gd name="connsiteX1440" fmla="*/ 2863467 w 4691511"/>
              <a:gd name="connsiteY1440" fmla="*/ 561381 h 2786219"/>
              <a:gd name="connsiteX1441" fmla="*/ 2926477 w 4691511"/>
              <a:gd name="connsiteY1441" fmla="*/ 583334 h 2786219"/>
              <a:gd name="connsiteX1442" fmla="*/ 2941960 w 4691511"/>
              <a:gd name="connsiteY1442" fmla="*/ 590892 h 2786219"/>
              <a:gd name="connsiteX1443" fmla="*/ 2936919 w 4691511"/>
              <a:gd name="connsiteY1443" fmla="*/ 573257 h 2786219"/>
              <a:gd name="connsiteX1444" fmla="*/ 2905234 w 4691511"/>
              <a:gd name="connsiteY1444" fmla="*/ 531511 h 2786219"/>
              <a:gd name="connsiteX1445" fmla="*/ 2903434 w 4691511"/>
              <a:gd name="connsiteY1445" fmla="*/ 486525 h 2786219"/>
              <a:gd name="connsiteX1446" fmla="*/ 2905594 w 4691511"/>
              <a:gd name="connsiteY1446" fmla="*/ 462053 h 2786219"/>
              <a:gd name="connsiteX1447" fmla="*/ 2920356 w 4691511"/>
              <a:gd name="connsiteY1447" fmla="*/ 446578 h 2786219"/>
              <a:gd name="connsiteX1448" fmla="*/ 2940520 w 4691511"/>
              <a:gd name="connsiteY1448" fmla="*/ 455575 h 2786219"/>
              <a:gd name="connsiteX1449" fmla="*/ 2988408 w 4691511"/>
              <a:gd name="connsiteY1449" fmla="*/ 560301 h 2786219"/>
              <a:gd name="connsiteX1450" fmla="*/ 2992369 w 4691511"/>
              <a:gd name="connsiteY1450" fmla="*/ 567499 h 2786219"/>
              <a:gd name="connsiteX1451" fmla="*/ 2997769 w 4691511"/>
              <a:gd name="connsiteY1451" fmla="*/ 624361 h 2786219"/>
              <a:gd name="connsiteX1452" fmla="*/ 2980126 w 4691511"/>
              <a:gd name="connsiteY1452" fmla="*/ 639116 h 2786219"/>
              <a:gd name="connsiteX1453" fmla="*/ 3014692 w 4691511"/>
              <a:gd name="connsiteY1453" fmla="*/ 627960 h 2786219"/>
              <a:gd name="connsiteX1454" fmla="*/ 3018653 w 4691511"/>
              <a:gd name="connsiteY1454" fmla="*/ 589092 h 2786219"/>
              <a:gd name="connsiteX1455" fmla="*/ 3019013 w 4691511"/>
              <a:gd name="connsiteY1455" fmla="*/ 571818 h 2786219"/>
              <a:gd name="connsiteX1456" fmla="*/ 3037736 w 4691511"/>
              <a:gd name="connsiteY1456" fmla="*/ 566779 h 2786219"/>
              <a:gd name="connsiteX1457" fmla="*/ 3053219 w 4691511"/>
              <a:gd name="connsiteY1457" fmla="*/ 579015 h 2786219"/>
              <a:gd name="connsiteX1458" fmla="*/ 3033776 w 4691511"/>
              <a:gd name="connsiteY1458" fmla="*/ 557782 h 2786219"/>
              <a:gd name="connsiteX1459" fmla="*/ 3016853 w 4691511"/>
              <a:gd name="connsiteY1459" fmla="*/ 556703 h 2786219"/>
              <a:gd name="connsiteX1460" fmla="*/ 2989488 w 4691511"/>
              <a:gd name="connsiteY1460" fmla="*/ 537989 h 2786219"/>
              <a:gd name="connsiteX1461" fmla="*/ 2973285 w 4691511"/>
              <a:gd name="connsiteY1461" fmla="*/ 497682 h 2786219"/>
              <a:gd name="connsiteX1462" fmla="*/ 2978326 w 4691511"/>
              <a:gd name="connsiteY1462" fmla="*/ 468171 h 2786219"/>
              <a:gd name="connsiteX1463" fmla="*/ 3010012 w 4691511"/>
              <a:gd name="connsiteY1463" fmla="*/ 489404 h 2786219"/>
              <a:gd name="connsiteX1464" fmla="*/ 3011812 w 4691511"/>
              <a:gd name="connsiteY1464" fmla="*/ 486525 h 2786219"/>
              <a:gd name="connsiteX1465" fmla="*/ 2998850 w 4691511"/>
              <a:gd name="connsiteY1465" fmla="*/ 478608 h 2786219"/>
              <a:gd name="connsiteX1466" fmla="*/ 2994169 w 4691511"/>
              <a:gd name="connsiteY1466" fmla="*/ 470690 h 2786219"/>
              <a:gd name="connsiteX1467" fmla="*/ 3000290 w 4691511"/>
              <a:gd name="connsiteY1467" fmla="*/ 466012 h 2786219"/>
              <a:gd name="connsiteX1468" fmla="*/ 3009291 w 4691511"/>
              <a:gd name="connsiteY1468" fmla="*/ 455935 h 2786219"/>
              <a:gd name="connsiteX1469" fmla="*/ 3023334 w 4691511"/>
              <a:gd name="connsiteY1469" fmla="*/ 447298 h 2786219"/>
              <a:gd name="connsiteX1470" fmla="*/ 3066901 w 4691511"/>
              <a:gd name="connsiteY1470" fmla="*/ 463492 h 2786219"/>
              <a:gd name="connsiteX1471" fmla="*/ 3074102 w 4691511"/>
              <a:gd name="connsiteY1471" fmla="*/ 476448 h 2786219"/>
              <a:gd name="connsiteX1472" fmla="*/ 3097146 w 4691511"/>
              <a:gd name="connsiteY1472" fmla="*/ 508118 h 2786219"/>
              <a:gd name="connsiteX1473" fmla="*/ 3060780 w 4691511"/>
              <a:gd name="connsiteY1473" fmla="*/ 450177 h 2786219"/>
              <a:gd name="connsiteX1474" fmla="*/ 3033776 w 4691511"/>
              <a:gd name="connsiteY1474" fmla="*/ 430023 h 2786219"/>
              <a:gd name="connsiteX1475" fmla="*/ 3023334 w 4691511"/>
              <a:gd name="connsiteY1475" fmla="*/ 406991 h 2786219"/>
              <a:gd name="connsiteX1476" fmla="*/ 3029455 w 4691511"/>
              <a:gd name="connsiteY1476" fmla="*/ 397993 h 2786219"/>
              <a:gd name="connsiteX1477" fmla="*/ 3071222 w 4691511"/>
              <a:gd name="connsiteY1477" fmla="*/ 386837 h 2786219"/>
              <a:gd name="connsiteX1478" fmla="*/ 3082744 w 4691511"/>
              <a:gd name="connsiteY1478" fmla="*/ 382158 h 2786219"/>
              <a:gd name="connsiteX1479" fmla="*/ 3076983 w 4691511"/>
              <a:gd name="connsiteY1479" fmla="*/ 371362 h 2786219"/>
              <a:gd name="connsiteX1480" fmla="*/ 3071942 w 4691511"/>
              <a:gd name="connsiteY1480" fmla="*/ 327456 h 2786219"/>
              <a:gd name="connsiteX1481" fmla="*/ 3104347 w 4691511"/>
              <a:gd name="connsiteY1481" fmla="*/ 291108 h 2786219"/>
              <a:gd name="connsiteX1482" fmla="*/ 3108308 w 4691511"/>
              <a:gd name="connsiteY1482" fmla="*/ 284990 h 2786219"/>
              <a:gd name="connsiteX1483" fmla="*/ 3129912 w 4691511"/>
              <a:gd name="connsiteY1483" fmla="*/ 274193 h 2786219"/>
              <a:gd name="connsiteX1484" fmla="*/ 3146115 w 4691511"/>
              <a:gd name="connsiteY1484" fmla="*/ 271674 h 2786219"/>
              <a:gd name="connsiteX1485" fmla="*/ 3173119 w 4691511"/>
              <a:gd name="connsiteY1485" fmla="*/ 247202 h 2786219"/>
              <a:gd name="connsiteX1486" fmla="*/ 3172759 w 4691511"/>
              <a:gd name="connsiteY1486" fmla="*/ 234966 h 2786219"/>
              <a:gd name="connsiteX1487" fmla="*/ 3164838 w 4691511"/>
              <a:gd name="connsiteY1487" fmla="*/ 220210 h 2786219"/>
              <a:gd name="connsiteX1488" fmla="*/ 3184641 w 4691511"/>
              <a:gd name="connsiteY1488" fmla="*/ 179903 h 2786219"/>
              <a:gd name="connsiteX1489" fmla="*/ 2594901 w 4691511"/>
              <a:gd name="connsiteY1489" fmla="*/ 175142 h 2786219"/>
              <a:gd name="connsiteX1490" fmla="*/ 2599107 w 4691511"/>
              <a:gd name="connsiteY1490" fmla="*/ 176553 h 2786219"/>
              <a:gd name="connsiteX1491" fmla="*/ 2599808 w 4691511"/>
              <a:gd name="connsiteY1491" fmla="*/ 188548 h 2786219"/>
              <a:gd name="connsiteX1492" fmla="*/ 2585788 w 4691511"/>
              <a:gd name="connsiteY1492" fmla="*/ 206539 h 2786219"/>
              <a:gd name="connsiteX1493" fmla="*/ 2578779 w 4691511"/>
              <a:gd name="connsiteY1493" fmla="*/ 193134 h 2786219"/>
              <a:gd name="connsiteX1494" fmla="*/ 2594901 w 4691511"/>
              <a:gd name="connsiteY1494" fmla="*/ 175142 h 2786219"/>
              <a:gd name="connsiteX1495" fmla="*/ 2690811 w 4691511"/>
              <a:gd name="connsiteY1495" fmla="*/ 156091 h 2786219"/>
              <a:gd name="connsiteX1496" fmla="*/ 2703138 w 4691511"/>
              <a:gd name="connsiteY1496" fmla="*/ 167005 h 2786219"/>
              <a:gd name="connsiteX1497" fmla="*/ 2694173 w 4691511"/>
              <a:gd name="connsiteY1497" fmla="*/ 172462 h 2786219"/>
              <a:gd name="connsiteX1498" fmla="*/ 2685208 w 4691511"/>
              <a:gd name="connsiteY1498" fmla="*/ 164822 h 2786219"/>
              <a:gd name="connsiteX1499" fmla="*/ 2690811 w 4691511"/>
              <a:gd name="connsiteY1499" fmla="*/ 156091 h 2786219"/>
              <a:gd name="connsiteX1500" fmla="*/ 1201559 w 4691511"/>
              <a:gd name="connsiteY1500" fmla="*/ 153155 h 2786219"/>
              <a:gd name="connsiteX1501" fmla="*/ 1216376 w 4691511"/>
              <a:gd name="connsiteY1501" fmla="*/ 174341 h 2786219"/>
              <a:gd name="connsiteX1502" fmla="*/ 1200853 w 4691511"/>
              <a:gd name="connsiteY1502" fmla="*/ 191508 h 2786219"/>
              <a:gd name="connsiteX1503" fmla="*/ 1189565 w 4691511"/>
              <a:gd name="connsiteY1503" fmla="*/ 173245 h 2786219"/>
              <a:gd name="connsiteX1504" fmla="*/ 1201559 w 4691511"/>
              <a:gd name="connsiteY1504" fmla="*/ 153155 h 2786219"/>
              <a:gd name="connsiteX1505" fmla="*/ 955301 w 4691511"/>
              <a:gd name="connsiteY1505" fmla="*/ 139541 h 2786219"/>
              <a:gd name="connsiteX1506" fmla="*/ 979061 w 4691511"/>
              <a:gd name="connsiteY1506" fmla="*/ 144185 h 2786219"/>
              <a:gd name="connsiteX1507" fmla="*/ 981941 w 4691511"/>
              <a:gd name="connsiteY1507" fmla="*/ 150971 h 2786219"/>
              <a:gd name="connsiteX1508" fmla="*/ 939462 w 4691511"/>
              <a:gd name="connsiteY1508" fmla="*/ 185976 h 2786219"/>
              <a:gd name="connsiteX1509" fmla="*/ 939462 w 4691511"/>
              <a:gd name="connsiteY1509" fmla="*/ 171331 h 2786219"/>
              <a:gd name="connsiteX1510" fmla="*/ 915342 w 4691511"/>
              <a:gd name="connsiteY1510" fmla="*/ 187405 h 2786219"/>
              <a:gd name="connsiteX1511" fmla="*/ 887263 w 4691511"/>
              <a:gd name="connsiteY1511" fmla="*/ 180618 h 2786219"/>
              <a:gd name="connsiteX1512" fmla="*/ 889063 w 4691511"/>
              <a:gd name="connsiteY1512" fmla="*/ 171688 h 2786219"/>
              <a:gd name="connsiteX1513" fmla="*/ 955301 w 4691511"/>
              <a:gd name="connsiteY1513" fmla="*/ 139541 h 2786219"/>
              <a:gd name="connsiteX1514" fmla="*/ 1034437 w 4691511"/>
              <a:gd name="connsiteY1514" fmla="*/ 137748 h 2786219"/>
              <a:gd name="connsiteX1515" fmla="*/ 1060082 w 4691511"/>
              <a:gd name="connsiteY1515" fmla="*/ 143745 h 2786219"/>
              <a:gd name="connsiteX1516" fmla="*/ 1043962 w 4691511"/>
              <a:gd name="connsiteY1516" fmla="*/ 162795 h 2786219"/>
              <a:gd name="connsiteX1517" fmla="*/ 1025645 w 4691511"/>
              <a:gd name="connsiteY1517" fmla="*/ 163500 h 2786219"/>
              <a:gd name="connsiteX1518" fmla="*/ 1023081 w 4691511"/>
              <a:gd name="connsiteY1518" fmla="*/ 151506 h 2786219"/>
              <a:gd name="connsiteX1519" fmla="*/ 1034437 w 4691511"/>
              <a:gd name="connsiteY1519" fmla="*/ 137748 h 2786219"/>
              <a:gd name="connsiteX1520" fmla="*/ 2710228 w 4691511"/>
              <a:gd name="connsiteY1520" fmla="*/ 124341 h 2786219"/>
              <a:gd name="connsiteX1521" fmla="*/ 2716823 w 4691511"/>
              <a:gd name="connsiteY1521" fmla="*/ 129914 h 2786219"/>
              <a:gd name="connsiteX1522" fmla="*/ 2705099 w 4691511"/>
              <a:gd name="connsiteY1522" fmla="*/ 141432 h 2786219"/>
              <a:gd name="connsiteX1523" fmla="*/ 2710228 w 4691511"/>
              <a:gd name="connsiteY1523" fmla="*/ 124341 h 2786219"/>
              <a:gd name="connsiteX1524" fmla="*/ 3123277 w 4691511"/>
              <a:gd name="connsiteY1524" fmla="*/ 120403 h 2786219"/>
              <a:gd name="connsiteX1525" fmla="*/ 3149535 w 4691511"/>
              <a:gd name="connsiteY1525" fmla="*/ 131675 h 2786219"/>
              <a:gd name="connsiteX1526" fmla="*/ 3153547 w 4691511"/>
              <a:gd name="connsiteY1526" fmla="*/ 155310 h 2786219"/>
              <a:gd name="connsiteX1527" fmla="*/ 3132029 w 4691511"/>
              <a:gd name="connsiteY1527" fmla="*/ 175310 h 2786219"/>
              <a:gd name="connsiteX1528" fmla="*/ 3115253 w 4691511"/>
              <a:gd name="connsiteY1528" fmla="*/ 169492 h 2786219"/>
              <a:gd name="connsiteX1529" fmla="*/ 3109054 w 4691511"/>
              <a:gd name="connsiteY1529" fmla="*/ 136766 h 2786219"/>
              <a:gd name="connsiteX1530" fmla="*/ 3123277 w 4691511"/>
              <a:gd name="connsiteY1530" fmla="*/ 120403 h 2786219"/>
              <a:gd name="connsiteX1531" fmla="*/ 3624817 w 4691511"/>
              <a:gd name="connsiteY1531" fmla="*/ 112093 h 2786219"/>
              <a:gd name="connsiteX1532" fmla="*/ 3644314 w 4691511"/>
              <a:gd name="connsiteY1532" fmla="*/ 118258 h 2786219"/>
              <a:gd name="connsiteX1533" fmla="*/ 3646119 w 4691511"/>
              <a:gd name="connsiteY1533" fmla="*/ 137477 h 2786219"/>
              <a:gd name="connsiteX1534" fmla="*/ 3614707 w 4691511"/>
              <a:gd name="connsiteY1534" fmla="*/ 166487 h 2786219"/>
              <a:gd name="connsiteX1535" fmla="*/ 3575352 w 4691511"/>
              <a:gd name="connsiteY1535" fmla="*/ 166124 h 2786219"/>
              <a:gd name="connsiteX1536" fmla="*/ 3556217 w 4691511"/>
              <a:gd name="connsiteY1536" fmla="*/ 134213 h 2786219"/>
              <a:gd name="connsiteX1537" fmla="*/ 3560188 w 4691511"/>
              <a:gd name="connsiteY1537" fmla="*/ 118983 h 2786219"/>
              <a:gd name="connsiteX1538" fmla="*/ 3574630 w 4691511"/>
              <a:gd name="connsiteY1538" fmla="*/ 119708 h 2786219"/>
              <a:gd name="connsiteX1539" fmla="*/ 3586184 w 4691511"/>
              <a:gd name="connsiteY1539" fmla="*/ 124785 h 2786219"/>
              <a:gd name="connsiteX1540" fmla="*/ 3610736 w 4691511"/>
              <a:gd name="connsiteY1540" fmla="*/ 122609 h 2786219"/>
              <a:gd name="connsiteX1541" fmla="*/ 3620845 w 4691511"/>
              <a:gd name="connsiteY1541" fmla="*/ 135301 h 2786219"/>
              <a:gd name="connsiteX1542" fmla="*/ 3620123 w 4691511"/>
              <a:gd name="connsiteY1542" fmla="*/ 126961 h 2786219"/>
              <a:gd name="connsiteX1543" fmla="*/ 3624817 w 4691511"/>
              <a:gd name="connsiteY1543" fmla="*/ 112093 h 2786219"/>
              <a:gd name="connsiteX1544" fmla="*/ 3699885 w 4691511"/>
              <a:gd name="connsiteY1544" fmla="*/ 110054 h 2786219"/>
              <a:gd name="connsiteX1545" fmla="*/ 3710708 w 4691511"/>
              <a:gd name="connsiteY1545" fmla="*/ 112856 h 2786219"/>
              <a:gd name="connsiteX1546" fmla="*/ 3717563 w 4691511"/>
              <a:gd name="connsiteY1546" fmla="*/ 121260 h 2786219"/>
              <a:gd name="connsiteX1547" fmla="*/ 3709987 w 4691511"/>
              <a:gd name="connsiteY1547" fmla="*/ 129315 h 2786219"/>
              <a:gd name="connsiteX1548" fmla="*/ 3679320 w 4691511"/>
              <a:gd name="connsiteY1548" fmla="*/ 122661 h 2786219"/>
              <a:gd name="connsiteX1549" fmla="*/ 3681124 w 4691511"/>
              <a:gd name="connsiteY1549" fmla="*/ 114607 h 2786219"/>
              <a:gd name="connsiteX1550" fmla="*/ 3699885 w 4691511"/>
              <a:gd name="connsiteY1550" fmla="*/ 110054 h 2786219"/>
              <a:gd name="connsiteX1551" fmla="*/ 1065546 w 4691511"/>
              <a:gd name="connsiteY1551" fmla="*/ 109721 h 2786219"/>
              <a:gd name="connsiteX1552" fmla="*/ 1078512 w 4691511"/>
              <a:gd name="connsiteY1552" fmla="*/ 114890 h 2786219"/>
              <a:gd name="connsiteX1553" fmla="*/ 1075201 w 4691511"/>
              <a:gd name="connsiteY1553" fmla="*/ 130765 h 2786219"/>
              <a:gd name="connsiteX1554" fmla="*/ 1050924 w 4691511"/>
              <a:gd name="connsiteY1554" fmla="*/ 114521 h 2786219"/>
              <a:gd name="connsiteX1555" fmla="*/ 1065546 w 4691511"/>
              <a:gd name="connsiteY1555" fmla="*/ 109721 h 2786219"/>
              <a:gd name="connsiteX1556" fmla="*/ 1148175 w 4691511"/>
              <a:gd name="connsiteY1556" fmla="*/ 103704 h 2786219"/>
              <a:gd name="connsiteX1557" fmla="*/ 1182834 w 4691511"/>
              <a:gd name="connsiteY1557" fmla="*/ 136324 h 2786219"/>
              <a:gd name="connsiteX1558" fmla="*/ 1159849 w 4691511"/>
              <a:gd name="connsiteY1558" fmla="*/ 182717 h 2786219"/>
              <a:gd name="connsiteX1559" fmla="*/ 1130298 w 4691511"/>
              <a:gd name="connsiteY1559" fmla="*/ 141036 h 2786219"/>
              <a:gd name="connsiteX1560" fmla="*/ 1148175 w 4691511"/>
              <a:gd name="connsiteY1560" fmla="*/ 103704 h 2786219"/>
              <a:gd name="connsiteX1561" fmla="*/ 3048951 w 4691511"/>
              <a:gd name="connsiteY1561" fmla="*/ 99415 h 2786219"/>
              <a:gd name="connsiteX1562" fmla="*/ 3050398 w 4691511"/>
              <a:gd name="connsiteY1562" fmla="*/ 99774 h 2786219"/>
              <a:gd name="connsiteX1563" fmla="*/ 3089834 w 4691511"/>
              <a:gd name="connsiteY1563" fmla="*/ 138195 h 2786219"/>
              <a:gd name="connsiteX1564" fmla="*/ 3080066 w 4691511"/>
              <a:gd name="connsiteY1564" fmla="*/ 151481 h 2786219"/>
              <a:gd name="connsiteX1565" fmla="*/ 3027605 w 4691511"/>
              <a:gd name="connsiteY1565" fmla="*/ 137477 h 2786219"/>
              <a:gd name="connsiteX1566" fmla="*/ 3017836 w 4691511"/>
              <a:gd name="connsiteY1566" fmla="*/ 120959 h 2786219"/>
              <a:gd name="connsiteX1567" fmla="*/ 3048951 w 4691511"/>
              <a:gd name="connsiteY1567" fmla="*/ 99415 h 2786219"/>
              <a:gd name="connsiteX1568" fmla="*/ 2994498 w 4691511"/>
              <a:gd name="connsiteY1568" fmla="*/ 56323 h 2786219"/>
              <a:gd name="connsiteX1569" fmla="*/ 3006227 w 4691511"/>
              <a:gd name="connsiteY1569" fmla="*/ 61294 h 2786219"/>
              <a:gd name="connsiteX1570" fmla="*/ 3023286 w 4691511"/>
              <a:gd name="connsiteY1570" fmla="*/ 81725 h 2786219"/>
              <a:gd name="connsiteX1571" fmla="*/ 3024708 w 4691511"/>
              <a:gd name="connsiteY1571" fmla="*/ 93400 h 2786219"/>
              <a:gd name="connsiteX1572" fmla="*/ 2993787 w 4691511"/>
              <a:gd name="connsiteY1572" fmla="*/ 108358 h 2786219"/>
              <a:gd name="connsiteX1573" fmla="*/ 2979215 w 4691511"/>
              <a:gd name="connsiteY1573" fmla="*/ 84279 h 2786219"/>
              <a:gd name="connsiteX1574" fmla="*/ 2979215 w 4691511"/>
              <a:gd name="connsiteY1574" fmla="*/ 80266 h 2786219"/>
              <a:gd name="connsiteX1575" fmla="*/ 2978149 w 4691511"/>
              <a:gd name="connsiteY1575" fmla="*/ 80266 h 2786219"/>
              <a:gd name="connsiteX1576" fmla="*/ 2983836 w 4691511"/>
              <a:gd name="connsiteY1576" fmla="*/ 62024 h 2786219"/>
              <a:gd name="connsiteX1577" fmla="*/ 2994498 w 4691511"/>
              <a:gd name="connsiteY1577" fmla="*/ 56323 h 2786219"/>
              <a:gd name="connsiteX1578" fmla="*/ 1305626 w 4691511"/>
              <a:gd name="connsiteY1578" fmla="*/ 51164 h 2786219"/>
              <a:gd name="connsiteX1579" fmla="*/ 1315015 w 4691511"/>
              <a:gd name="connsiteY1579" fmla="*/ 52240 h 2786219"/>
              <a:gd name="connsiteX1580" fmla="*/ 1318987 w 4691511"/>
              <a:gd name="connsiteY1580" fmla="*/ 67312 h 2786219"/>
              <a:gd name="connsiteX1581" fmla="*/ 1325848 w 4691511"/>
              <a:gd name="connsiteY1581" fmla="*/ 106426 h 2786219"/>
              <a:gd name="connsiteX1582" fmla="*/ 1326931 w 4691511"/>
              <a:gd name="connsiteY1582" fmla="*/ 125803 h 2786219"/>
              <a:gd name="connsiteX1583" fmla="*/ 1328015 w 4691511"/>
              <a:gd name="connsiteY1583" fmla="*/ 151640 h 2786219"/>
              <a:gd name="connsiteX1584" fmla="*/ 1322237 w 4691511"/>
              <a:gd name="connsiteY1584" fmla="*/ 165276 h 2786219"/>
              <a:gd name="connsiteX1585" fmla="*/ 1295876 w 4691511"/>
              <a:gd name="connsiteY1585" fmla="*/ 177118 h 2786219"/>
              <a:gd name="connsiteX1586" fmla="*/ 1291182 w 4691511"/>
              <a:gd name="connsiteY1586" fmla="*/ 179271 h 2786219"/>
              <a:gd name="connsiteX1587" fmla="*/ 1256515 w 4691511"/>
              <a:gd name="connsiteY1587" fmla="*/ 195061 h 2786219"/>
              <a:gd name="connsiteX1588" fmla="*/ 1246404 w 4691511"/>
              <a:gd name="connsiteY1588" fmla="*/ 191831 h 2786219"/>
              <a:gd name="connsiteX1589" fmla="*/ 1245321 w 4691511"/>
              <a:gd name="connsiteY1589" fmla="*/ 162764 h 2786219"/>
              <a:gd name="connsiteX1590" fmla="*/ 1260126 w 4691511"/>
              <a:gd name="connsiteY1590" fmla="*/ 154152 h 2786219"/>
              <a:gd name="connsiteX1591" fmla="*/ 1264460 w 4691511"/>
              <a:gd name="connsiteY1591" fmla="*/ 152717 h 2786219"/>
              <a:gd name="connsiteX1592" fmla="*/ 1250015 w 4691511"/>
              <a:gd name="connsiteY1592" fmla="*/ 127956 h 2786219"/>
              <a:gd name="connsiteX1593" fmla="*/ 1271682 w 4691511"/>
              <a:gd name="connsiteY1593" fmla="*/ 105708 h 2786219"/>
              <a:gd name="connsiteX1594" fmla="*/ 1268432 w 4691511"/>
              <a:gd name="connsiteY1594" fmla="*/ 95660 h 2786219"/>
              <a:gd name="connsiteX1595" fmla="*/ 1271321 w 4691511"/>
              <a:gd name="connsiteY1595" fmla="*/ 84536 h 2786219"/>
              <a:gd name="connsiteX1596" fmla="*/ 1305626 w 4691511"/>
              <a:gd name="connsiteY1596" fmla="*/ 51164 h 2786219"/>
              <a:gd name="connsiteX1597" fmla="*/ 1865256 w 4691511"/>
              <a:gd name="connsiteY1597" fmla="*/ 42936 h 2786219"/>
              <a:gd name="connsiteX1598" fmla="*/ 1914532 w 4691511"/>
              <a:gd name="connsiteY1598" fmla="*/ 56975 h 2786219"/>
              <a:gd name="connsiteX1599" fmla="*/ 1921366 w 4691511"/>
              <a:gd name="connsiteY1599" fmla="*/ 66694 h 2786219"/>
              <a:gd name="connsiteX1600" fmla="*/ 1911295 w 4691511"/>
              <a:gd name="connsiteY1600" fmla="*/ 70654 h 2786219"/>
              <a:gd name="connsiteX1601" fmla="*/ 1872090 w 4691511"/>
              <a:gd name="connsiteY1601" fmla="*/ 69934 h 2786219"/>
              <a:gd name="connsiteX1602" fmla="*/ 1851228 w 4691511"/>
              <a:gd name="connsiteY1602" fmla="*/ 74614 h 2786219"/>
              <a:gd name="connsiteX1603" fmla="*/ 1851947 w 4691511"/>
              <a:gd name="connsiteY1603" fmla="*/ 78574 h 2786219"/>
              <a:gd name="connsiteX1604" fmla="*/ 1859501 w 4691511"/>
              <a:gd name="connsiteY1604" fmla="*/ 79294 h 2786219"/>
              <a:gd name="connsiteX1605" fmla="*/ 1925323 w 4691511"/>
              <a:gd name="connsiteY1605" fmla="*/ 79294 h 2786219"/>
              <a:gd name="connsiteX1606" fmla="*/ 1935753 w 4691511"/>
              <a:gd name="connsiteY1606" fmla="*/ 88293 h 2786219"/>
              <a:gd name="connsiteX1607" fmla="*/ 1944746 w 4691511"/>
              <a:gd name="connsiteY1607" fmla="*/ 94773 h 2786219"/>
              <a:gd name="connsiteX1608" fmla="*/ 1958054 w 4691511"/>
              <a:gd name="connsiteY1608" fmla="*/ 118531 h 2786219"/>
              <a:gd name="connsiteX1609" fmla="*/ 1944746 w 4691511"/>
              <a:gd name="connsiteY1609" fmla="*/ 127531 h 2786219"/>
              <a:gd name="connsiteX1610" fmla="*/ 1885038 w 4691511"/>
              <a:gd name="connsiteY1610" fmla="*/ 131130 h 2786219"/>
              <a:gd name="connsiteX1611" fmla="*/ 1858062 w 4691511"/>
              <a:gd name="connsiteY1611" fmla="*/ 138330 h 2786219"/>
              <a:gd name="connsiteX1612" fmla="*/ 1858781 w 4691511"/>
              <a:gd name="connsiteY1612" fmla="*/ 143010 h 2786219"/>
              <a:gd name="connsiteX1613" fmla="*/ 1871730 w 4691511"/>
              <a:gd name="connsiteY1613" fmla="*/ 141210 h 2786219"/>
              <a:gd name="connsiteX1614" fmla="*/ 1900505 w 4691511"/>
              <a:gd name="connsiteY1614" fmla="*/ 137970 h 2786219"/>
              <a:gd name="connsiteX1615" fmla="*/ 1914892 w 4691511"/>
              <a:gd name="connsiteY1615" fmla="*/ 158849 h 2786219"/>
              <a:gd name="connsiteX1616" fmla="*/ 1940070 w 4691511"/>
              <a:gd name="connsiteY1616" fmla="*/ 150929 h 2786219"/>
              <a:gd name="connsiteX1617" fmla="*/ 1953738 w 4691511"/>
              <a:gd name="connsiteY1617" fmla="*/ 149849 h 2786219"/>
              <a:gd name="connsiteX1618" fmla="*/ 1950141 w 4691511"/>
              <a:gd name="connsiteY1618" fmla="*/ 163168 h 2786219"/>
              <a:gd name="connsiteX1619" fmla="*/ 1930718 w 4691511"/>
              <a:gd name="connsiteY1619" fmla="*/ 190167 h 2786219"/>
              <a:gd name="connsiteX1620" fmla="*/ 1988627 w 4691511"/>
              <a:gd name="connsiteY1620" fmla="*/ 163168 h 2786219"/>
              <a:gd name="connsiteX1621" fmla="*/ 2032868 w 4691511"/>
              <a:gd name="connsiteY1621" fmla="*/ 182607 h 2786219"/>
              <a:gd name="connsiteX1622" fmla="*/ 2029990 w 4691511"/>
              <a:gd name="connsiteY1622" fmla="*/ 189807 h 2786219"/>
              <a:gd name="connsiteX1623" fmla="*/ 1994022 w 4691511"/>
              <a:gd name="connsiteY1623" fmla="*/ 213925 h 2786219"/>
              <a:gd name="connsiteX1624" fmla="*/ 1991864 w 4691511"/>
              <a:gd name="connsiteY1624" fmla="*/ 214645 h 2786219"/>
              <a:gd name="connsiteX1625" fmla="*/ 1965247 w 4691511"/>
              <a:gd name="connsiteY1625" fmla="*/ 231204 h 2786219"/>
              <a:gd name="connsiteX1626" fmla="*/ 1959133 w 4691511"/>
              <a:gd name="connsiteY1626" fmla="*/ 237324 h 2786219"/>
              <a:gd name="connsiteX1627" fmla="*/ 1979994 w 4691511"/>
              <a:gd name="connsiteY1627" fmla="*/ 239484 h 2786219"/>
              <a:gd name="connsiteX1628" fmla="*/ 1976038 w 4691511"/>
              <a:gd name="connsiteY1628" fmla="*/ 251363 h 2786219"/>
              <a:gd name="connsiteX1629" fmla="*/ 1956615 w 4691511"/>
              <a:gd name="connsiteY1629" fmla="*/ 298880 h 2786219"/>
              <a:gd name="connsiteX1630" fmla="*/ 1946544 w 4691511"/>
              <a:gd name="connsiteY1630" fmla="*/ 316159 h 2786219"/>
              <a:gd name="connsiteX1631" fmla="*/ 1947623 w 4691511"/>
              <a:gd name="connsiteY1631" fmla="*/ 343517 h 2786219"/>
              <a:gd name="connsiteX1632" fmla="*/ 1937192 w 4691511"/>
              <a:gd name="connsiteY1632" fmla="*/ 368715 h 2786219"/>
              <a:gd name="connsiteX1633" fmla="*/ 1928560 w 4691511"/>
              <a:gd name="connsiteY1633" fmla="*/ 388154 h 2786219"/>
              <a:gd name="connsiteX1634" fmla="*/ 1936832 w 4691511"/>
              <a:gd name="connsiteY1634" fmla="*/ 405793 h 2786219"/>
              <a:gd name="connsiteX1635" fmla="*/ 1923884 w 4691511"/>
              <a:gd name="connsiteY1635" fmla="*/ 423792 h 2786219"/>
              <a:gd name="connsiteX1636" fmla="*/ 1935394 w 4691511"/>
              <a:gd name="connsiteY1636" fmla="*/ 451510 h 2786219"/>
              <a:gd name="connsiteX1637" fmla="*/ 1911655 w 4691511"/>
              <a:gd name="connsiteY1637" fmla="*/ 457990 h 2786219"/>
              <a:gd name="connsiteX1638" fmla="*/ 1918489 w 4691511"/>
              <a:gd name="connsiteY1638" fmla="*/ 469869 h 2786219"/>
              <a:gd name="connsiteX1639" fmla="*/ 1913453 w 4691511"/>
              <a:gd name="connsiteY1639" fmla="*/ 482828 h 2786219"/>
              <a:gd name="connsiteX1640" fmla="*/ 1888275 w 4691511"/>
              <a:gd name="connsiteY1640" fmla="*/ 477069 h 2786219"/>
              <a:gd name="connsiteX1641" fmla="*/ 1873169 w 4691511"/>
              <a:gd name="connsiteY1641" fmla="*/ 477069 h 2786219"/>
              <a:gd name="connsiteX1642" fmla="*/ 1858062 w 4691511"/>
              <a:gd name="connsiteY1642" fmla="*/ 486068 h 2786219"/>
              <a:gd name="connsiteX1643" fmla="*/ 1863098 w 4691511"/>
              <a:gd name="connsiteY1643" fmla="*/ 499387 h 2786219"/>
              <a:gd name="connsiteX1644" fmla="*/ 1876406 w 4691511"/>
              <a:gd name="connsiteY1644" fmla="*/ 517386 h 2786219"/>
              <a:gd name="connsiteX1645" fmla="*/ 1899785 w 4691511"/>
              <a:gd name="connsiteY1645" fmla="*/ 559863 h 2786219"/>
              <a:gd name="connsiteX1646" fmla="*/ 1896548 w 4691511"/>
              <a:gd name="connsiteY1646" fmla="*/ 571023 h 2786219"/>
              <a:gd name="connsiteX1647" fmla="*/ 1883240 w 4691511"/>
              <a:gd name="connsiteY1647" fmla="*/ 570303 h 2786219"/>
              <a:gd name="connsiteX1648" fmla="*/ 1857343 w 4691511"/>
              <a:gd name="connsiteY1648" fmla="*/ 549784 h 2786219"/>
              <a:gd name="connsiteX1649" fmla="*/ 1844394 w 4691511"/>
              <a:gd name="connsiteY1649" fmla="*/ 573543 h 2786219"/>
              <a:gd name="connsiteX1650" fmla="*/ 1833244 w 4691511"/>
              <a:gd name="connsiteY1650" fmla="*/ 567423 h 2786219"/>
              <a:gd name="connsiteX1651" fmla="*/ 1835042 w 4691511"/>
              <a:gd name="connsiteY1651" fmla="*/ 563103 h 2786219"/>
              <a:gd name="connsiteX1652" fmla="*/ 1822453 w 4691511"/>
              <a:gd name="connsiteY1652" fmla="*/ 573543 h 2786219"/>
              <a:gd name="connsiteX1653" fmla="*/ 1840078 w 4691511"/>
              <a:gd name="connsiteY1653" fmla="*/ 582182 h 2786219"/>
              <a:gd name="connsiteX1654" fmla="*/ 1860580 w 4691511"/>
              <a:gd name="connsiteY1654" fmla="*/ 584342 h 2786219"/>
              <a:gd name="connsiteX1655" fmla="*/ 1877845 w 4691511"/>
              <a:gd name="connsiteY1655" fmla="*/ 590821 h 2786219"/>
              <a:gd name="connsiteX1656" fmla="*/ 1867414 w 4691511"/>
              <a:gd name="connsiteY1656" fmla="*/ 605940 h 2786219"/>
              <a:gd name="connsiteX1657" fmla="*/ 1812742 w 4691511"/>
              <a:gd name="connsiteY1657" fmla="*/ 631499 h 2786219"/>
              <a:gd name="connsiteX1658" fmla="*/ 1777133 w 4691511"/>
              <a:gd name="connsiteY1658" fmla="*/ 634739 h 2786219"/>
              <a:gd name="connsiteX1659" fmla="*/ 1765983 w 4691511"/>
              <a:gd name="connsiteY1659" fmla="*/ 642658 h 2786219"/>
              <a:gd name="connsiteX1660" fmla="*/ 1732892 w 4691511"/>
              <a:gd name="connsiteY1660" fmla="*/ 678296 h 2786219"/>
              <a:gd name="connsiteX1661" fmla="*/ 1699082 w 4691511"/>
              <a:gd name="connsiteY1661" fmla="*/ 686215 h 2786219"/>
              <a:gd name="connsiteX1662" fmla="*/ 1693327 w 4691511"/>
              <a:gd name="connsiteY1662" fmla="*/ 686215 h 2786219"/>
              <a:gd name="connsiteX1663" fmla="*/ 1659157 w 4691511"/>
              <a:gd name="connsiteY1663" fmla="*/ 709614 h 2786219"/>
              <a:gd name="connsiteX1664" fmla="*/ 1648367 w 4691511"/>
              <a:gd name="connsiteY1664" fmla="*/ 725453 h 2786219"/>
              <a:gd name="connsiteX1665" fmla="*/ 1630383 w 4691511"/>
              <a:gd name="connsiteY1665" fmla="*/ 758211 h 2786219"/>
              <a:gd name="connsiteX1666" fmla="*/ 1619952 w 4691511"/>
              <a:gd name="connsiteY1666" fmla="*/ 778730 h 2786219"/>
              <a:gd name="connsiteX1667" fmla="*/ 1596932 w 4691511"/>
              <a:gd name="connsiteY1667" fmla="*/ 832006 h 2786219"/>
              <a:gd name="connsiteX1668" fmla="*/ 1577869 w 4691511"/>
              <a:gd name="connsiteY1668" fmla="*/ 812207 h 2786219"/>
              <a:gd name="connsiteX1669" fmla="*/ 1567438 w 4691511"/>
              <a:gd name="connsiteY1669" fmla="*/ 805368 h 2786219"/>
              <a:gd name="connsiteX1670" fmla="*/ 1534348 w 4691511"/>
              <a:gd name="connsiteY1670" fmla="*/ 777650 h 2786219"/>
              <a:gd name="connsiteX1671" fmla="*/ 1526794 w 4691511"/>
              <a:gd name="connsiteY1671" fmla="*/ 751731 h 2786219"/>
              <a:gd name="connsiteX1672" fmla="*/ 1534707 w 4691511"/>
              <a:gd name="connsiteY1672" fmla="*/ 715734 h 2786219"/>
              <a:gd name="connsiteX1673" fmla="*/ 1517802 w 4691511"/>
              <a:gd name="connsiteY1673" fmla="*/ 679376 h 2786219"/>
              <a:gd name="connsiteX1674" fmla="*/ 1521039 w 4691511"/>
              <a:gd name="connsiteY1674" fmla="*/ 632939 h 2786219"/>
              <a:gd name="connsiteX1675" fmla="*/ 1552691 w 4691511"/>
              <a:gd name="connsiteY1675" fmla="*/ 604141 h 2786219"/>
              <a:gd name="connsiteX1676" fmla="*/ 1555209 w 4691511"/>
              <a:gd name="connsiteY1676" fmla="*/ 597301 h 2786219"/>
              <a:gd name="connsiteX1677" fmla="*/ 1540822 w 4691511"/>
              <a:gd name="connsiteY1677" fmla="*/ 554824 h 2786219"/>
              <a:gd name="connsiteX1678" fmla="*/ 1533988 w 4691511"/>
              <a:gd name="connsiteY1678" fmla="*/ 549424 h 2786219"/>
              <a:gd name="connsiteX1679" fmla="*/ 1533628 w 4691511"/>
              <a:gd name="connsiteY1679" fmla="*/ 538985 h 2786219"/>
              <a:gd name="connsiteX1680" fmla="*/ 1542980 w 4691511"/>
              <a:gd name="connsiteY1680" fmla="*/ 538265 h 2786219"/>
              <a:gd name="connsiteX1681" fmla="*/ 1547296 w 4691511"/>
              <a:gd name="connsiteY1681" fmla="*/ 540425 h 2786219"/>
              <a:gd name="connsiteX1682" fmla="*/ 1561683 w 4691511"/>
              <a:gd name="connsiteY1682" fmla="*/ 545104 h 2786219"/>
              <a:gd name="connsiteX1683" fmla="*/ 1563482 w 4691511"/>
              <a:gd name="connsiteY1683" fmla="*/ 527465 h 2786219"/>
              <a:gd name="connsiteX1684" fmla="*/ 1560964 w 4691511"/>
              <a:gd name="connsiteY1684" fmla="*/ 515586 h 2786219"/>
              <a:gd name="connsiteX1685" fmla="*/ 1541901 w 4691511"/>
              <a:gd name="connsiteY1685" fmla="*/ 508387 h 2786219"/>
              <a:gd name="connsiteX1686" fmla="*/ 1526794 w 4691511"/>
              <a:gd name="connsiteY1686" fmla="*/ 513426 h 2786219"/>
              <a:gd name="connsiteX1687" fmla="*/ 1538304 w 4691511"/>
              <a:gd name="connsiteY1687" fmla="*/ 479228 h 2786219"/>
              <a:gd name="connsiteX1688" fmla="*/ 1538304 w 4691511"/>
              <a:gd name="connsiteY1688" fmla="*/ 402913 h 2786219"/>
              <a:gd name="connsiteX1689" fmla="*/ 1533628 w 4691511"/>
              <a:gd name="connsiteY1689" fmla="*/ 376275 h 2786219"/>
              <a:gd name="connsiteX1690" fmla="*/ 1514565 w 4691511"/>
              <a:gd name="connsiteY1690" fmla="*/ 349277 h 2786219"/>
              <a:gd name="connsiteX1691" fmla="*/ 1456296 w 4691511"/>
              <a:gd name="connsiteY1691" fmla="*/ 332358 h 2786219"/>
              <a:gd name="connsiteX1692" fmla="*/ 1436874 w 4691511"/>
              <a:gd name="connsiteY1692" fmla="*/ 310039 h 2786219"/>
              <a:gd name="connsiteX1693" fmla="*/ 1427162 w 4691511"/>
              <a:gd name="connsiteY1693" fmla="*/ 287721 h 2786219"/>
              <a:gd name="connsiteX1694" fmla="*/ 1470324 w 4691511"/>
              <a:gd name="connsiteY1694" fmla="*/ 280881 h 2786219"/>
              <a:gd name="connsiteX1695" fmla="*/ 1471043 w 4691511"/>
              <a:gd name="connsiteY1695" fmla="*/ 276921 h 2786219"/>
              <a:gd name="connsiteX1696" fmla="*/ 1460613 w 4691511"/>
              <a:gd name="connsiteY1696" fmla="*/ 272242 h 2786219"/>
              <a:gd name="connsiteX1697" fmla="*/ 1432917 w 4691511"/>
              <a:gd name="connsiteY1697" fmla="*/ 243083 h 2786219"/>
              <a:gd name="connsiteX1698" fmla="*/ 1441190 w 4691511"/>
              <a:gd name="connsiteY1698" fmla="*/ 227244 h 2786219"/>
              <a:gd name="connsiteX1699" fmla="*/ 1501257 w 4691511"/>
              <a:gd name="connsiteY1699" fmla="*/ 212125 h 2786219"/>
              <a:gd name="connsiteX1700" fmla="*/ 1539743 w 4691511"/>
              <a:gd name="connsiteY1700" fmla="*/ 178647 h 2786219"/>
              <a:gd name="connsiteX1701" fmla="*/ 1523557 w 4691511"/>
              <a:gd name="connsiteY1701" fmla="*/ 168208 h 2786219"/>
              <a:gd name="connsiteX1702" fmla="*/ 1554490 w 4691511"/>
              <a:gd name="connsiteY1702" fmla="*/ 138690 h 2786219"/>
              <a:gd name="connsiteX1703" fmla="*/ 1579308 w 4691511"/>
              <a:gd name="connsiteY1703" fmla="*/ 132570 h 2786219"/>
              <a:gd name="connsiteX1704" fmla="*/ 1592976 w 4691511"/>
              <a:gd name="connsiteY1704" fmla="*/ 121411 h 2786219"/>
              <a:gd name="connsiteX1705" fmla="*/ 1605205 w 4691511"/>
              <a:gd name="connsiteY1705" fmla="*/ 101972 h 2786219"/>
              <a:gd name="connsiteX1706" fmla="*/ 1629663 w 4691511"/>
              <a:gd name="connsiteY1706" fmla="*/ 100532 h 2786219"/>
              <a:gd name="connsiteX1707" fmla="*/ 1671746 w 4691511"/>
              <a:gd name="connsiteY1707" fmla="*/ 89373 h 2786219"/>
              <a:gd name="connsiteX1708" fmla="*/ 1677142 w 4691511"/>
              <a:gd name="connsiteY1708" fmla="*/ 99092 h 2786219"/>
              <a:gd name="connsiteX1709" fmla="*/ 1672825 w 4691511"/>
              <a:gd name="connsiteY1709" fmla="*/ 117811 h 2786219"/>
              <a:gd name="connsiteX1710" fmla="*/ 1695485 w 4691511"/>
              <a:gd name="connsiteY1710" fmla="*/ 123571 h 2786219"/>
              <a:gd name="connsiteX1711" fmla="*/ 1707715 w 4691511"/>
              <a:gd name="connsiteY1711" fmla="*/ 112771 h 2786219"/>
              <a:gd name="connsiteX1712" fmla="*/ 1717786 w 4691511"/>
              <a:gd name="connsiteY1712" fmla="*/ 94413 h 2786219"/>
              <a:gd name="connsiteX1713" fmla="*/ 1729296 w 4691511"/>
              <a:gd name="connsiteY1713" fmla="*/ 112771 h 2786219"/>
              <a:gd name="connsiteX1714" fmla="*/ 1737209 w 4691511"/>
              <a:gd name="connsiteY1714" fmla="*/ 131850 h 2786219"/>
              <a:gd name="connsiteX1715" fmla="*/ 1751236 w 4691511"/>
              <a:gd name="connsiteY1715" fmla="*/ 138690 h 2786219"/>
              <a:gd name="connsiteX1716" fmla="*/ 1752675 w 4691511"/>
              <a:gd name="connsiteY1716" fmla="*/ 127171 h 2786219"/>
              <a:gd name="connsiteX1717" fmla="*/ 1748359 w 4691511"/>
              <a:gd name="connsiteY1717" fmla="*/ 103052 h 2786219"/>
              <a:gd name="connsiteX1718" fmla="*/ 1764185 w 4691511"/>
              <a:gd name="connsiteY1718" fmla="*/ 84333 h 2786219"/>
              <a:gd name="connsiteX1719" fmla="*/ 1782169 w 4691511"/>
              <a:gd name="connsiteY1719" fmla="*/ 83613 h 2786219"/>
              <a:gd name="connsiteX1720" fmla="*/ 1779291 w 4691511"/>
              <a:gd name="connsiteY1720" fmla="*/ 75334 h 2786219"/>
              <a:gd name="connsiteX1721" fmla="*/ 1780011 w 4691511"/>
              <a:gd name="connsiteY1721" fmla="*/ 62735 h 2786219"/>
              <a:gd name="connsiteX1722" fmla="*/ 1794758 w 4691511"/>
              <a:gd name="connsiteY1722" fmla="*/ 59135 h 2786219"/>
              <a:gd name="connsiteX1723" fmla="*/ 1802311 w 4691511"/>
              <a:gd name="connsiteY1723" fmla="*/ 63455 h 2786219"/>
              <a:gd name="connsiteX1724" fmla="*/ 1823892 w 4691511"/>
              <a:gd name="connsiteY1724" fmla="*/ 59495 h 2786219"/>
              <a:gd name="connsiteX1725" fmla="*/ 1865256 w 4691511"/>
              <a:gd name="connsiteY1725" fmla="*/ 42936 h 2786219"/>
              <a:gd name="connsiteX1726" fmla="*/ 1521416 w 4691511"/>
              <a:gd name="connsiteY1726" fmla="*/ 1810 h 2786219"/>
              <a:gd name="connsiteX1727" fmla="*/ 1546937 w 4691511"/>
              <a:gd name="connsiteY1727" fmla="*/ 7575 h 2786219"/>
              <a:gd name="connsiteX1728" fmla="*/ 1583602 w 4691511"/>
              <a:gd name="connsiteY1728" fmla="*/ 30633 h 2786219"/>
              <a:gd name="connsiteX1729" fmla="*/ 1594746 w 4691511"/>
              <a:gd name="connsiteY1729" fmla="*/ 39280 h 2786219"/>
              <a:gd name="connsiteX1730" fmla="*/ 1611281 w 4691511"/>
              <a:gd name="connsiteY1730" fmla="*/ 52250 h 2786219"/>
              <a:gd name="connsiteX1731" fmla="*/ 1613797 w 4691511"/>
              <a:gd name="connsiteY1731" fmla="*/ 59096 h 2786219"/>
              <a:gd name="connsiteX1732" fmla="*/ 1605889 w 4691511"/>
              <a:gd name="connsiteY1732" fmla="*/ 90440 h 2786219"/>
              <a:gd name="connsiteX1733" fmla="*/ 1561316 w 4691511"/>
              <a:gd name="connsiteY1733" fmla="*/ 99808 h 2786219"/>
              <a:gd name="connsiteX1734" fmla="*/ 1549094 w 4691511"/>
              <a:gd name="connsiteY1734" fmla="*/ 108815 h 2786219"/>
              <a:gd name="connsiteX1735" fmla="*/ 1552689 w 4691511"/>
              <a:gd name="connsiteY1735" fmla="*/ 110256 h 2786219"/>
              <a:gd name="connsiteX1736" fmla="*/ 1561675 w 4691511"/>
              <a:gd name="connsiteY1736" fmla="*/ 114219 h 2786219"/>
              <a:gd name="connsiteX1737" fmla="*/ 1554845 w 4691511"/>
              <a:gd name="connsiteY1737" fmla="*/ 121785 h 2786219"/>
              <a:gd name="connsiteX1738" fmla="*/ 1527886 w 4691511"/>
              <a:gd name="connsiteY1738" fmla="*/ 136557 h 2786219"/>
              <a:gd name="connsiteX1739" fmla="*/ 1492659 w 4691511"/>
              <a:gd name="connsiteY1739" fmla="*/ 153130 h 2786219"/>
              <a:gd name="connsiteX1740" fmla="*/ 1476483 w 4691511"/>
              <a:gd name="connsiteY1740" fmla="*/ 167181 h 2786219"/>
              <a:gd name="connsiteX1741" fmla="*/ 1457431 w 4691511"/>
              <a:gd name="connsiteY1741" fmla="*/ 172945 h 2786219"/>
              <a:gd name="connsiteX1742" fmla="*/ 1445569 w 4691511"/>
              <a:gd name="connsiteY1742" fmla="*/ 173305 h 2786219"/>
              <a:gd name="connsiteX1743" fmla="*/ 1422923 w 4691511"/>
              <a:gd name="connsiteY1743" fmla="*/ 176548 h 2786219"/>
              <a:gd name="connsiteX1744" fmla="*/ 1404950 w 4691511"/>
              <a:gd name="connsiteY1744" fmla="*/ 184474 h 2786219"/>
              <a:gd name="connsiteX1745" fmla="*/ 1412139 w 4691511"/>
              <a:gd name="connsiteY1745" fmla="*/ 198525 h 2786219"/>
              <a:gd name="connsiteX1746" fmla="*/ 1414296 w 4691511"/>
              <a:gd name="connsiteY1746" fmla="*/ 212216 h 2786219"/>
              <a:gd name="connsiteX1747" fmla="*/ 1389493 w 4691511"/>
              <a:gd name="connsiteY1747" fmla="*/ 237076 h 2786219"/>
              <a:gd name="connsiteX1748" fmla="*/ 1361455 w 4691511"/>
              <a:gd name="connsiteY1748" fmla="*/ 255811 h 2786219"/>
              <a:gd name="connsiteX1749" fmla="*/ 1340247 w 4691511"/>
              <a:gd name="connsiteY1749" fmla="*/ 265178 h 2786219"/>
              <a:gd name="connsiteX1750" fmla="*/ 1344201 w 4691511"/>
              <a:gd name="connsiteY1750" fmla="*/ 274545 h 2786219"/>
              <a:gd name="connsiteX1751" fmla="*/ 1342763 w 4691511"/>
              <a:gd name="connsiteY1751" fmla="*/ 293280 h 2786219"/>
              <a:gd name="connsiteX1752" fmla="*/ 1313647 w 4691511"/>
              <a:gd name="connsiteY1752" fmla="*/ 296883 h 2786219"/>
              <a:gd name="connsiteX1753" fmla="*/ 1273028 w 4691511"/>
              <a:gd name="connsiteY1753" fmla="*/ 283913 h 2786219"/>
              <a:gd name="connsiteX1754" fmla="*/ 1233487 w 4691511"/>
              <a:gd name="connsiteY1754" fmla="*/ 265538 h 2786219"/>
              <a:gd name="connsiteX1755" fmla="*/ 1259728 w 4691511"/>
              <a:gd name="connsiteY1755" fmla="*/ 247884 h 2786219"/>
              <a:gd name="connsiteX1756" fmla="*/ 1272309 w 4691511"/>
              <a:gd name="connsiteY1756" fmla="*/ 234554 h 2786219"/>
              <a:gd name="connsiteX1757" fmla="*/ 1276263 w 4691511"/>
              <a:gd name="connsiteY1757" fmla="*/ 218341 h 2786219"/>
              <a:gd name="connsiteX1758" fmla="*/ 1302503 w 4691511"/>
              <a:gd name="connsiteY1758" fmla="*/ 242840 h 2786219"/>
              <a:gd name="connsiteX1759" fmla="*/ 1304660 w 4691511"/>
              <a:gd name="connsiteY1759" fmla="*/ 216900 h 2786219"/>
              <a:gd name="connsiteX1760" fmla="*/ 1291720 w 4691511"/>
              <a:gd name="connsiteY1760" fmla="*/ 205731 h 2786219"/>
              <a:gd name="connsiteX1761" fmla="*/ 1311490 w 4691511"/>
              <a:gd name="connsiteY1761" fmla="*/ 181952 h 2786219"/>
              <a:gd name="connsiteX1762" fmla="*/ 1345639 w 4691511"/>
              <a:gd name="connsiteY1762" fmla="*/ 188437 h 2786219"/>
              <a:gd name="connsiteX1763" fmla="*/ 1337371 w 4691511"/>
              <a:gd name="connsiteY1763" fmla="*/ 148806 h 2786219"/>
              <a:gd name="connsiteX1764" fmla="*/ 1340606 w 4691511"/>
              <a:gd name="connsiteY1764" fmla="*/ 125748 h 2786219"/>
              <a:gd name="connsiteX1765" fmla="*/ 1358579 w 4691511"/>
              <a:gd name="connsiteY1765" fmla="*/ 121064 h 2786219"/>
              <a:gd name="connsiteX1766" fmla="*/ 1367206 w 4691511"/>
              <a:gd name="connsiteY1766" fmla="*/ 129351 h 2786219"/>
              <a:gd name="connsiteX1767" fmla="*/ 1383023 w 4691511"/>
              <a:gd name="connsiteY1767" fmla="*/ 127910 h 2786219"/>
              <a:gd name="connsiteX1768" fmla="*/ 1392728 w 4691511"/>
              <a:gd name="connsiteY1768" fmla="*/ 122866 h 2786219"/>
              <a:gd name="connsiteX1769" fmla="*/ 1442334 w 4691511"/>
              <a:gd name="connsiteY1769" fmla="*/ 118182 h 2786219"/>
              <a:gd name="connsiteX1770" fmla="*/ 1438380 w 4691511"/>
              <a:gd name="connsiteY1770" fmla="*/ 104491 h 2786219"/>
              <a:gd name="connsiteX1771" fmla="*/ 1428675 w 4691511"/>
              <a:gd name="connsiteY1771" fmla="*/ 107734 h 2786219"/>
              <a:gd name="connsiteX1772" fmla="*/ 1393088 w 4691511"/>
              <a:gd name="connsiteY1772" fmla="*/ 108454 h 2786219"/>
              <a:gd name="connsiteX1773" fmla="*/ 1373677 w 4691511"/>
              <a:gd name="connsiteY1773" fmla="*/ 105572 h 2786219"/>
              <a:gd name="connsiteX1774" fmla="*/ 1360377 w 4691511"/>
              <a:gd name="connsiteY1774" fmla="*/ 99087 h 2786219"/>
              <a:gd name="connsiteX1775" fmla="*/ 1369723 w 4691511"/>
              <a:gd name="connsiteY1775" fmla="*/ 85756 h 2786219"/>
              <a:gd name="connsiteX1776" fmla="*/ 1370801 w 4691511"/>
              <a:gd name="connsiteY1776" fmla="*/ 85396 h 2786219"/>
              <a:gd name="connsiteX1777" fmla="*/ 1377271 w 4691511"/>
              <a:gd name="connsiteY1777" fmla="*/ 78911 h 2786219"/>
              <a:gd name="connsiteX1778" fmla="*/ 1374396 w 4691511"/>
              <a:gd name="connsiteY1778" fmla="*/ 75669 h 2786219"/>
              <a:gd name="connsiteX1779" fmla="*/ 1364690 w 4691511"/>
              <a:gd name="connsiteY1779" fmla="*/ 78911 h 2786219"/>
              <a:gd name="connsiteX1780" fmla="*/ 1352469 w 4691511"/>
              <a:gd name="connsiteY1780" fmla="*/ 92602 h 2786219"/>
              <a:gd name="connsiteX1781" fmla="*/ 1349233 w 4691511"/>
              <a:gd name="connsiteY1781" fmla="*/ 60176 h 2786219"/>
              <a:gd name="connsiteX1782" fmla="*/ 1348514 w 4691511"/>
              <a:gd name="connsiteY1782" fmla="*/ 45044 h 2786219"/>
              <a:gd name="connsiteX1783" fmla="*/ 1354985 w 4691511"/>
              <a:gd name="connsiteY1783" fmla="*/ 28471 h 2786219"/>
              <a:gd name="connsiteX1784" fmla="*/ 1387336 w 4691511"/>
              <a:gd name="connsiteY1784" fmla="*/ 32434 h 2786219"/>
              <a:gd name="connsiteX1785" fmla="*/ 1404231 w 4691511"/>
              <a:gd name="connsiteY1785" fmla="*/ 24868 h 2786219"/>
              <a:gd name="connsiteX1786" fmla="*/ 1425080 w 4691511"/>
              <a:gd name="connsiteY1786" fmla="*/ 19824 h 2786219"/>
              <a:gd name="connsiteX1787" fmla="*/ 1437302 w 4691511"/>
              <a:gd name="connsiteY1787" fmla="*/ 20545 h 2786219"/>
              <a:gd name="connsiteX1788" fmla="*/ 1457431 w 4691511"/>
              <a:gd name="connsiteY1788" fmla="*/ 10817 h 2786219"/>
              <a:gd name="connsiteX1789" fmla="*/ 1464621 w 4691511"/>
              <a:gd name="connsiteY1789" fmla="*/ 8656 h 2786219"/>
              <a:gd name="connsiteX1790" fmla="*/ 1493018 w 4691511"/>
              <a:gd name="connsiteY1790" fmla="*/ 8656 h 2786219"/>
              <a:gd name="connsiteX1791" fmla="*/ 1504161 w 4691511"/>
              <a:gd name="connsiteY1791" fmla="*/ 4332 h 2786219"/>
              <a:gd name="connsiteX1792" fmla="*/ 1521416 w 4691511"/>
              <a:gd name="connsiteY1792" fmla="*/ 1810 h 2786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</a:cxnLst>
            <a:rect l="l" t="t" r="r" b="b"/>
            <a:pathLst>
              <a:path w="4691511" h="2786219">
                <a:moveTo>
                  <a:pt x="4583545" y="2645494"/>
                </a:moveTo>
                <a:cubicBezTo>
                  <a:pt x="4586512" y="2643519"/>
                  <a:pt x="4590199" y="2643429"/>
                  <a:pt x="4595414" y="2647917"/>
                </a:cubicBezTo>
                <a:cubicBezTo>
                  <a:pt x="4603327" y="2654378"/>
                  <a:pt x="4606564" y="2668738"/>
                  <a:pt x="4600090" y="2675917"/>
                </a:cubicBezTo>
                <a:cubicBezTo>
                  <a:pt x="4586782" y="2690277"/>
                  <a:pt x="4573115" y="2704277"/>
                  <a:pt x="4559807" y="2718277"/>
                </a:cubicBezTo>
                <a:cubicBezTo>
                  <a:pt x="4550096" y="2728688"/>
                  <a:pt x="4540745" y="2739457"/>
                  <a:pt x="4530674" y="2749509"/>
                </a:cubicBezTo>
                <a:cubicBezTo>
                  <a:pt x="4522402" y="2758483"/>
                  <a:pt x="4513770" y="2767099"/>
                  <a:pt x="4504778" y="2774997"/>
                </a:cubicBezTo>
                <a:cubicBezTo>
                  <a:pt x="4501541" y="2777868"/>
                  <a:pt x="4496865" y="2778945"/>
                  <a:pt x="4491111" y="2781458"/>
                </a:cubicBezTo>
                <a:cubicBezTo>
                  <a:pt x="4483917" y="2776791"/>
                  <a:pt x="4475645" y="2773561"/>
                  <a:pt x="4470969" y="2767099"/>
                </a:cubicBezTo>
                <a:cubicBezTo>
                  <a:pt x="4468811" y="2764227"/>
                  <a:pt x="4473127" y="2755612"/>
                  <a:pt x="4475645" y="2750227"/>
                </a:cubicBezTo>
                <a:cubicBezTo>
                  <a:pt x="4483917" y="2731919"/>
                  <a:pt x="4497585" y="2718277"/>
                  <a:pt x="4515928" y="2708944"/>
                </a:cubicBezTo>
                <a:cubicBezTo>
                  <a:pt x="4540745" y="2696379"/>
                  <a:pt x="4558368" y="2675558"/>
                  <a:pt x="4575992" y="2654378"/>
                </a:cubicBezTo>
                <a:cubicBezTo>
                  <a:pt x="4578330" y="2651327"/>
                  <a:pt x="4580578" y="2647468"/>
                  <a:pt x="4583545" y="2645494"/>
                </a:cubicBezTo>
                <a:close/>
                <a:moveTo>
                  <a:pt x="4193945" y="2606519"/>
                </a:moveTo>
                <a:cubicBezTo>
                  <a:pt x="4197832" y="2603726"/>
                  <a:pt x="4203909" y="2604266"/>
                  <a:pt x="4213202" y="2607690"/>
                </a:cubicBezTo>
                <a:cubicBezTo>
                  <a:pt x="4241441" y="2617781"/>
                  <a:pt x="4240368" y="2621385"/>
                  <a:pt x="4225356" y="2646974"/>
                </a:cubicBezTo>
                <a:cubicBezTo>
                  <a:pt x="4223211" y="2650578"/>
                  <a:pt x="4219636" y="2653822"/>
                  <a:pt x="4216062" y="2656345"/>
                </a:cubicBezTo>
                <a:cubicBezTo>
                  <a:pt x="4202121" y="2667157"/>
                  <a:pt x="4193900" y="2663913"/>
                  <a:pt x="4191040" y="2647335"/>
                </a:cubicBezTo>
                <a:cubicBezTo>
                  <a:pt x="4189968" y="2639766"/>
                  <a:pt x="4188896" y="2632558"/>
                  <a:pt x="4187823" y="2625350"/>
                </a:cubicBezTo>
                <a:cubicBezTo>
                  <a:pt x="4188360" y="2615439"/>
                  <a:pt x="4190057" y="2609312"/>
                  <a:pt x="4193945" y="2606519"/>
                </a:cubicBezTo>
                <a:close/>
                <a:moveTo>
                  <a:pt x="4640278" y="2507178"/>
                </a:moveTo>
                <a:cubicBezTo>
                  <a:pt x="4644235" y="2510761"/>
                  <a:pt x="4648552" y="2514343"/>
                  <a:pt x="4652149" y="2518283"/>
                </a:cubicBezTo>
                <a:cubicBezTo>
                  <a:pt x="4653588" y="2520074"/>
                  <a:pt x="4652868" y="2523298"/>
                  <a:pt x="4652868" y="2524731"/>
                </a:cubicBezTo>
                <a:cubicBezTo>
                  <a:pt x="4652509" y="2527239"/>
                  <a:pt x="4652149" y="2528672"/>
                  <a:pt x="4652149" y="2530463"/>
                </a:cubicBezTo>
                <a:cubicBezTo>
                  <a:pt x="4649271" y="2553389"/>
                  <a:pt x="4661862" y="2571301"/>
                  <a:pt x="4684884" y="2576674"/>
                </a:cubicBezTo>
                <a:cubicBezTo>
                  <a:pt x="4691359" y="2578465"/>
                  <a:pt x="4693878" y="2586346"/>
                  <a:pt x="4688841" y="2591720"/>
                </a:cubicBezTo>
                <a:cubicBezTo>
                  <a:pt x="4672654" y="2611422"/>
                  <a:pt x="4655746" y="2630408"/>
                  <a:pt x="4639199" y="2649752"/>
                </a:cubicBezTo>
                <a:cubicBezTo>
                  <a:pt x="4637040" y="2652618"/>
                  <a:pt x="4634162" y="2655125"/>
                  <a:pt x="4630925" y="2656558"/>
                </a:cubicBezTo>
                <a:cubicBezTo>
                  <a:pt x="4628407" y="2657633"/>
                  <a:pt x="4624810" y="2657633"/>
                  <a:pt x="4623011" y="2656200"/>
                </a:cubicBezTo>
                <a:cubicBezTo>
                  <a:pt x="4621212" y="2655125"/>
                  <a:pt x="4621212" y="2651543"/>
                  <a:pt x="4621212" y="2649036"/>
                </a:cubicBezTo>
                <a:cubicBezTo>
                  <a:pt x="4621212" y="2637931"/>
                  <a:pt x="4621212" y="2626826"/>
                  <a:pt x="4621932" y="2615721"/>
                </a:cubicBezTo>
                <a:cubicBezTo>
                  <a:pt x="4622291" y="2610705"/>
                  <a:pt x="4622651" y="2604257"/>
                  <a:pt x="4625529" y="2600675"/>
                </a:cubicBezTo>
                <a:cubicBezTo>
                  <a:pt x="4643875" y="2581689"/>
                  <a:pt x="4640997" y="2558405"/>
                  <a:pt x="4639558" y="2535120"/>
                </a:cubicBezTo>
                <a:cubicBezTo>
                  <a:pt x="4638839" y="2530463"/>
                  <a:pt x="4637400" y="2525806"/>
                  <a:pt x="4637760" y="2520791"/>
                </a:cubicBezTo>
                <a:cubicBezTo>
                  <a:pt x="4637760" y="2516134"/>
                  <a:pt x="4639558" y="2511835"/>
                  <a:pt x="4640278" y="2507178"/>
                </a:cubicBezTo>
                <a:close/>
                <a:moveTo>
                  <a:pt x="4568613" y="2207141"/>
                </a:moveTo>
                <a:cubicBezTo>
                  <a:pt x="4574169" y="2213699"/>
                  <a:pt x="4580095" y="2220622"/>
                  <a:pt x="4587504" y="2229002"/>
                </a:cubicBezTo>
                <a:cubicBezTo>
                  <a:pt x="4574169" y="2227909"/>
                  <a:pt x="4568242" y="2221351"/>
                  <a:pt x="4565649" y="2209327"/>
                </a:cubicBezTo>
                <a:cubicBezTo>
                  <a:pt x="4566760" y="2208599"/>
                  <a:pt x="4567501" y="2207870"/>
                  <a:pt x="4568613" y="2207141"/>
                </a:cubicBezTo>
                <a:close/>
                <a:moveTo>
                  <a:pt x="2871957" y="2061091"/>
                </a:moveTo>
                <a:cubicBezTo>
                  <a:pt x="2875179" y="2066509"/>
                  <a:pt x="2878401" y="2071566"/>
                  <a:pt x="2880907" y="2076984"/>
                </a:cubicBezTo>
                <a:cubicBezTo>
                  <a:pt x="2882338" y="2079512"/>
                  <a:pt x="2881623" y="2083485"/>
                  <a:pt x="2881980" y="2086736"/>
                </a:cubicBezTo>
                <a:cubicBezTo>
                  <a:pt x="2882696" y="2086736"/>
                  <a:pt x="2883412" y="2087097"/>
                  <a:pt x="2884128" y="2087458"/>
                </a:cubicBezTo>
                <a:cubicBezTo>
                  <a:pt x="2880549" y="2097572"/>
                  <a:pt x="2876611" y="2107324"/>
                  <a:pt x="2873747" y="2117437"/>
                </a:cubicBezTo>
                <a:cubicBezTo>
                  <a:pt x="2866946" y="2138386"/>
                  <a:pt x="2860144" y="2158974"/>
                  <a:pt x="2854417" y="2179924"/>
                </a:cubicBezTo>
                <a:cubicBezTo>
                  <a:pt x="2847974" y="2204485"/>
                  <a:pt x="2833297" y="2223628"/>
                  <a:pt x="2819336" y="2243855"/>
                </a:cubicBezTo>
                <a:cubicBezTo>
                  <a:pt x="2809313" y="2257580"/>
                  <a:pt x="2792489" y="2255774"/>
                  <a:pt x="2783897" y="2241688"/>
                </a:cubicBezTo>
                <a:cubicBezTo>
                  <a:pt x="2775306" y="2227601"/>
                  <a:pt x="2774948" y="2213515"/>
                  <a:pt x="2778886" y="2197983"/>
                </a:cubicBezTo>
                <a:cubicBezTo>
                  <a:pt x="2783897" y="2177395"/>
                  <a:pt x="2792489" y="2157891"/>
                  <a:pt x="2789625" y="2135497"/>
                </a:cubicBezTo>
                <a:cubicBezTo>
                  <a:pt x="2787835" y="2122855"/>
                  <a:pt x="2796426" y="2112019"/>
                  <a:pt x="2809671" y="2108407"/>
                </a:cubicBezTo>
                <a:cubicBezTo>
                  <a:pt x="2831507" y="2102990"/>
                  <a:pt x="2846184" y="2088903"/>
                  <a:pt x="2858713" y="2070843"/>
                </a:cubicBezTo>
                <a:cubicBezTo>
                  <a:pt x="2861576" y="2066509"/>
                  <a:pt x="2867304" y="2064342"/>
                  <a:pt x="2871957" y="2061091"/>
                </a:cubicBezTo>
                <a:close/>
                <a:moveTo>
                  <a:pt x="4254900" y="2046803"/>
                </a:moveTo>
                <a:cubicBezTo>
                  <a:pt x="4258865" y="2056513"/>
                  <a:pt x="4260668" y="2063346"/>
                  <a:pt x="4264272" y="2069100"/>
                </a:cubicBezTo>
                <a:cubicBezTo>
                  <a:pt x="4270040" y="2079169"/>
                  <a:pt x="4277610" y="2088879"/>
                  <a:pt x="4283378" y="2099308"/>
                </a:cubicBezTo>
                <a:cubicBezTo>
                  <a:pt x="4287343" y="2106501"/>
                  <a:pt x="4289506" y="2115132"/>
                  <a:pt x="4291669" y="2123044"/>
                </a:cubicBezTo>
                <a:cubicBezTo>
                  <a:pt x="4294193" y="2133113"/>
                  <a:pt x="4294914" y="2144262"/>
                  <a:pt x="4298158" y="2153971"/>
                </a:cubicBezTo>
                <a:cubicBezTo>
                  <a:pt x="4302844" y="2167277"/>
                  <a:pt x="4307531" y="2181303"/>
                  <a:pt x="4320869" y="2189215"/>
                </a:cubicBezTo>
                <a:cubicBezTo>
                  <a:pt x="4324834" y="2191732"/>
                  <a:pt x="4328439" y="2196047"/>
                  <a:pt x="4330962" y="2200003"/>
                </a:cubicBezTo>
                <a:cubicBezTo>
                  <a:pt x="4345381" y="2226256"/>
                  <a:pt x="4359440" y="2252868"/>
                  <a:pt x="4374220" y="2279121"/>
                </a:cubicBezTo>
                <a:cubicBezTo>
                  <a:pt x="4383593" y="2295663"/>
                  <a:pt x="4384314" y="2314004"/>
                  <a:pt x="4381790" y="2331626"/>
                </a:cubicBezTo>
                <a:cubicBezTo>
                  <a:pt x="4377104" y="2368667"/>
                  <a:pt x="4367010" y="2403910"/>
                  <a:pt x="4342498" y="2434119"/>
                </a:cubicBezTo>
                <a:cubicBezTo>
                  <a:pt x="4320508" y="2461091"/>
                  <a:pt x="4302484" y="2490580"/>
                  <a:pt x="4290588" y="2523665"/>
                </a:cubicBezTo>
                <a:cubicBezTo>
                  <a:pt x="4289146" y="2528341"/>
                  <a:pt x="4284099" y="2533375"/>
                  <a:pt x="4279413" y="2535533"/>
                </a:cubicBezTo>
                <a:cubicBezTo>
                  <a:pt x="4264633" y="2542006"/>
                  <a:pt x="4248772" y="2547041"/>
                  <a:pt x="4233631" y="2553155"/>
                </a:cubicBezTo>
                <a:cubicBezTo>
                  <a:pt x="4226782" y="2556032"/>
                  <a:pt x="4221014" y="2555312"/>
                  <a:pt x="4217049" y="2548479"/>
                </a:cubicBezTo>
                <a:cubicBezTo>
                  <a:pt x="4212723" y="2542006"/>
                  <a:pt x="4208037" y="2540927"/>
                  <a:pt x="4201909" y="2545602"/>
                </a:cubicBezTo>
                <a:cubicBezTo>
                  <a:pt x="4191455" y="2553514"/>
                  <a:pt x="4181361" y="2550997"/>
                  <a:pt x="4170907" y="2544883"/>
                </a:cubicBezTo>
                <a:cubicBezTo>
                  <a:pt x="4153604" y="2535173"/>
                  <a:pt x="4142429" y="2522587"/>
                  <a:pt x="4142068" y="2500649"/>
                </a:cubicBezTo>
                <a:cubicBezTo>
                  <a:pt x="4142068" y="2488063"/>
                  <a:pt x="4135940" y="2475835"/>
                  <a:pt x="4132335" y="2462170"/>
                </a:cubicBezTo>
                <a:cubicBezTo>
                  <a:pt x="4126567" y="2463608"/>
                  <a:pt x="4123323" y="2464687"/>
                  <a:pt x="4117195" y="2466485"/>
                </a:cubicBezTo>
                <a:cubicBezTo>
                  <a:pt x="4122242" y="2454258"/>
                  <a:pt x="4126207" y="2443469"/>
                  <a:pt x="4130172" y="2433400"/>
                </a:cubicBezTo>
                <a:lnTo>
                  <a:pt x="4127288" y="2431961"/>
                </a:lnTo>
                <a:cubicBezTo>
                  <a:pt x="4117195" y="2439873"/>
                  <a:pt x="4107462" y="2448144"/>
                  <a:pt x="4095566" y="2457494"/>
                </a:cubicBezTo>
                <a:cubicBezTo>
                  <a:pt x="4091600" y="2448144"/>
                  <a:pt x="4088717" y="2440952"/>
                  <a:pt x="4086554" y="2434119"/>
                </a:cubicBezTo>
                <a:cubicBezTo>
                  <a:pt x="4078263" y="2411103"/>
                  <a:pt x="4049424" y="2392402"/>
                  <a:pt x="4025271" y="2395999"/>
                </a:cubicBezTo>
                <a:cubicBezTo>
                  <a:pt x="4004724" y="2398516"/>
                  <a:pt x="3984537" y="2400314"/>
                  <a:pt x="3964710" y="2405349"/>
                </a:cubicBezTo>
                <a:cubicBezTo>
                  <a:pt x="3951733" y="2408945"/>
                  <a:pt x="3940197" y="2418295"/>
                  <a:pt x="3927941" y="2424049"/>
                </a:cubicBezTo>
                <a:cubicBezTo>
                  <a:pt x="3920731" y="2427646"/>
                  <a:pt x="3913161" y="2430163"/>
                  <a:pt x="3905591" y="2431961"/>
                </a:cubicBezTo>
                <a:cubicBezTo>
                  <a:pt x="3886845" y="2436277"/>
                  <a:pt x="3866298" y="2436996"/>
                  <a:pt x="3848995" y="2444908"/>
                </a:cubicBezTo>
                <a:cubicBezTo>
                  <a:pt x="3829889" y="2453179"/>
                  <a:pt x="3816911" y="2444188"/>
                  <a:pt x="3802492" y="2436636"/>
                </a:cubicBezTo>
                <a:cubicBezTo>
                  <a:pt x="3800329" y="2435557"/>
                  <a:pt x="3798887" y="2428005"/>
                  <a:pt x="3800329" y="2425488"/>
                </a:cubicBezTo>
                <a:cubicBezTo>
                  <a:pt x="3818714" y="2392762"/>
                  <a:pt x="3808620" y="2359317"/>
                  <a:pt x="3805015" y="2325872"/>
                </a:cubicBezTo>
                <a:cubicBezTo>
                  <a:pt x="3803934" y="2314364"/>
                  <a:pt x="3804655" y="2302496"/>
                  <a:pt x="3804295" y="2290988"/>
                </a:cubicBezTo>
                <a:cubicBezTo>
                  <a:pt x="3804295" y="2279840"/>
                  <a:pt x="3803213" y="2269051"/>
                  <a:pt x="3803934" y="2258262"/>
                </a:cubicBezTo>
                <a:cubicBezTo>
                  <a:pt x="3805736" y="2221940"/>
                  <a:pt x="3830610" y="2206477"/>
                  <a:pt x="3860891" y="2196767"/>
                </a:cubicBezTo>
                <a:cubicBezTo>
                  <a:pt x="3878194" y="2190653"/>
                  <a:pt x="3895858" y="2186338"/>
                  <a:pt x="3912079" y="2179864"/>
                </a:cubicBezTo>
                <a:cubicBezTo>
                  <a:pt x="3927220" y="2173391"/>
                  <a:pt x="3938034" y="2161883"/>
                  <a:pt x="3944883" y="2146419"/>
                </a:cubicBezTo>
                <a:cubicBezTo>
                  <a:pt x="3945965" y="2142823"/>
                  <a:pt x="3950651" y="2138508"/>
                  <a:pt x="3953895" y="2138508"/>
                </a:cubicBezTo>
                <a:cubicBezTo>
                  <a:pt x="3965431" y="2138867"/>
                  <a:pt x="3971920" y="2132034"/>
                  <a:pt x="3978408" y="2124482"/>
                </a:cubicBezTo>
                <a:cubicBezTo>
                  <a:pt x="3980211" y="2122324"/>
                  <a:pt x="3981653" y="2119807"/>
                  <a:pt x="3983095" y="2117290"/>
                </a:cubicBezTo>
                <a:cubicBezTo>
                  <a:pt x="3998956" y="2093554"/>
                  <a:pt x="4008689" y="2090677"/>
                  <a:pt x="4035725" y="2102905"/>
                </a:cubicBezTo>
                <a:cubicBezTo>
                  <a:pt x="4043296" y="2106501"/>
                  <a:pt x="4053389" y="2108659"/>
                  <a:pt x="4056273" y="2098589"/>
                </a:cubicBezTo>
                <a:cubicBezTo>
                  <a:pt x="4063122" y="2078091"/>
                  <a:pt x="4078623" y="2068021"/>
                  <a:pt x="4095926" y="2059030"/>
                </a:cubicBezTo>
                <a:cubicBezTo>
                  <a:pt x="4111067" y="2051119"/>
                  <a:pt x="4127288" y="2056513"/>
                  <a:pt x="4142789" y="2059390"/>
                </a:cubicBezTo>
                <a:cubicBezTo>
                  <a:pt x="4165500" y="2063346"/>
                  <a:pt x="4165139" y="2064065"/>
                  <a:pt x="4154685" y="2085283"/>
                </a:cubicBezTo>
                <a:cubicBezTo>
                  <a:pt x="4149999" y="2095353"/>
                  <a:pt x="4151801" y="2109738"/>
                  <a:pt x="4160813" y="2116570"/>
                </a:cubicBezTo>
                <a:cubicBezTo>
                  <a:pt x="4174872" y="2127000"/>
                  <a:pt x="4189652" y="2136350"/>
                  <a:pt x="4204072" y="2146060"/>
                </a:cubicBezTo>
                <a:cubicBezTo>
                  <a:pt x="4210560" y="2150735"/>
                  <a:pt x="4214526" y="2147858"/>
                  <a:pt x="4219572" y="2142463"/>
                </a:cubicBezTo>
                <a:cubicBezTo>
                  <a:pt x="4234713" y="2124482"/>
                  <a:pt x="4233631" y="2101826"/>
                  <a:pt x="4239760" y="2081687"/>
                </a:cubicBezTo>
                <a:cubicBezTo>
                  <a:pt x="4241922" y="2074494"/>
                  <a:pt x="4242643" y="2066942"/>
                  <a:pt x="4245167" y="2060109"/>
                </a:cubicBezTo>
                <a:cubicBezTo>
                  <a:pt x="4246248" y="2056153"/>
                  <a:pt x="4250214" y="2052917"/>
                  <a:pt x="4254900" y="2046803"/>
                </a:cubicBezTo>
                <a:close/>
                <a:moveTo>
                  <a:pt x="3993532" y="2011483"/>
                </a:moveTo>
                <a:cubicBezTo>
                  <a:pt x="3999573" y="2008827"/>
                  <a:pt x="4006553" y="2009376"/>
                  <a:pt x="4014428" y="2013223"/>
                </a:cubicBezTo>
                <a:cubicBezTo>
                  <a:pt x="4001899" y="2018718"/>
                  <a:pt x="3991518" y="2023481"/>
                  <a:pt x="3978273" y="2028976"/>
                </a:cubicBezTo>
                <a:cubicBezTo>
                  <a:pt x="3982390" y="2020000"/>
                  <a:pt x="3987491" y="2014139"/>
                  <a:pt x="3993532" y="2011483"/>
                </a:cubicBezTo>
                <a:close/>
                <a:moveTo>
                  <a:pt x="3733627" y="1964607"/>
                </a:moveTo>
                <a:cubicBezTo>
                  <a:pt x="3736133" y="1964254"/>
                  <a:pt x="3739355" y="1965313"/>
                  <a:pt x="3741860" y="1966018"/>
                </a:cubicBezTo>
                <a:cubicBezTo>
                  <a:pt x="3758685" y="1972368"/>
                  <a:pt x="3775509" y="1975543"/>
                  <a:pt x="3794124" y="1974132"/>
                </a:cubicBezTo>
                <a:cubicBezTo>
                  <a:pt x="3809874" y="1973426"/>
                  <a:pt x="3819897" y="1984363"/>
                  <a:pt x="3830278" y="1993535"/>
                </a:cubicBezTo>
                <a:lnTo>
                  <a:pt x="3829204" y="1998826"/>
                </a:lnTo>
                <a:cubicBezTo>
                  <a:pt x="3815960" y="1998121"/>
                  <a:pt x="3802715" y="1998474"/>
                  <a:pt x="3789828" y="1996710"/>
                </a:cubicBezTo>
                <a:cubicBezTo>
                  <a:pt x="3771930" y="1994240"/>
                  <a:pt x="3754747" y="1990007"/>
                  <a:pt x="3737207" y="1986479"/>
                </a:cubicBezTo>
                <a:cubicBezTo>
                  <a:pt x="3733627" y="1985774"/>
                  <a:pt x="3728974" y="1985068"/>
                  <a:pt x="3727542" y="1982599"/>
                </a:cubicBezTo>
                <a:cubicBezTo>
                  <a:pt x="3724320" y="1978718"/>
                  <a:pt x="3722888" y="1973074"/>
                  <a:pt x="3721098" y="1968135"/>
                </a:cubicBezTo>
                <a:cubicBezTo>
                  <a:pt x="3725036" y="1967076"/>
                  <a:pt x="3728974" y="1965313"/>
                  <a:pt x="3733627" y="1964607"/>
                </a:cubicBezTo>
                <a:close/>
                <a:moveTo>
                  <a:pt x="4398657" y="1940441"/>
                </a:moveTo>
                <a:cubicBezTo>
                  <a:pt x="4399743" y="1940800"/>
                  <a:pt x="4400467" y="1941518"/>
                  <a:pt x="4403361" y="1942596"/>
                </a:cubicBezTo>
                <a:cubicBezTo>
                  <a:pt x="4391782" y="1956599"/>
                  <a:pt x="4381650" y="1970244"/>
                  <a:pt x="4361386" y="1965935"/>
                </a:cubicBezTo>
                <a:cubicBezTo>
                  <a:pt x="4358853" y="1965217"/>
                  <a:pt x="4356682" y="1963063"/>
                  <a:pt x="4354511" y="1961626"/>
                </a:cubicBezTo>
                <a:cubicBezTo>
                  <a:pt x="4356321" y="1960190"/>
                  <a:pt x="4357768" y="1956599"/>
                  <a:pt x="4359577" y="1956240"/>
                </a:cubicBezTo>
                <a:cubicBezTo>
                  <a:pt x="4372604" y="1954086"/>
                  <a:pt x="4385631" y="1951572"/>
                  <a:pt x="4395039" y="1941159"/>
                </a:cubicBezTo>
                <a:cubicBezTo>
                  <a:pt x="4395762" y="1940441"/>
                  <a:pt x="4397210" y="1940441"/>
                  <a:pt x="4398657" y="1940441"/>
                </a:cubicBezTo>
                <a:close/>
                <a:moveTo>
                  <a:pt x="4181283" y="1902194"/>
                </a:moveTo>
                <a:cubicBezTo>
                  <a:pt x="4185691" y="1901384"/>
                  <a:pt x="4190549" y="1901834"/>
                  <a:pt x="4196127" y="1902914"/>
                </a:cubicBezTo>
                <a:cubicBezTo>
                  <a:pt x="4242910" y="1912995"/>
                  <a:pt x="4286453" y="1929555"/>
                  <a:pt x="4323519" y="1961236"/>
                </a:cubicBezTo>
                <a:cubicBezTo>
                  <a:pt x="4326758" y="1964116"/>
                  <a:pt x="4328917" y="1969156"/>
                  <a:pt x="4330716" y="1973476"/>
                </a:cubicBezTo>
                <a:cubicBezTo>
                  <a:pt x="4333595" y="1981036"/>
                  <a:pt x="4335035" y="1989316"/>
                  <a:pt x="4339353" y="1995436"/>
                </a:cubicBezTo>
                <a:cubicBezTo>
                  <a:pt x="4346910" y="2006597"/>
                  <a:pt x="4356267" y="2017037"/>
                  <a:pt x="4365263" y="2027837"/>
                </a:cubicBezTo>
                <a:cubicBezTo>
                  <a:pt x="4364184" y="2029277"/>
                  <a:pt x="4363104" y="2030717"/>
                  <a:pt x="4362025" y="2032157"/>
                </a:cubicBezTo>
                <a:cubicBezTo>
                  <a:pt x="4349429" y="2029637"/>
                  <a:pt x="4336114" y="2029637"/>
                  <a:pt x="4325678" y="2019197"/>
                </a:cubicBezTo>
                <a:cubicBezTo>
                  <a:pt x="4320280" y="2013797"/>
                  <a:pt x="4314882" y="2008397"/>
                  <a:pt x="4309485" y="2002637"/>
                </a:cubicBezTo>
                <a:cubicBezTo>
                  <a:pt x="4300128" y="1991836"/>
                  <a:pt x="4287533" y="1992916"/>
                  <a:pt x="4275657" y="1994716"/>
                </a:cubicBezTo>
                <a:cubicBezTo>
                  <a:pt x="4272059" y="1995436"/>
                  <a:pt x="4266661" y="1999757"/>
                  <a:pt x="4265941" y="2002997"/>
                </a:cubicBezTo>
                <a:cubicBezTo>
                  <a:pt x="4263422" y="2012717"/>
                  <a:pt x="4256585" y="2013437"/>
                  <a:pt x="4249027" y="2012357"/>
                </a:cubicBezTo>
                <a:cubicBezTo>
                  <a:pt x="4227795" y="2009837"/>
                  <a:pt x="4210522" y="2000117"/>
                  <a:pt x="4201885" y="1980316"/>
                </a:cubicBezTo>
                <a:cubicBezTo>
                  <a:pt x="4193608" y="1961956"/>
                  <a:pt x="4181373" y="1949715"/>
                  <a:pt x="4162300" y="1943595"/>
                </a:cubicBezTo>
                <a:cubicBezTo>
                  <a:pt x="4148266" y="1938915"/>
                  <a:pt x="4134231" y="1933155"/>
                  <a:pt x="4120556" y="1927755"/>
                </a:cubicBezTo>
                <a:cubicBezTo>
                  <a:pt x="4118397" y="1926675"/>
                  <a:pt x="4115158" y="1924515"/>
                  <a:pt x="4115158" y="1922355"/>
                </a:cubicBezTo>
                <a:cubicBezTo>
                  <a:pt x="4114798" y="1920555"/>
                  <a:pt x="4116957" y="1916235"/>
                  <a:pt x="4118757" y="1915875"/>
                </a:cubicBezTo>
                <a:cubicBezTo>
                  <a:pt x="4124515" y="1914795"/>
                  <a:pt x="4131712" y="1912635"/>
                  <a:pt x="4136030" y="1914795"/>
                </a:cubicBezTo>
                <a:cubicBezTo>
                  <a:pt x="4149345" y="1922355"/>
                  <a:pt x="4159781" y="1919475"/>
                  <a:pt x="4169138" y="1909034"/>
                </a:cubicBezTo>
                <a:cubicBezTo>
                  <a:pt x="4172916" y="1905074"/>
                  <a:pt x="4176875" y="1903004"/>
                  <a:pt x="4181283" y="1902194"/>
                </a:cubicBezTo>
                <a:close/>
                <a:moveTo>
                  <a:pt x="4111416" y="1880736"/>
                </a:moveTo>
                <a:cubicBezTo>
                  <a:pt x="4119249" y="1878529"/>
                  <a:pt x="4133492" y="1889564"/>
                  <a:pt x="4132780" y="1895818"/>
                </a:cubicBezTo>
                <a:cubicBezTo>
                  <a:pt x="4132424" y="1906117"/>
                  <a:pt x="4126015" y="1908324"/>
                  <a:pt x="4119605" y="1908324"/>
                </a:cubicBezTo>
                <a:cubicBezTo>
                  <a:pt x="4108923" y="1908324"/>
                  <a:pt x="4095748" y="1899496"/>
                  <a:pt x="4097885" y="1893611"/>
                </a:cubicBezTo>
                <a:cubicBezTo>
                  <a:pt x="4100021" y="1888461"/>
                  <a:pt x="4105718" y="1882576"/>
                  <a:pt x="4111416" y="1880736"/>
                </a:cubicBezTo>
                <a:close/>
                <a:moveTo>
                  <a:pt x="3995374" y="1855438"/>
                </a:moveTo>
                <a:cubicBezTo>
                  <a:pt x="3994650" y="1866270"/>
                  <a:pt x="3987411" y="1867353"/>
                  <a:pt x="3980896" y="1867714"/>
                </a:cubicBezTo>
                <a:cubicBezTo>
                  <a:pt x="3967866" y="1868436"/>
                  <a:pt x="3954474" y="1868436"/>
                  <a:pt x="3941443" y="1868797"/>
                </a:cubicBezTo>
                <a:cubicBezTo>
                  <a:pt x="3935652" y="1868797"/>
                  <a:pt x="3928413" y="1868436"/>
                  <a:pt x="3930223" y="1877463"/>
                </a:cubicBezTo>
                <a:cubicBezTo>
                  <a:pt x="3931671" y="1884684"/>
                  <a:pt x="3934204" y="1891905"/>
                  <a:pt x="3945063" y="1888655"/>
                </a:cubicBezTo>
                <a:cubicBezTo>
                  <a:pt x="3952302" y="1886489"/>
                  <a:pt x="3959541" y="1885045"/>
                  <a:pt x="3966780" y="1883240"/>
                </a:cubicBezTo>
                <a:cubicBezTo>
                  <a:pt x="3967504" y="1885406"/>
                  <a:pt x="3968228" y="1886489"/>
                  <a:pt x="3967866" y="1886850"/>
                </a:cubicBezTo>
                <a:cubicBezTo>
                  <a:pt x="3955922" y="1898043"/>
                  <a:pt x="3951578" y="1910319"/>
                  <a:pt x="3958817" y="1926205"/>
                </a:cubicBezTo>
                <a:cubicBezTo>
                  <a:pt x="3960265" y="1930177"/>
                  <a:pt x="3955922" y="1936676"/>
                  <a:pt x="3954112" y="1942091"/>
                </a:cubicBezTo>
                <a:cubicBezTo>
                  <a:pt x="3949768" y="1938842"/>
                  <a:pt x="3945787" y="1935592"/>
                  <a:pt x="3942167" y="1932343"/>
                </a:cubicBezTo>
                <a:cubicBezTo>
                  <a:pt x="3939634" y="1930177"/>
                  <a:pt x="3937824" y="1927649"/>
                  <a:pt x="3935652" y="1925483"/>
                </a:cubicBezTo>
                <a:cubicBezTo>
                  <a:pt x="3934204" y="1927649"/>
                  <a:pt x="3931309" y="1929816"/>
                  <a:pt x="3930223" y="1932704"/>
                </a:cubicBezTo>
                <a:cubicBezTo>
                  <a:pt x="3926603" y="1939925"/>
                  <a:pt x="3924070" y="1947507"/>
                  <a:pt x="3919002" y="1954367"/>
                </a:cubicBezTo>
                <a:cubicBezTo>
                  <a:pt x="3915383" y="1934148"/>
                  <a:pt x="3905248" y="1915012"/>
                  <a:pt x="3913573" y="1893710"/>
                </a:cubicBezTo>
                <a:cubicBezTo>
                  <a:pt x="3928775" y="1854716"/>
                  <a:pt x="3921536" y="1860493"/>
                  <a:pt x="3962075" y="1856883"/>
                </a:cubicBezTo>
                <a:cubicBezTo>
                  <a:pt x="3972933" y="1855799"/>
                  <a:pt x="3984154" y="1855799"/>
                  <a:pt x="3995374" y="1855438"/>
                </a:cubicBezTo>
                <a:close/>
                <a:moveTo>
                  <a:pt x="3579948" y="1791068"/>
                </a:moveTo>
                <a:cubicBezTo>
                  <a:pt x="3588603" y="1793948"/>
                  <a:pt x="3597258" y="1798269"/>
                  <a:pt x="3604110" y="1803669"/>
                </a:cubicBezTo>
                <a:cubicBezTo>
                  <a:pt x="3628994" y="1823830"/>
                  <a:pt x="3654238" y="1843631"/>
                  <a:pt x="3676597" y="1865952"/>
                </a:cubicBezTo>
                <a:cubicBezTo>
                  <a:pt x="3692464" y="1881793"/>
                  <a:pt x="3704365" y="1901954"/>
                  <a:pt x="3717708" y="1919955"/>
                </a:cubicBezTo>
                <a:cubicBezTo>
                  <a:pt x="3719151" y="1922115"/>
                  <a:pt x="3718790" y="1925355"/>
                  <a:pt x="3719151" y="1926435"/>
                </a:cubicBezTo>
                <a:cubicBezTo>
                  <a:pt x="3718429" y="1932555"/>
                  <a:pt x="3718790" y="1936875"/>
                  <a:pt x="3717708" y="1940475"/>
                </a:cubicBezTo>
                <a:cubicBezTo>
                  <a:pt x="3715544" y="1945516"/>
                  <a:pt x="3713020" y="1953796"/>
                  <a:pt x="3709774" y="1954516"/>
                </a:cubicBezTo>
                <a:cubicBezTo>
                  <a:pt x="3702922" y="1955956"/>
                  <a:pt x="3693907" y="1955236"/>
                  <a:pt x="3688497" y="1951636"/>
                </a:cubicBezTo>
                <a:cubicBezTo>
                  <a:pt x="3665417" y="1937595"/>
                  <a:pt x="3648828" y="1916354"/>
                  <a:pt x="3636206" y="1892953"/>
                </a:cubicBezTo>
                <a:cubicBezTo>
                  <a:pt x="3618175" y="1860552"/>
                  <a:pt x="3597258" y="1830670"/>
                  <a:pt x="3571293" y="1804389"/>
                </a:cubicBezTo>
                <a:cubicBezTo>
                  <a:pt x="3568408" y="1801869"/>
                  <a:pt x="3567326" y="1796829"/>
                  <a:pt x="3565523" y="1793228"/>
                </a:cubicBezTo>
                <a:cubicBezTo>
                  <a:pt x="3570572" y="1792508"/>
                  <a:pt x="3575981" y="1789628"/>
                  <a:pt x="3579948" y="1791068"/>
                </a:cubicBezTo>
                <a:close/>
                <a:moveTo>
                  <a:pt x="3878632" y="1773466"/>
                </a:moveTo>
                <a:cubicBezTo>
                  <a:pt x="3882486" y="1773917"/>
                  <a:pt x="3886249" y="1775993"/>
                  <a:pt x="3889834" y="1778880"/>
                </a:cubicBezTo>
                <a:cubicBezTo>
                  <a:pt x="3897004" y="1784656"/>
                  <a:pt x="3904890" y="1791153"/>
                  <a:pt x="3898079" y="1801620"/>
                </a:cubicBezTo>
                <a:cubicBezTo>
                  <a:pt x="3887683" y="1816420"/>
                  <a:pt x="3888400" y="1830858"/>
                  <a:pt x="3895211" y="1846740"/>
                </a:cubicBezTo>
                <a:cubicBezTo>
                  <a:pt x="3897004" y="1851071"/>
                  <a:pt x="3897004" y="1857930"/>
                  <a:pt x="3894853" y="1862261"/>
                </a:cubicBezTo>
                <a:cubicBezTo>
                  <a:pt x="3886250" y="1881392"/>
                  <a:pt x="3876929" y="1899800"/>
                  <a:pt x="3866892" y="1918209"/>
                </a:cubicBezTo>
                <a:cubicBezTo>
                  <a:pt x="3863308" y="1924345"/>
                  <a:pt x="3857214" y="1929760"/>
                  <a:pt x="3853629" y="1933730"/>
                </a:cubicBezTo>
                <a:cubicBezTo>
                  <a:pt x="3831404" y="1928677"/>
                  <a:pt x="3812764" y="1925428"/>
                  <a:pt x="3794841" y="1920736"/>
                </a:cubicBezTo>
                <a:cubicBezTo>
                  <a:pt x="3790897" y="1919653"/>
                  <a:pt x="3786596" y="1914961"/>
                  <a:pt x="3784445" y="1910990"/>
                </a:cubicBezTo>
                <a:cubicBezTo>
                  <a:pt x="3777276" y="1897635"/>
                  <a:pt x="3770465" y="1884640"/>
                  <a:pt x="3764371" y="1870563"/>
                </a:cubicBezTo>
                <a:cubicBezTo>
                  <a:pt x="3760786" y="1861900"/>
                  <a:pt x="3768314" y="1851793"/>
                  <a:pt x="3777276" y="1848906"/>
                </a:cubicBezTo>
                <a:cubicBezTo>
                  <a:pt x="3786237" y="1846018"/>
                  <a:pt x="3795916" y="1842408"/>
                  <a:pt x="3803085" y="1836633"/>
                </a:cubicBezTo>
                <a:cubicBezTo>
                  <a:pt x="3824952" y="1817863"/>
                  <a:pt x="3845743" y="1797289"/>
                  <a:pt x="3866892" y="1777797"/>
                </a:cubicBezTo>
                <a:cubicBezTo>
                  <a:pt x="3870835" y="1774188"/>
                  <a:pt x="3874779" y="1773015"/>
                  <a:pt x="3878632" y="1773466"/>
                </a:cubicBezTo>
                <a:close/>
                <a:moveTo>
                  <a:pt x="3337245" y="1735653"/>
                </a:moveTo>
                <a:cubicBezTo>
                  <a:pt x="3349812" y="1740360"/>
                  <a:pt x="3358789" y="1757377"/>
                  <a:pt x="3354480" y="1768963"/>
                </a:cubicBezTo>
                <a:cubicBezTo>
                  <a:pt x="3352685" y="1772584"/>
                  <a:pt x="3346222" y="1774756"/>
                  <a:pt x="3341554" y="1776204"/>
                </a:cubicBezTo>
                <a:cubicBezTo>
                  <a:pt x="3339758" y="1776566"/>
                  <a:pt x="3335809" y="1772584"/>
                  <a:pt x="3334372" y="1770049"/>
                </a:cubicBezTo>
                <a:cubicBezTo>
                  <a:pt x="3329704" y="1758463"/>
                  <a:pt x="3328986" y="1747239"/>
                  <a:pt x="3337245" y="1735653"/>
                </a:cubicBezTo>
                <a:close/>
                <a:moveTo>
                  <a:pt x="4003856" y="1730820"/>
                </a:moveTo>
                <a:cubicBezTo>
                  <a:pt x="4007314" y="1730235"/>
                  <a:pt x="4010499" y="1731135"/>
                  <a:pt x="4012865" y="1734553"/>
                </a:cubicBezTo>
                <a:cubicBezTo>
                  <a:pt x="4016869" y="1741030"/>
                  <a:pt x="4017597" y="1750746"/>
                  <a:pt x="4016869" y="1759022"/>
                </a:cubicBezTo>
                <a:cubicBezTo>
                  <a:pt x="4016869" y="1764059"/>
                  <a:pt x="4011409" y="1768737"/>
                  <a:pt x="4008497" y="1773415"/>
                </a:cubicBezTo>
                <a:cubicBezTo>
                  <a:pt x="4003765" y="1780972"/>
                  <a:pt x="3995392" y="1781331"/>
                  <a:pt x="3989204" y="1775214"/>
                </a:cubicBezTo>
                <a:cubicBezTo>
                  <a:pt x="3980832" y="1766938"/>
                  <a:pt x="3971732" y="1759382"/>
                  <a:pt x="3960811" y="1748946"/>
                </a:cubicBezTo>
                <a:cubicBezTo>
                  <a:pt x="3964451" y="1747507"/>
                  <a:pt x="3969912" y="1744988"/>
                  <a:pt x="3975008" y="1743189"/>
                </a:cubicBezTo>
                <a:cubicBezTo>
                  <a:pt x="3981196" y="1740670"/>
                  <a:pt x="3988112" y="1739231"/>
                  <a:pt x="3993208" y="1735992"/>
                </a:cubicBezTo>
                <a:cubicBezTo>
                  <a:pt x="3996666" y="1733474"/>
                  <a:pt x="4000398" y="1731404"/>
                  <a:pt x="4003856" y="1730820"/>
                </a:cubicBezTo>
                <a:close/>
                <a:moveTo>
                  <a:pt x="3929558" y="1583253"/>
                </a:moveTo>
                <a:cubicBezTo>
                  <a:pt x="3933924" y="1583253"/>
                  <a:pt x="3941200" y="1585748"/>
                  <a:pt x="3942655" y="1589312"/>
                </a:cubicBezTo>
                <a:cubicBezTo>
                  <a:pt x="3945929" y="1595726"/>
                  <a:pt x="3947748" y="1603567"/>
                  <a:pt x="3947385" y="1610694"/>
                </a:cubicBezTo>
                <a:cubicBezTo>
                  <a:pt x="3945929" y="1622455"/>
                  <a:pt x="3942655" y="1634215"/>
                  <a:pt x="3939745" y="1646332"/>
                </a:cubicBezTo>
                <a:cubicBezTo>
                  <a:pt x="3939381" y="1648470"/>
                  <a:pt x="3937562" y="1650965"/>
                  <a:pt x="3935015" y="1652390"/>
                </a:cubicBezTo>
                <a:cubicBezTo>
                  <a:pt x="3933924" y="1652747"/>
                  <a:pt x="3930286" y="1650965"/>
                  <a:pt x="3929195" y="1649183"/>
                </a:cubicBezTo>
                <a:cubicBezTo>
                  <a:pt x="3923374" y="1638492"/>
                  <a:pt x="3918280" y="1627088"/>
                  <a:pt x="3913187" y="1617109"/>
                </a:cubicBezTo>
                <a:cubicBezTo>
                  <a:pt x="3915734" y="1607487"/>
                  <a:pt x="3916825" y="1599290"/>
                  <a:pt x="3919736" y="1591806"/>
                </a:cubicBezTo>
                <a:cubicBezTo>
                  <a:pt x="3921191" y="1588243"/>
                  <a:pt x="3925920" y="1583610"/>
                  <a:pt x="3929558" y="1583253"/>
                </a:cubicBezTo>
                <a:close/>
                <a:moveTo>
                  <a:pt x="1102024" y="1568319"/>
                </a:moveTo>
                <a:cubicBezTo>
                  <a:pt x="1114560" y="1562617"/>
                  <a:pt x="1142854" y="1571170"/>
                  <a:pt x="1150375" y="1582931"/>
                </a:cubicBezTo>
                <a:cubicBezTo>
                  <a:pt x="1151091" y="1584000"/>
                  <a:pt x="1151091" y="1585782"/>
                  <a:pt x="1152166" y="1588989"/>
                </a:cubicBezTo>
                <a:cubicBezTo>
                  <a:pt x="1139272" y="1591484"/>
                  <a:pt x="1127811" y="1594335"/>
                  <a:pt x="1116350" y="1595760"/>
                </a:cubicBezTo>
                <a:cubicBezTo>
                  <a:pt x="1104890" y="1597186"/>
                  <a:pt x="1093787" y="1582931"/>
                  <a:pt x="1097727" y="1572239"/>
                </a:cubicBezTo>
                <a:cubicBezTo>
                  <a:pt x="1098443" y="1570814"/>
                  <a:pt x="1100234" y="1569032"/>
                  <a:pt x="1102024" y="1568319"/>
                </a:cubicBezTo>
                <a:close/>
                <a:moveTo>
                  <a:pt x="3765074" y="1559808"/>
                </a:moveTo>
                <a:cubicBezTo>
                  <a:pt x="3765775" y="1559441"/>
                  <a:pt x="3771383" y="1565669"/>
                  <a:pt x="3771734" y="1568966"/>
                </a:cubicBezTo>
                <a:cubicBezTo>
                  <a:pt x="3773136" y="1577025"/>
                  <a:pt x="3765074" y="1582887"/>
                  <a:pt x="3752106" y="1582521"/>
                </a:cubicBezTo>
                <a:cubicBezTo>
                  <a:pt x="3751055" y="1579956"/>
                  <a:pt x="3746498" y="1572996"/>
                  <a:pt x="3747550" y="1572263"/>
                </a:cubicBezTo>
                <a:cubicBezTo>
                  <a:pt x="3752457" y="1567134"/>
                  <a:pt x="3758766" y="1563105"/>
                  <a:pt x="3765074" y="1559808"/>
                </a:cubicBezTo>
                <a:close/>
                <a:moveTo>
                  <a:pt x="962798" y="1514480"/>
                </a:moveTo>
                <a:cubicBezTo>
                  <a:pt x="1000022" y="1517347"/>
                  <a:pt x="1030804" y="1537780"/>
                  <a:pt x="1063017" y="1552836"/>
                </a:cubicBezTo>
                <a:cubicBezTo>
                  <a:pt x="1065165" y="1554270"/>
                  <a:pt x="1068028" y="1558213"/>
                  <a:pt x="1067312" y="1559289"/>
                </a:cubicBezTo>
                <a:cubicBezTo>
                  <a:pt x="1066238" y="1561798"/>
                  <a:pt x="1063375" y="1564666"/>
                  <a:pt x="1060512" y="1565024"/>
                </a:cubicBezTo>
                <a:cubicBezTo>
                  <a:pt x="1047626" y="1566816"/>
                  <a:pt x="1035815" y="1568609"/>
                  <a:pt x="1024361" y="1556421"/>
                </a:cubicBezTo>
                <a:cubicBezTo>
                  <a:pt x="1003601" y="1534196"/>
                  <a:pt x="976041" y="1526309"/>
                  <a:pt x="945975" y="1527385"/>
                </a:cubicBezTo>
                <a:cubicBezTo>
                  <a:pt x="942754" y="1527385"/>
                  <a:pt x="939533" y="1527385"/>
                  <a:pt x="936311" y="1527385"/>
                </a:cubicBezTo>
                <a:cubicBezTo>
                  <a:pt x="935595" y="1527385"/>
                  <a:pt x="935238" y="1526309"/>
                  <a:pt x="933448" y="1524517"/>
                </a:cubicBezTo>
                <a:cubicBezTo>
                  <a:pt x="942038" y="1517347"/>
                  <a:pt x="951702" y="1513404"/>
                  <a:pt x="962798" y="1514480"/>
                </a:cubicBezTo>
                <a:close/>
                <a:moveTo>
                  <a:pt x="3919323" y="1470238"/>
                </a:moveTo>
                <a:cubicBezTo>
                  <a:pt x="3921366" y="1470460"/>
                  <a:pt x="3922877" y="1471965"/>
                  <a:pt x="3923232" y="1474976"/>
                </a:cubicBezTo>
                <a:cubicBezTo>
                  <a:pt x="3923943" y="1484187"/>
                  <a:pt x="3922877" y="1494105"/>
                  <a:pt x="3920389" y="1502961"/>
                </a:cubicBezTo>
                <a:cubicBezTo>
                  <a:pt x="3919678" y="1506504"/>
                  <a:pt x="3913281" y="1508629"/>
                  <a:pt x="3909371" y="1511463"/>
                </a:cubicBezTo>
                <a:cubicBezTo>
                  <a:pt x="3900486" y="1497648"/>
                  <a:pt x="3901908" y="1482415"/>
                  <a:pt x="3912215" y="1473205"/>
                </a:cubicBezTo>
                <a:cubicBezTo>
                  <a:pt x="3914702" y="1471080"/>
                  <a:pt x="3917279" y="1470017"/>
                  <a:pt x="3919323" y="1470238"/>
                </a:cubicBezTo>
                <a:close/>
                <a:moveTo>
                  <a:pt x="4021136" y="1307028"/>
                </a:moveTo>
                <a:cubicBezTo>
                  <a:pt x="4046324" y="1318316"/>
                  <a:pt x="4047763" y="1320500"/>
                  <a:pt x="4042366" y="1337978"/>
                </a:cubicBezTo>
                <a:cubicBezTo>
                  <a:pt x="4041287" y="1341255"/>
                  <a:pt x="4036969" y="1345624"/>
                  <a:pt x="4033730" y="1345988"/>
                </a:cubicBezTo>
                <a:cubicBezTo>
                  <a:pt x="4031211" y="1346352"/>
                  <a:pt x="4026174" y="1341255"/>
                  <a:pt x="4025454" y="1337978"/>
                </a:cubicBezTo>
                <a:cubicBezTo>
                  <a:pt x="4023295" y="1328511"/>
                  <a:pt x="4022935" y="1319044"/>
                  <a:pt x="4021136" y="1307028"/>
                </a:cubicBezTo>
                <a:close/>
                <a:moveTo>
                  <a:pt x="4074847" y="1294328"/>
                </a:moveTo>
                <a:cubicBezTo>
                  <a:pt x="4074847" y="1297099"/>
                  <a:pt x="4076329" y="1301256"/>
                  <a:pt x="4074847" y="1302641"/>
                </a:cubicBezTo>
                <a:cubicBezTo>
                  <a:pt x="4070032" y="1306797"/>
                  <a:pt x="4064475" y="1309568"/>
                  <a:pt x="4058919" y="1313032"/>
                </a:cubicBezTo>
                <a:cubicBezTo>
                  <a:pt x="4058178" y="1312686"/>
                  <a:pt x="4056697" y="1311993"/>
                  <a:pt x="4055585" y="1311646"/>
                </a:cubicBezTo>
                <a:cubicBezTo>
                  <a:pt x="4055585" y="1307490"/>
                  <a:pt x="4054474" y="1301256"/>
                  <a:pt x="4056697" y="1300216"/>
                </a:cubicBezTo>
                <a:cubicBezTo>
                  <a:pt x="4061883" y="1297099"/>
                  <a:pt x="4068550" y="1296060"/>
                  <a:pt x="4074847" y="1294328"/>
                </a:cubicBezTo>
                <a:close/>
                <a:moveTo>
                  <a:pt x="2347023" y="1278097"/>
                </a:moveTo>
                <a:cubicBezTo>
                  <a:pt x="2351850" y="1277497"/>
                  <a:pt x="2355345" y="1278975"/>
                  <a:pt x="2357184" y="1282672"/>
                </a:cubicBezTo>
                <a:cubicBezTo>
                  <a:pt x="2358655" y="1286369"/>
                  <a:pt x="2357920" y="1293393"/>
                  <a:pt x="2355345" y="1295981"/>
                </a:cubicBezTo>
                <a:cubicBezTo>
                  <a:pt x="2350195" y="1301897"/>
                  <a:pt x="2337321" y="1296721"/>
                  <a:pt x="2328861" y="1286000"/>
                </a:cubicBezTo>
                <a:cubicBezTo>
                  <a:pt x="2336034" y="1281378"/>
                  <a:pt x="2342195" y="1278698"/>
                  <a:pt x="2347023" y="1278097"/>
                </a:cubicBezTo>
                <a:close/>
                <a:moveTo>
                  <a:pt x="2271192" y="1229242"/>
                </a:moveTo>
                <a:cubicBezTo>
                  <a:pt x="2273962" y="1233221"/>
                  <a:pt x="2277080" y="1237200"/>
                  <a:pt x="2280890" y="1243349"/>
                </a:cubicBezTo>
                <a:cubicBezTo>
                  <a:pt x="2276387" y="1248775"/>
                  <a:pt x="2272923" y="1253115"/>
                  <a:pt x="2269460" y="1257456"/>
                </a:cubicBezTo>
                <a:cubicBezTo>
                  <a:pt x="2267035" y="1252753"/>
                  <a:pt x="2262186" y="1248051"/>
                  <a:pt x="2262879" y="1243711"/>
                </a:cubicBezTo>
                <a:cubicBezTo>
                  <a:pt x="2263225" y="1238647"/>
                  <a:pt x="2268074" y="1233944"/>
                  <a:pt x="2271192" y="1229242"/>
                </a:cubicBezTo>
                <a:close/>
                <a:moveTo>
                  <a:pt x="4131455" y="1147053"/>
                </a:moveTo>
                <a:cubicBezTo>
                  <a:pt x="4136471" y="1146691"/>
                  <a:pt x="4145429" y="1148138"/>
                  <a:pt x="4146504" y="1151395"/>
                </a:cubicBezTo>
                <a:cubicBezTo>
                  <a:pt x="4151521" y="1162972"/>
                  <a:pt x="4155462" y="1175997"/>
                  <a:pt x="4156537" y="1188660"/>
                </a:cubicBezTo>
                <a:cubicBezTo>
                  <a:pt x="4159046" y="1207836"/>
                  <a:pt x="4158329" y="1227373"/>
                  <a:pt x="4159762" y="1247272"/>
                </a:cubicBezTo>
                <a:cubicBezTo>
                  <a:pt x="4160479" y="1256317"/>
                  <a:pt x="4160121" y="1261383"/>
                  <a:pt x="4148296" y="1263553"/>
                </a:cubicBezTo>
                <a:cubicBezTo>
                  <a:pt x="4135396" y="1266086"/>
                  <a:pt x="4122855" y="1273322"/>
                  <a:pt x="4111030" y="1279834"/>
                </a:cubicBezTo>
                <a:cubicBezTo>
                  <a:pt x="4107805" y="1281282"/>
                  <a:pt x="4106372" y="1287071"/>
                  <a:pt x="4104581" y="1291050"/>
                </a:cubicBezTo>
                <a:cubicBezTo>
                  <a:pt x="4100997" y="1299734"/>
                  <a:pt x="4095264" y="1301904"/>
                  <a:pt x="4088814" y="1294668"/>
                </a:cubicBezTo>
                <a:cubicBezTo>
                  <a:pt x="4080215" y="1284538"/>
                  <a:pt x="4070898" y="1284176"/>
                  <a:pt x="4059432" y="1289603"/>
                </a:cubicBezTo>
                <a:cubicBezTo>
                  <a:pt x="4050832" y="1293583"/>
                  <a:pt x="4041874" y="1296839"/>
                  <a:pt x="4035424" y="1284538"/>
                </a:cubicBezTo>
                <a:cubicBezTo>
                  <a:pt x="4043307" y="1273684"/>
                  <a:pt x="4051907" y="1264639"/>
                  <a:pt x="4066240" y="1262830"/>
                </a:cubicBezTo>
                <a:cubicBezTo>
                  <a:pt x="4078065" y="1261383"/>
                  <a:pt x="4088814" y="1258126"/>
                  <a:pt x="4094189" y="1244378"/>
                </a:cubicBezTo>
                <a:cubicBezTo>
                  <a:pt x="4095622" y="1240398"/>
                  <a:pt x="4099206" y="1236056"/>
                  <a:pt x="4103147" y="1233162"/>
                </a:cubicBezTo>
                <a:cubicBezTo>
                  <a:pt x="4120705" y="1220499"/>
                  <a:pt x="4125005" y="1202771"/>
                  <a:pt x="4124288" y="1182871"/>
                </a:cubicBezTo>
                <a:cubicBezTo>
                  <a:pt x="4123930" y="1174550"/>
                  <a:pt x="4124647" y="1166229"/>
                  <a:pt x="4125722" y="1158269"/>
                </a:cubicBezTo>
                <a:cubicBezTo>
                  <a:pt x="4126438" y="1153927"/>
                  <a:pt x="4128947" y="1147053"/>
                  <a:pt x="4131455" y="1147053"/>
                </a:cubicBezTo>
                <a:close/>
                <a:moveTo>
                  <a:pt x="2608805" y="1134354"/>
                </a:moveTo>
                <a:cubicBezTo>
                  <a:pt x="2613885" y="1135440"/>
                  <a:pt x="2618965" y="1138699"/>
                  <a:pt x="2626948" y="1142682"/>
                </a:cubicBezTo>
                <a:cubicBezTo>
                  <a:pt x="2620780" y="1148112"/>
                  <a:pt x="2617514" y="1151371"/>
                  <a:pt x="2614248" y="1154267"/>
                </a:cubicBezTo>
                <a:cubicBezTo>
                  <a:pt x="2610257" y="1149923"/>
                  <a:pt x="2605540" y="1145578"/>
                  <a:pt x="2601911" y="1140509"/>
                </a:cubicBezTo>
                <a:cubicBezTo>
                  <a:pt x="2601911" y="1140147"/>
                  <a:pt x="2606991" y="1133992"/>
                  <a:pt x="2608805" y="1134354"/>
                </a:cubicBezTo>
                <a:close/>
                <a:moveTo>
                  <a:pt x="4122187" y="1048538"/>
                </a:moveTo>
                <a:cubicBezTo>
                  <a:pt x="4124175" y="1047087"/>
                  <a:pt x="4127609" y="1048175"/>
                  <a:pt x="4133755" y="1051257"/>
                </a:cubicBezTo>
                <a:cubicBezTo>
                  <a:pt x="4146046" y="1058148"/>
                  <a:pt x="4158699" y="1065039"/>
                  <a:pt x="4171352" y="1071566"/>
                </a:cubicBezTo>
                <a:cubicBezTo>
                  <a:pt x="4179667" y="1075556"/>
                  <a:pt x="4181113" y="1081358"/>
                  <a:pt x="4175329" y="1088249"/>
                </a:cubicBezTo>
                <a:cubicBezTo>
                  <a:pt x="4169906" y="1095139"/>
                  <a:pt x="4163760" y="1101304"/>
                  <a:pt x="4157253" y="1107107"/>
                </a:cubicBezTo>
                <a:cubicBezTo>
                  <a:pt x="4155446" y="1108920"/>
                  <a:pt x="4151469" y="1109646"/>
                  <a:pt x="4148577" y="1109283"/>
                </a:cubicBezTo>
                <a:cubicBezTo>
                  <a:pt x="4127609" y="1108558"/>
                  <a:pt x="4127609" y="1108195"/>
                  <a:pt x="4121102" y="1128867"/>
                </a:cubicBezTo>
                <a:cubicBezTo>
                  <a:pt x="4113149" y="1118712"/>
                  <a:pt x="4108449" y="1111459"/>
                  <a:pt x="4113510" y="1099129"/>
                </a:cubicBezTo>
                <a:cubicBezTo>
                  <a:pt x="4118210" y="1087523"/>
                  <a:pt x="4118933" y="1073742"/>
                  <a:pt x="4119295" y="1061049"/>
                </a:cubicBezTo>
                <a:cubicBezTo>
                  <a:pt x="4119656" y="1053978"/>
                  <a:pt x="4120199" y="1049988"/>
                  <a:pt x="4122187" y="1048538"/>
                </a:cubicBezTo>
                <a:close/>
                <a:moveTo>
                  <a:pt x="1294321" y="1040328"/>
                </a:moveTo>
                <a:cubicBezTo>
                  <a:pt x="1299210" y="1042584"/>
                  <a:pt x="1304449" y="1045216"/>
                  <a:pt x="1309339" y="1047472"/>
                </a:cubicBezTo>
                <a:cubicBezTo>
                  <a:pt x="1308990" y="1048976"/>
                  <a:pt x="1308291" y="1050480"/>
                  <a:pt x="1307942" y="1051984"/>
                </a:cubicBezTo>
                <a:cubicBezTo>
                  <a:pt x="1301306" y="1054240"/>
                  <a:pt x="1296067" y="1052736"/>
                  <a:pt x="1292225" y="1044840"/>
                </a:cubicBezTo>
                <a:cubicBezTo>
                  <a:pt x="1292924" y="1043336"/>
                  <a:pt x="1293622" y="1041832"/>
                  <a:pt x="1294321" y="1040328"/>
                </a:cubicBezTo>
                <a:close/>
                <a:moveTo>
                  <a:pt x="1396726" y="1018103"/>
                </a:moveTo>
                <a:cubicBezTo>
                  <a:pt x="1395291" y="1024256"/>
                  <a:pt x="1396008" y="1028599"/>
                  <a:pt x="1394215" y="1031132"/>
                </a:cubicBezTo>
                <a:cubicBezTo>
                  <a:pt x="1387040" y="1041266"/>
                  <a:pt x="1392421" y="1045971"/>
                  <a:pt x="1401030" y="1049590"/>
                </a:cubicBezTo>
                <a:cubicBezTo>
                  <a:pt x="1403541" y="1050314"/>
                  <a:pt x="1405694" y="1051038"/>
                  <a:pt x="1407846" y="1051762"/>
                </a:cubicBezTo>
                <a:cubicBezTo>
                  <a:pt x="1414662" y="1053933"/>
                  <a:pt x="1423629" y="1053209"/>
                  <a:pt x="1422553" y="1064429"/>
                </a:cubicBezTo>
                <a:cubicBezTo>
                  <a:pt x="1422195" y="1075286"/>
                  <a:pt x="1413944" y="1087591"/>
                  <a:pt x="1404617" y="1087591"/>
                </a:cubicBezTo>
                <a:cubicBezTo>
                  <a:pt x="1387758" y="1087591"/>
                  <a:pt x="1370898" y="1085782"/>
                  <a:pt x="1354038" y="1083610"/>
                </a:cubicBezTo>
                <a:cubicBezTo>
                  <a:pt x="1352245" y="1083610"/>
                  <a:pt x="1349375" y="1076734"/>
                  <a:pt x="1350451" y="1074924"/>
                </a:cubicBezTo>
                <a:cubicBezTo>
                  <a:pt x="1360137" y="1059000"/>
                  <a:pt x="1370539" y="1043076"/>
                  <a:pt x="1381301" y="1027875"/>
                </a:cubicBezTo>
                <a:cubicBezTo>
                  <a:pt x="1384171" y="1023894"/>
                  <a:pt x="1389551" y="1022084"/>
                  <a:pt x="1396726" y="1018103"/>
                </a:cubicBezTo>
                <a:close/>
                <a:moveTo>
                  <a:pt x="2050687" y="960092"/>
                </a:moveTo>
                <a:cubicBezTo>
                  <a:pt x="2053222" y="959730"/>
                  <a:pt x="2055756" y="959367"/>
                  <a:pt x="2058291" y="960092"/>
                </a:cubicBezTo>
                <a:cubicBezTo>
                  <a:pt x="2068791" y="961906"/>
                  <a:pt x="2071325" y="964444"/>
                  <a:pt x="2070239" y="979312"/>
                </a:cubicBezTo>
                <a:cubicBezTo>
                  <a:pt x="2069153" y="986201"/>
                  <a:pt x="2067704" y="996718"/>
                  <a:pt x="2065170" y="1007234"/>
                </a:cubicBezTo>
                <a:cubicBezTo>
                  <a:pt x="2062998" y="1016662"/>
                  <a:pt x="2035119" y="1030442"/>
                  <a:pt x="2025705" y="1027541"/>
                </a:cubicBezTo>
                <a:cubicBezTo>
                  <a:pt x="2023895" y="1027178"/>
                  <a:pt x="2022084" y="1024640"/>
                  <a:pt x="2020998" y="1022827"/>
                </a:cubicBezTo>
                <a:cubicBezTo>
                  <a:pt x="2009774" y="999981"/>
                  <a:pt x="2025705" y="966257"/>
                  <a:pt x="2050687" y="960092"/>
                </a:cubicBezTo>
                <a:close/>
                <a:moveTo>
                  <a:pt x="427089" y="945435"/>
                </a:moveTo>
                <a:cubicBezTo>
                  <a:pt x="432919" y="950071"/>
                  <a:pt x="441299" y="955777"/>
                  <a:pt x="447857" y="962909"/>
                </a:cubicBezTo>
                <a:cubicBezTo>
                  <a:pt x="452593" y="967545"/>
                  <a:pt x="455508" y="974321"/>
                  <a:pt x="457330" y="981096"/>
                </a:cubicBezTo>
                <a:cubicBezTo>
                  <a:pt x="458423" y="985019"/>
                  <a:pt x="455508" y="989655"/>
                  <a:pt x="454415" y="993935"/>
                </a:cubicBezTo>
                <a:cubicBezTo>
                  <a:pt x="450407" y="992865"/>
                  <a:pt x="445671" y="992865"/>
                  <a:pt x="443485" y="990725"/>
                </a:cubicBezTo>
                <a:cubicBezTo>
                  <a:pt x="434740" y="980383"/>
                  <a:pt x="426361" y="970041"/>
                  <a:pt x="418710" y="958986"/>
                </a:cubicBezTo>
                <a:cubicBezTo>
                  <a:pt x="414337" y="952567"/>
                  <a:pt x="417616" y="945078"/>
                  <a:pt x="427089" y="945435"/>
                </a:cubicBezTo>
                <a:close/>
                <a:moveTo>
                  <a:pt x="2091907" y="888774"/>
                </a:moveTo>
                <a:cubicBezTo>
                  <a:pt x="2094808" y="889134"/>
                  <a:pt x="2097619" y="891385"/>
                  <a:pt x="2099614" y="895347"/>
                </a:cubicBezTo>
                <a:cubicBezTo>
                  <a:pt x="2101065" y="897508"/>
                  <a:pt x="2101790" y="900390"/>
                  <a:pt x="2103603" y="901470"/>
                </a:cubicBezTo>
                <a:cubicBezTo>
                  <a:pt x="2117385" y="907954"/>
                  <a:pt x="2115572" y="919119"/>
                  <a:pt x="2114121" y="931366"/>
                </a:cubicBezTo>
                <a:cubicBezTo>
                  <a:pt x="2113396" y="936769"/>
                  <a:pt x="2116660" y="943612"/>
                  <a:pt x="2119924" y="948655"/>
                </a:cubicBezTo>
                <a:cubicBezTo>
                  <a:pt x="2126815" y="959821"/>
                  <a:pt x="2135157" y="969906"/>
                  <a:pt x="2143136" y="980352"/>
                </a:cubicBezTo>
                <a:cubicBezTo>
                  <a:pt x="2149302" y="988636"/>
                  <a:pt x="2156556" y="996200"/>
                  <a:pt x="2162721" y="1004484"/>
                </a:cubicBezTo>
                <a:cubicBezTo>
                  <a:pt x="2165260" y="1008086"/>
                  <a:pt x="2168161" y="1013849"/>
                  <a:pt x="2167436" y="1017811"/>
                </a:cubicBezTo>
                <a:cubicBezTo>
                  <a:pt x="2163447" y="1041944"/>
                  <a:pt x="2160545" y="1044465"/>
                  <a:pt x="2136245" y="1048788"/>
                </a:cubicBezTo>
                <a:cubicBezTo>
                  <a:pt x="2119199" y="1051309"/>
                  <a:pt x="2102515" y="1054551"/>
                  <a:pt x="2085832" y="1057432"/>
                </a:cubicBezTo>
                <a:lnTo>
                  <a:pt x="2081117" y="1052029"/>
                </a:lnTo>
                <a:cubicBezTo>
                  <a:pt x="2088733" y="1047707"/>
                  <a:pt x="2096712" y="1043745"/>
                  <a:pt x="2105780" y="1039062"/>
                </a:cubicBezTo>
                <a:cubicBezTo>
                  <a:pt x="2085106" y="1024295"/>
                  <a:pt x="2085106" y="1022854"/>
                  <a:pt x="2094536" y="1005925"/>
                </a:cubicBezTo>
                <a:cubicBezTo>
                  <a:pt x="2096350" y="1002683"/>
                  <a:pt x="2098526" y="999081"/>
                  <a:pt x="2100702" y="995480"/>
                </a:cubicBezTo>
                <a:cubicBezTo>
                  <a:pt x="2107956" y="984314"/>
                  <a:pt x="2105417" y="974589"/>
                  <a:pt x="2094536" y="965944"/>
                </a:cubicBezTo>
                <a:cubicBezTo>
                  <a:pt x="2090184" y="962702"/>
                  <a:pt x="2086920" y="957299"/>
                  <a:pt x="2084381" y="952257"/>
                </a:cubicBezTo>
                <a:cubicBezTo>
                  <a:pt x="2081480" y="946494"/>
                  <a:pt x="2079666" y="940010"/>
                  <a:pt x="2077490" y="933887"/>
                </a:cubicBezTo>
                <a:cubicBezTo>
                  <a:pt x="2071687" y="919119"/>
                  <a:pt x="2075677" y="905792"/>
                  <a:pt x="2083656" y="893546"/>
                </a:cubicBezTo>
                <a:cubicBezTo>
                  <a:pt x="2086013" y="889944"/>
                  <a:pt x="2089005" y="888413"/>
                  <a:pt x="2091907" y="888774"/>
                </a:cubicBezTo>
                <a:close/>
                <a:moveTo>
                  <a:pt x="385419" y="853003"/>
                </a:moveTo>
                <a:cubicBezTo>
                  <a:pt x="384389" y="862264"/>
                  <a:pt x="384046" y="868561"/>
                  <a:pt x="383017" y="874858"/>
                </a:cubicBezTo>
                <a:cubicBezTo>
                  <a:pt x="381300" y="874487"/>
                  <a:pt x="379584" y="874117"/>
                  <a:pt x="377868" y="873747"/>
                </a:cubicBezTo>
                <a:cubicBezTo>
                  <a:pt x="377181" y="867079"/>
                  <a:pt x="373062" y="859671"/>
                  <a:pt x="385419" y="853003"/>
                </a:cubicBezTo>
                <a:close/>
                <a:moveTo>
                  <a:pt x="4053753" y="839436"/>
                </a:moveTo>
                <a:cubicBezTo>
                  <a:pt x="4055918" y="838716"/>
                  <a:pt x="4059526" y="840876"/>
                  <a:pt x="4061691" y="842675"/>
                </a:cubicBezTo>
                <a:cubicBezTo>
                  <a:pt x="4064577" y="844835"/>
                  <a:pt x="4067103" y="848074"/>
                  <a:pt x="4068546" y="851313"/>
                </a:cubicBezTo>
                <a:cubicBezTo>
                  <a:pt x="4082256" y="876508"/>
                  <a:pt x="4095605" y="901702"/>
                  <a:pt x="4108233" y="927256"/>
                </a:cubicBezTo>
                <a:cubicBezTo>
                  <a:pt x="4110759" y="932295"/>
                  <a:pt x="4111120" y="939853"/>
                  <a:pt x="4109676" y="945252"/>
                </a:cubicBezTo>
                <a:cubicBezTo>
                  <a:pt x="4104986" y="961449"/>
                  <a:pt x="4108955" y="975485"/>
                  <a:pt x="4115088" y="989882"/>
                </a:cubicBezTo>
                <a:cubicBezTo>
                  <a:pt x="4116892" y="993481"/>
                  <a:pt x="4120140" y="996361"/>
                  <a:pt x="4121943" y="999960"/>
                </a:cubicBezTo>
                <a:cubicBezTo>
                  <a:pt x="4125551" y="1007158"/>
                  <a:pt x="4122665" y="1013637"/>
                  <a:pt x="4115449" y="1015796"/>
                </a:cubicBezTo>
                <a:cubicBezTo>
                  <a:pt x="4112924" y="1016156"/>
                  <a:pt x="4107151" y="1010758"/>
                  <a:pt x="4105708" y="1007158"/>
                </a:cubicBezTo>
                <a:cubicBezTo>
                  <a:pt x="4095966" y="976925"/>
                  <a:pt x="4087307" y="947052"/>
                  <a:pt x="4076844" y="917539"/>
                </a:cubicBezTo>
                <a:cubicBezTo>
                  <a:pt x="4073236" y="906381"/>
                  <a:pt x="4065299" y="896663"/>
                  <a:pt x="4060608" y="885866"/>
                </a:cubicBezTo>
                <a:cubicBezTo>
                  <a:pt x="4055557" y="873988"/>
                  <a:pt x="4051588" y="861031"/>
                  <a:pt x="4046537" y="848074"/>
                </a:cubicBezTo>
                <a:cubicBezTo>
                  <a:pt x="4049424" y="844475"/>
                  <a:pt x="4051228" y="840516"/>
                  <a:pt x="4053753" y="839436"/>
                </a:cubicBezTo>
                <a:close/>
                <a:moveTo>
                  <a:pt x="1950728" y="697643"/>
                </a:moveTo>
                <a:cubicBezTo>
                  <a:pt x="1963364" y="695842"/>
                  <a:pt x="1969502" y="704844"/>
                  <a:pt x="1974196" y="713845"/>
                </a:cubicBezTo>
                <a:cubicBezTo>
                  <a:pt x="1979250" y="723206"/>
                  <a:pt x="1978528" y="732928"/>
                  <a:pt x="1969863" y="740489"/>
                </a:cubicBezTo>
                <a:cubicBezTo>
                  <a:pt x="1954339" y="754171"/>
                  <a:pt x="1936287" y="763532"/>
                  <a:pt x="1914263" y="765332"/>
                </a:cubicBezTo>
                <a:cubicBezTo>
                  <a:pt x="1903432" y="763172"/>
                  <a:pt x="1892240" y="761012"/>
                  <a:pt x="1881409" y="758131"/>
                </a:cubicBezTo>
                <a:cubicBezTo>
                  <a:pt x="1873827" y="755971"/>
                  <a:pt x="1871661" y="727167"/>
                  <a:pt x="1877799" y="722846"/>
                </a:cubicBezTo>
                <a:cubicBezTo>
                  <a:pt x="1900183" y="708444"/>
                  <a:pt x="1925095" y="701603"/>
                  <a:pt x="1950728" y="697643"/>
                </a:cubicBezTo>
                <a:close/>
                <a:moveTo>
                  <a:pt x="1880902" y="695842"/>
                </a:moveTo>
                <a:cubicBezTo>
                  <a:pt x="1883696" y="699622"/>
                  <a:pt x="1885443" y="701890"/>
                  <a:pt x="1887189" y="704158"/>
                </a:cubicBezTo>
                <a:cubicBezTo>
                  <a:pt x="1883347" y="706426"/>
                  <a:pt x="1879505" y="709827"/>
                  <a:pt x="1875314" y="710961"/>
                </a:cubicBezTo>
                <a:cubicBezTo>
                  <a:pt x="1874266" y="711339"/>
                  <a:pt x="1871821" y="707560"/>
                  <a:pt x="1870075" y="706048"/>
                </a:cubicBezTo>
                <a:cubicBezTo>
                  <a:pt x="1873218" y="703024"/>
                  <a:pt x="1876711" y="700000"/>
                  <a:pt x="1880902" y="695842"/>
                </a:cubicBezTo>
                <a:close/>
                <a:moveTo>
                  <a:pt x="158898" y="695842"/>
                </a:moveTo>
                <a:cubicBezTo>
                  <a:pt x="159257" y="697285"/>
                  <a:pt x="159618" y="698729"/>
                  <a:pt x="159976" y="700172"/>
                </a:cubicBezTo>
                <a:cubicBezTo>
                  <a:pt x="154580" y="703780"/>
                  <a:pt x="149182" y="708109"/>
                  <a:pt x="143425" y="710635"/>
                </a:cubicBezTo>
                <a:cubicBezTo>
                  <a:pt x="140905" y="711356"/>
                  <a:pt x="136947" y="708109"/>
                  <a:pt x="133350" y="706666"/>
                </a:cubicBezTo>
                <a:cubicBezTo>
                  <a:pt x="135147" y="703780"/>
                  <a:pt x="136228" y="698368"/>
                  <a:pt x="138748" y="697646"/>
                </a:cubicBezTo>
                <a:cubicBezTo>
                  <a:pt x="145223" y="696203"/>
                  <a:pt x="152060" y="696203"/>
                  <a:pt x="158898" y="695842"/>
                </a:cubicBezTo>
                <a:close/>
                <a:moveTo>
                  <a:pt x="1109991" y="633928"/>
                </a:moveTo>
                <a:cubicBezTo>
                  <a:pt x="1139705" y="660604"/>
                  <a:pt x="1144778" y="668073"/>
                  <a:pt x="1150576" y="696527"/>
                </a:cubicBezTo>
                <a:cubicBezTo>
                  <a:pt x="1142966" y="693681"/>
                  <a:pt x="1136081" y="692614"/>
                  <a:pt x="1131370" y="688702"/>
                </a:cubicBezTo>
                <a:cubicBezTo>
                  <a:pt x="1125210" y="683722"/>
                  <a:pt x="1120862" y="684078"/>
                  <a:pt x="1115426" y="689057"/>
                </a:cubicBezTo>
                <a:cubicBezTo>
                  <a:pt x="1113977" y="690836"/>
                  <a:pt x="1112528" y="692614"/>
                  <a:pt x="1110716" y="692970"/>
                </a:cubicBezTo>
                <a:cubicBezTo>
                  <a:pt x="1104556" y="694748"/>
                  <a:pt x="1094047" y="698661"/>
                  <a:pt x="1092960" y="697238"/>
                </a:cubicBezTo>
                <a:cubicBezTo>
                  <a:pt x="1088611" y="690836"/>
                  <a:pt x="1084263" y="681588"/>
                  <a:pt x="1086437" y="675542"/>
                </a:cubicBezTo>
                <a:cubicBezTo>
                  <a:pt x="1092235" y="661315"/>
                  <a:pt x="1101294" y="648155"/>
                  <a:pt x="1109991" y="633928"/>
                </a:cubicBezTo>
                <a:close/>
                <a:moveTo>
                  <a:pt x="1253505" y="578366"/>
                </a:moveTo>
                <a:cubicBezTo>
                  <a:pt x="1256110" y="581209"/>
                  <a:pt x="1261691" y="586185"/>
                  <a:pt x="1260947" y="586896"/>
                </a:cubicBezTo>
                <a:cubicBezTo>
                  <a:pt x="1256854" y="592227"/>
                  <a:pt x="1251273" y="596847"/>
                  <a:pt x="1246436" y="601823"/>
                </a:cubicBezTo>
                <a:cubicBezTo>
                  <a:pt x="1244575" y="599690"/>
                  <a:pt x="1242343" y="597203"/>
                  <a:pt x="1238250" y="592938"/>
                </a:cubicBezTo>
                <a:cubicBezTo>
                  <a:pt x="1243831" y="587251"/>
                  <a:pt x="1248668" y="582986"/>
                  <a:pt x="1253505" y="578366"/>
                </a:cubicBezTo>
                <a:close/>
                <a:moveTo>
                  <a:pt x="1529941" y="554554"/>
                </a:moveTo>
                <a:cubicBezTo>
                  <a:pt x="1535411" y="559634"/>
                  <a:pt x="1540517" y="564351"/>
                  <a:pt x="1547446" y="570883"/>
                </a:cubicBezTo>
                <a:cubicBezTo>
                  <a:pt x="1542341" y="574511"/>
                  <a:pt x="1537235" y="579591"/>
                  <a:pt x="1535776" y="578866"/>
                </a:cubicBezTo>
                <a:cubicBezTo>
                  <a:pt x="1530305" y="575600"/>
                  <a:pt x="1524835" y="570883"/>
                  <a:pt x="1521553" y="565803"/>
                </a:cubicBezTo>
                <a:cubicBezTo>
                  <a:pt x="1520823" y="563989"/>
                  <a:pt x="1527388" y="558183"/>
                  <a:pt x="1529941" y="554554"/>
                </a:cubicBezTo>
                <a:close/>
                <a:moveTo>
                  <a:pt x="2817147" y="545028"/>
                </a:moveTo>
                <a:cubicBezTo>
                  <a:pt x="2823599" y="550320"/>
                  <a:pt x="2829334" y="554553"/>
                  <a:pt x="2836504" y="560198"/>
                </a:cubicBezTo>
                <a:cubicBezTo>
                  <a:pt x="2820731" y="563725"/>
                  <a:pt x="2814637" y="558787"/>
                  <a:pt x="2817147" y="545028"/>
                </a:cubicBezTo>
                <a:close/>
                <a:moveTo>
                  <a:pt x="1891531" y="498992"/>
                </a:moveTo>
                <a:cubicBezTo>
                  <a:pt x="1892607" y="499733"/>
                  <a:pt x="1893682" y="500474"/>
                  <a:pt x="1895116" y="501215"/>
                </a:cubicBezTo>
                <a:lnTo>
                  <a:pt x="1895116" y="520847"/>
                </a:lnTo>
                <a:cubicBezTo>
                  <a:pt x="1890456" y="516772"/>
                  <a:pt x="1884362" y="513809"/>
                  <a:pt x="1884362" y="511586"/>
                </a:cubicBezTo>
                <a:cubicBezTo>
                  <a:pt x="1885079" y="507141"/>
                  <a:pt x="1889022" y="503437"/>
                  <a:pt x="1891531" y="498992"/>
                </a:cubicBezTo>
                <a:close/>
                <a:moveTo>
                  <a:pt x="885177" y="493414"/>
                </a:moveTo>
                <a:cubicBezTo>
                  <a:pt x="889068" y="491974"/>
                  <a:pt x="894702" y="493367"/>
                  <a:pt x="902930" y="497268"/>
                </a:cubicBezTo>
                <a:cubicBezTo>
                  <a:pt x="892913" y="500612"/>
                  <a:pt x="886116" y="503213"/>
                  <a:pt x="877888" y="506557"/>
                </a:cubicBezTo>
                <a:cubicBezTo>
                  <a:pt x="879140" y="499126"/>
                  <a:pt x="881287" y="494853"/>
                  <a:pt x="885177" y="493414"/>
                </a:cubicBezTo>
                <a:close/>
                <a:moveTo>
                  <a:pt x="1021580" y="492562"/>
                </a:moveTo>
                <a:cubicBezTo>
                  <a:pt x="1026297" y="494363"/>
                  <a:pt x="1029562" y="505529"/>
                  <a:pt x="1029925" y="512372"/>
                </a:cubicBezTo>
                <a:cubicBezTo>
                  <a:pt x="1029925" y="517415"/>
                  <a:pt x="1024845" y="526060"/>
                  <a:pt x="1020491" y="527140"/>
                </a:cubicBezTo>
                <a:cubicBezTo>
                  <a:pt x="1005251" y="530382"/>
                  <a:pt x="1001260" y="515614"/>
                  <a:pt x="992188" y="507330"/>
                </a:cubicBezTo>
                <a:cubicBezTo>
                  <a:pt x="1001260" y="498685"/>
                  <a:pt x="1009242" y="487879"/>
                  <a:pt x="1021580" y="492562"/>
                </a:cubicBezTo>
                <a:close/>
                <a:moveTo>
                  <a:pt x="25186" y="454908"/>
                </a:moveTo>
                <a:cubicBezTo>
                  <a:pt x="30431" y="458205"/>
                  <a:pt x="34629" y="462235"/>
                  <a:pt x="40925" y="467363"/>
                </a:cubicBezTo>
                <a:cubicBezTo>
                  <a:pt x="36729" y="470294"/>
                  <a:pt x="33579" y="473225"/>
                  <a:pt x="32881" y="472492"/>
                </a:cubicBezTo>
                <a:cubicBezTo>
                  <a:pt x="28683" y="468829"/>
                  <a:pt x="24485" y="464433"/>
                  <a:pt x="20637" y="460036"/>
                </a:cubicBezTo>
                <a:cubicBezTo>
                  <a:pt x="20637" y="459670"/>
                  <a:pt x="25186" y="454541"/>
                  <a:pt x="25186" y="454908"/>
                </a:cubicBezTo>
                <a:close/>
                <a:moveTo>
                  <a:pt x="1274093" y="396333"/>
                </a:moveTo>
                <a:cubicBezTo>
                  <a:pt x="1276218" y="394216"/>
                  <a:pt x="1284011" y="399508"/>
                  <a:pt x="1289325" y="401625"/>
                </a:cubicBezTo>
                <a:cubicBezTo>
                  <a:pt x="1291450" y="402683"/>
                  <a:pt x="1292867" y="404447"/>
                  <a:pt x="1294992" y="405858"/>
                </a:cubicBezTo>
                <a:cubicBezTo>
                  <a:pt x="1301368" y="410444"/>
                  <a:pt x="1307745" y="416794"/>
                  <a:pt x="1303140" y="424555"/>
                </a:cubicBezTo>
                <a:cubicBezTo>
                  <a:pt x="1300660" y="428788"/>
                  <a:pt x="1292867" y="429494"/>
                  <a:pt x="1287199" y="431963"/>
                </a:cubicBezTo>
                <a:cubicBezTo>
                  <a:pt x="1271613" y="429494"/>
                  <a:pt x="1265237" y="424908"/>
                  <a:pt x="1266654" y="412561"/>
                </a:cubicBezTo>
                <a:cubicBezTo>
                  <a:pt x="1267362" y="406916"/>
                  <a:pt x="1269488" y="399508"/>
                  <a:pt x="1274093" y="396333"/>
                </a:cubicBezTo>
                <a:close/>
                <a:moveTo>
                  <a:pt x="1193064" y="375527"/>
                </a:moveTo>
                <a:cubicBezTo>
                  <a:pt x="1199895" y="375887"/>
                  <a:pt x="1206726" y="376247"/>
                  <a:pt x="1213916" y="376607"/>
                </a:cubicBezTo>
                <a:cubicBezTo>
                  <a:pt x="1211040" y="383092"/>
                  <a:pt x="1210321" y="391378"/>
                  <a:pt x="1206007" y="395701"/>
                </a:cubicBezTo>
                <a:cubicBezTo>
                  <a:pt x="1193064" y="407589"/>
                  <a:pt x="1185515" y="421999"/>
                  <a:pt x="1182279" y="438931"/>
                </a:cubicBezTo>
                <a:cubicBezTo>
                  <a:pt x="1180841" y="445776"/>
                  <a:pt x="1183717" y="453341"/>
                  <a:pt x="1185155" y="460546"/>
                </a:cubicBezTo>
                <a:cubicBezTo>
                  <a:pt x="1185874" y="460546"/>
                  <a:pt x="1187312" y="460546"/>
                  <a:pt x="1188391" y="460546"/>
                </a:cubicBezTo>
                <a:cubicBezTo>
                  <a:pt x="1188750" y="459105"/>
                  <a:pt x="1189829" y="458024"/>
                  <a:pt x="1189829" y="456223"/>
                </a:cubicBezTo>
                <a:cubicBezTo>
                  <a:pt x="1191626" y="433887"/>
                  <a:pt x="1203131" y="415514"/>
                  <a:pt x="1218590" y="401104"/>
                </a:cubicBezTo>
                <a:cubicBezTo>
                  <a:pt x="1226858" y="393539"/>
                  <a:pt x="1241239" y="390657"/>
                  <a:pt x="1253462" y="390297"/>
                </a:cubicBezTo>
                <a:cubicBezTo>
                  <a:pt x="1261371" y="389937"/>
                  <a:pt x="1262090" y="400384"/>
                  <a:pt x="1259574" y="407949"/>
                </a:cubicBezTo>
                <a:cubicBezTo>
                  <a:pt x="1256338" y="419477"/>
                  <a:pt x="1252384" y="430645"/>
                  <a:pt x="1248789" y="441813"/>
                </a:cubicBezTo>
                <a:cubicBezTo>
                  <a:pt x="1255619" y="444335"/>
                  <a:pt x="1260652" y="447217"/>
                  <a:pt x="1265326" y="447217"/>
                </a:cubicBezTo>
                <a:cubicBezTo>
                  <a:pt x="1271078" y="446496"/>
                  <a:pt x="1277909" y="444695"/>
                  <a:pt x="1282223" y="441453"/>
                </a:cubicBezTo>
                <a:cubicBezTo>
                  <a:pt x="1292649" y="433527"/>
                  <a:pt x="1302356" y="435688"/>
                  <a:pt x="1305591" y="447937"/>
                </a:cubicBezTo>
                <a:cubicBezTo>
                  <a:pt x="1307748" y="455142"/>
                  <a:pt x="1307029" y="463068"/>
                  <a:pt x="1308467" y="470633"/>
                </a:cubicBezTo>
                <a:cubicBezTo>
                  <a:pt x="1309905" y="476037"/>
                  <a:pt x="1312062" y="482161"/>
                  <a:pt x="1315298" y="486844"/>
                </a:cubicBezTo>
                <a:cubicBezTo>
                  <a:pt x="1320331" y="495130"/>
                  <a:pt x="1325005" y="487565"/>
                  <a:pt x="1329678" y="485763"/>
                </a:cubicBezTo>
                <a:cubicBezTo>
                  <a:pt x="1332195" y="485403"/>
                  <a:pt x="1336869" y="485043"/>
                  <a:pt x="1337947" y="486484"/>
                </a:cubicBezTo>
                <a:cubicBezTo>
                  <a:pt x="1339385" y="488285"/>
                  <a:pt x="1339385" y="492608"/>
                  <a:pt x="1338307" y="495490"/>
                </a:cubicBezTo>
                <a:cubicBezTo>
                  <a:pt x="1337228" y="498732"/>
                  <a:pt x="1334352" y="501614"/>
                  <a:pt x="1333633" y="504857"/>
                </a:cubicBezTo>
                <a:cubicBezTo>
                  <a:pt x="1333273" y="508820"/>
                  <a:pt x="1333273" y="513503"/>
                  <a:pt x="1335430" y="516385"/>
                </a:cubicBezTo>
                <a:cubicBezTo>
                  <a:pt x="1336509" y="518186"/>
                  <a:pt x="1341902" y="516745"/>
                  <a:pt x="1345497" y="516745"/>
                </a:cubicBezTo>
                <a:cubicBezTo>
                  <a:pt x="1350530" y="516385"/>
                  <a:pt x="1355563" y="516025"/>
                  <a:pt x="1363113" y="515664"/>
                </a:cubicBezTo>
                <a:cubicBezTo>
                  <a:pt x="1360237" y="521428"/>
                  <a:pt x="1359158" y="524310"/>
                  <a:pt x="1357720" y="527192"/>
                </a:cubicBezTo>
                <a:cubicBezTo>
                  <a:pt x="1355923" y="529714"/>
                  <a:pt x="1354125" y="532236"/>
                  <a:pt x="1351249" y="536919"/>
                </a:cubicBezTo>
                <a:lnTo>
                  <a:pt x="1361675" y="536919"/>
                </a:lnTo>
                <a:lnTo>
                  <a:pt x="1369224" y="536919"/>
                </a:lnTo>
                <a:cubicBezTo>
                  <a:pt x="1367786" y="545565"/>
                  <a:pt x="1366348" y="552770"/>
                  <a:pt x="1364551" y="560335"/>
                </a:cubicBezTo>
                <a:lnTo>
                  <a:pt x="1367786" y="562137"/>
                </a:lnTo>
                <a:cubicBezTo>
                  <a:pt x="1364910" y="563217"/>
                  <a:pt x="1362034" y="563578"/>
                  <a:pt x="1359158" y="565019"/>
                </a:cubicBezTo>
                <a:cubicBezTo>
                  <a:pt x="1350530" y="568982"/>
                  <a:pt x="1348013" y="579429"/>
                  <a:pt x="1354125" y="586994"/>
                </a:cubicBezTo>
                <a:cubicBezTo>
                  <a:pt x="1366708" y="602125"/>
                  <a:pt x="1379291" y="616535"/>
                  <a:pt x="1391874" y="631665"/>
                </a:cubicBezTo>
                <a:cubicBezTo>
                  <a:pt x="1393312" y="633106"/>
                  <a:pt x="1395109" y="634547"/>
                  <a:pt x="1396547" y="635628"/>
                </a:cubicBezTo>
                <a:cubicBezTo>
                  <a:pt x="1410928" y="644995"/>
                  <a:pt x="1410928" y="644995"/>
                  <a:pt x="1398345" y="657964"/>
                </a:cubicBezTo>
                <a:cubicBezTo>
                  <a:pt x="1392233" y="663728"/>
                  <a:pt x="1387200" y="670572"/>
                  <a:pt x="1380729" y="676336"/>
                </a:cubicBezTo>
                <a:cubicBezTo>
                  <a:pt x="1377853" y="679218"/>
                  <a:pt x="1372460" y="682100"/>
                  <a:pt x="1369584" y="680659"/>
                </a:cubicBezTo>
                <a:cubicBezTo>
                  <a:pt x="1366708" y="679939"/>
                  <a:pt x="1362753" y="674535"/>
                  <a:pt x="1362753" y="670933"/>
                </a:cubicBezTo>
                <a:cubicBezTo>
                  <a:pt x="1363113" y="661206"/>
                  <a:pt x="1358439" y="654721"/>
                  <a:pt x="1350889" y="651479"/>
                </a:cubicBezTo>
                <a:cubicBezTo>
                  <a:pt x="1345856" y="649318"/>
                  <a:pt x="1338307" y="650038"/>
                  <a:pt x="1333273" y="652560"/>
                </a:cubicBezTo>
                <a:cubicBezTo>
                  <a:pt x="1331116" y="653641"/>
                  <a:pt x="1329678" y="661926"/>
                  <a:pt x="1331116" y="665889"/>
                </a:cubicBezTo>
                <a:cubicBezTo>
                  <a:pt x="1335071" y="676697"/>
                  <a:pt x="1340464" y="687504"/>
                  <a:pt x="1345497" y="698312"/>
                </a:cubicBezTo>
                <a:cubicBezTo>
                  <a:pt x="1346216" y="700113"/>
                  <a:pt x="1348013" y="701914"/>
                  <a:pt x="1348013" y="703716"/>
                </a:cubicBezTo>
                <a:cubicBezTo>
                  <a:pt x="1348013" y="712001"/>
                  <a:pt x="1349811" y="724610"/>
                  <a:pt x="1345856" y="727132"/>
                </a:cubicBezTo>
                <a:cubicBezTo>
                  <a:pt x="1339745" y="730734"/>
                  <a:pt x="1329319" y="728213"/>
                  <a:pt x="1320691" y="727132"/>
                </a:cubicBezTo>
                <a:cubicBezTo>
                  <a:pt x="1316376" y="726051"/>
                  <a:pt x="1312422" y="721728"/>
                  <a:pt x="1305232" y="717405"/>
                </a:cubicBezTo>
                <a:cubicBezTo>
                  <a:pt x="1310624" y="732175"/>
                  <a:pt x="1314938" y="743703"/>
                  <a:pt x="1319612" y="757393"/>
                </a:cubicBezTo>
                <a:cubicBezTo>
                  <a:pt x="1297322" y="755592"/>
                  <a:pt x="1283661" y="744424"/>
                  <a:pt x="1272516" y="730014"/>
                </a:cubicBezTo>
                <a:cubicBezTo>
                  <a:pt x="1266405" y="721728"/>
                  <a:pt x="1262090" y="712001"/>
                  <a:pt x="1257776" y="702275"/>
                </a:cubicBezTo>
                <a:cubicBezTo>
                  <a:pt x="1252384" y="690386"/>
                  <a:pt x="1244834" y="684262"/>
                  <a:pt x="1231173" y="686423"/>
                </a:cubicBezTo>
                <a:cubicBezTo>
                  <a:pt x="1217871" y="688225"/>
                  <a:pt x="1206366" y="683181"/>
                  <a:pt x="1196300" y="675256"/>
                </a:cubicBezTo>
                <a:cubicBezTo>
                  <a:pt x="1199536" y="665169"/>
                  <a:pt x="1206366" y="661206"/>
                  <a:pt x="1216073" y="661566"/>
                </a:cubicBezTo>
                <a:cubicBezTo>
                  <a:pt x="1222185" y="661926"/>
                  <a:pt x="1228296" y="661926"/>
                  <a:pt x="1234408" y="661926"/>
                </a:cubicBezTo>
                <a:cubicBezTo>
                  <a:pt x="1245553" y="661926"/>
                  <a:pt x="1253462" y="658684"/>
                  <a:pt x="1257776" y="646436"/>
                </a:cubicBezTo>
                <a:cubicBezTo>
                  <a:pt x="1260293" y="639231"/>
                  <a:pt x="1267124" y="633467"/>
                  <a:pt x="1271438" y="626982"/>
                </a:cubicBezTo>
                <a:cubicBezTo>
                  <a:pt x="1277190" y="619056"/>
                  <a:pt x="1282582" y="611491"/>
                  <a:pt x="1287975" y="603205"/>
                </a:cubicBezTo>
                <a:cubicBezTo>
                  <a:pt x="1293368" y="594199"/>
                  <a:pt x="1291211" y="585193"/>
                  <a:pt x="1285099" y="576907"/>
                </a:cubicBezTo>
                <a:cubicBezTo>
                  <a:pt x="1271438" y="558174"/>
                  <a:pt x="1257417" y="539441"/>
                  <a:pt x="1253462" y="515664"/>
                </a:cubicBezTo>
                <a:cubicBezTo>
                  <a:pt x="1253103" y="511702"/>
                  <a:pt x="1248429" y="508459"/>
                  <a:pt x="1244834" y="504136"/>
                </a:cubicBezTo>
                <a:cubicBezTo>
                  <a:pt x="1239082" y="521428"/>
                  <a:pt x="1238722" y="520348"/>
                  <a:pt x="1220747" y="518546"/>
                </a:cubicBezTo>
                <a:cubicBezTo>
                  <a:pt x="1195222" y="516025"/>
                  <a:pt x="1171134" y="508820"/>
                  <a:pt x="1150283" y="494049"/>
                </a:cubicBezTo>
                <a:cubicBezTo>
                  <a:pt x="1147766" y="492248"/>
                  <a:pt x="1144531" y="490807"/>
                  <a:pt x="1142374" y="488645"/>
                </a:cubicBezTo>
                <a:cubicBezTo>
                  <a:pt x="1128712" y="476037"/>
                  <a:pt x="1129431" y="472434"/>
                  <a:pt x="1147047" y="466670"/>
                </a:cubicBezTo>
                <a:cubicBezTo>
                  <a:pt x="1145969" y="464148"/>
                  <a:pt x="1144890" y="461266"/>
                  <a:pt x="1143093" y="459465"/>
                </a:cubicBezTo>
                <a:cubicBezTo>
                  <a:pt x="1131948" y="450459"/>
                  <a:pt x="1133745" y="441453"/>
                  <a:pt x="1139857" y="429924"/>
                </a:cubicBezTo>
                <a:cubicBezTo>
                  <a:pt x="1151361" y="407229"/>
                  <a:pt x="1168977" y="391738"/>
                  <a:pt x="1188750" y="377688"/>
                </a:cubicBezTo>
                <a:cubicBezTo>
                  <a:pt x="1189829" y="376607"/>
                  <a:pt x="1191626" y="375166"/>
                  <a:pt x="1193064" y="375527"/>
                </a:cubicBezTo>
                <a:close/>
                <a:moveTo>
                  <a:pt x="1136939" y="344665"/>
                </a:moveTo>
                <a:cubicBezTo>
                  <a:pt x="1144407" y="345568"/>
                  <a:pt x="1151651" y="349450"/>
                  <a:pt x="1156839" y="355770"/>
                </a:cubicBezTo>
                <a:cubicBezTo>
                  <a:pt x="1162205" y="361909"/>
                  <a:pt x="1163278" y="367327"/>
                  <a:pt x="1156839" y="373827"/>
                </a:cubicBezTo>
                <a:cubicBezTo>
                  <a:pt x="1145749" y="385383"/>
                  <a:pt x="1136805" y="399829"/>
                  <a:pt x="1117129" y="397662"/>
                </a:cubicBezTo>
                <a:cubicBezTo>
                  <a:pt x="1113551" y="396940"/>
                  <a:pt x="1109258" y="403079"/>
                  <a:pt x="1104965" y="405968"/>
                </a:cubicBezTo>
                <a:cubicBezTo>
                  <a:pt x="1100672" y="408857"/>
                  <a:pt x="1096737" y="411746"/>
                  <a:pt x="1089940" y="416080"/>
                </a:cubicBezTo>
                <a:cubicBezTo>
                  <a:pt x="1087436" y="386467"/>
                  <a:pt x="1098526" y="366965"/>
                  <a:pt x="1115698" y="351437"/>
                </a:cubicBezTo>
                <a:cubicBezTo>
                  <a:pt x="1121780" y="345839"/>
                  <a:pt x="1129471" y="343762"/>
                  <a:pt x="1136939" y="344665"/>
                </a:cubicBezTo>
                <a:close/>
                <a:moveTo>
                  <a:pt x="1058143" y="340960"/>
                </a:moveTo>
                <a:cubicBezTo>
                  <a:pt x="1067952" y="340241"/>
                  <a:pt x="1078125" y="344553"/>
                  <a:pt x="1088661" y="346709"/>
                </a:cubicBezTo>
                <a:cubicBezTo>
                  <a:pt x="1087571" y="350302"/>
                  <a:pt x="1087934" y="354973"/>
                  <a:pt x="1085754" y="357129"/>
                </a:cubicBezTo>
                <a:cubicBezTo>
                  <a:pt x="1076671" y="366111"/>
                  <a:pt x="1073765" y="374735"/>
                  <a:pt x="1079215" y="387311"/>
                </a:cubicBezTo>
                <a:cubicBezTo>
                  <a:pt x="1083574" y="397731"/>
                  <a:pt x="1070495" y="417133"/>
                  <a:pt x="1058869" y="420726"/>
                </a:cubicBezTo>
                <a:cubicBezTo>
                  <a:pt x="1052693" y="422523"/>
                  <a:pt x="1046880" y="425757"/>
                  <a:pt x="1040704" y="426475"/>
                </a:cubicBezTo>
                <a:cubicBezTo>
                  <a:pt x="1038161" y="427194"/>
                  <a:pt x="1033074" y="425038"/>
                  <a:pt x="1032348" y="423242"/>
                </a:cubicBezTo>
                <a:cubicBezTo>
                  <a:pt x="1026535" y="409229"/>
                  <a:pt x="1021449" y="395215"/>
                  <a:pt x="1017089" y="380843"/>
                </a:cubicBezTo>
                <a:cubicBezTo>
                  <a:pt x="1015999" y="376531"/>
                  <a:pt x="1018542" y="370782"/>
                  <a:pt x="1019995" y="365752"/>
                </a:cubicBezTo>
                <a:cubicBezTo>
                  <a:pt x="1024355" y="367189"/>
                  <a:pt x="1029441" y="368627"/>
                  <a:pt x="1034164" y="370423"/>
                </a:cubicBezTo>
                <a:cubicBezTo>
                  <a:pt x="1035981" y="371142"/>
                  <a:pt x="1037434" y="372579"/>
                  <a:pt x="1041430" y="375094"/>
                </a:cubicBezTo>
                <a:cubicBezTo>
                  <a:pt x="1043974" y="368986"/>
                  <a:pt x="1045790" y="363956"/>
                  <a:pt x="1048333" y="358925"/>
                </a:cubicBezTo>
                <a:cubicBezTo>
                  <a:pt x="1051240" y="352458"/>
                  <a:pt x="1054510" y="341319"/>
                  <a:pt x="1058143" y="340960"/>
                </a:cubicBezTo>
                <a:close/>
                <a:moveTo>
                  <a:pt x="991189" y="325953"/>
                </a:moveTo>
                <a:cubicBezTo>
                  <a:pt x="998203" y="326689"/>
                  <a:pt x="1009279" y="326321"/>
                  <a:pt x="1007433" y="336997"/>
                </a:cubicBezTo>
                <a:cubicBezTo>
                  <a:pt x="1006325" y="342150"/>
                  <a:pt x="998203" y="346200"/>
                  <a:pt x="993035" y="350985"/>
                </a:cubicBezTo>
                <a:cubicBezTo>
                  <a:pt x="988604" y="346200"/>
                  <a:pt x="984543" y="341782"/>
                  <a:pt x="977898" y="334420"/>
                </a:cubicBezTo>
                <a:cubicBezTo>
                  <a:pt x="984543" y="330003"/>
                  <a:pt x="987866" y="325953"/>
                  <a:pt x="991189" y="325953"/>
                </a:cubicBezTo>
                <a:close/>
                <a:moveTo>
                  <a:pt x="2360572" y="316515"/>
                </a:moveTo>
                <a:cubicBezTo>
                  <a:pt x="2367359" y="319051"/>
                  <a:pt x="2372359" y="327748"/>
                  <a:pt x="2377003" y="334633"/>
                </a:cubicBezTo>
                <a:cubicBezTo>
                  <a:pt x="2377717" y="335720"/>
                  <a:pt x="2369859" y="342243"/>
                  <a:pt x="2366287" y="346229"/>
                </a:cubicBezTo>
                <a:cubicBezTo>
                  <a:pt x="2353428" y="344779"/>
                  <a:pt x="2349499" y="338619"/>
                  <a:pt x="2350571" y="329560"/>
                </a:cubicBezTo>
                <a:cubicBezTo>
                  <a:pt x="2351285" y="323400"/>
                  <a:pt x="2351642" y="313253"/>
                  <a:pt x="2360572" y="316515"/>
                </a:cubicBezTo>
                <a:close/>
                <a:moveTo>
                  <a:pt x="2826951" y="308348"/>
                </a:moveTo>
                <a:cubicBezTo>
                  <a:pt x="2829814" y="306904"/>
                  <a:pt x="2836256" y="307987"/>
                  <a:pt x="2838403" y="310514"/>
                </a:cubicBezTo>
                <a:cubicBezTo>
                  <a:pt x="2840551" y="312680"/>
                  <a:pt x="2841266" y="318818"/>
                  <a:pt x="2839477" y="321706"/>
                </a:cubicBezTo>
                <a:cubicBezTo>
                  <a:pt x="2834109" y="331814"/>
                  <a:pt x="2827667" y="341562"/>
                  <a:pt x="2820867" y="350226"/>
                </a:cubicBezTo>
                <a:cubicBezTo>
                  <a:pt x="2806910" y="367194"/>
                  <a:pt x="2791522" y="383078"/>
                  <a:pt x="2778638" y="400768"/>
                </a:cubicBezTo>
                <a:cubicBezTo>
                  <a:pt x="2772554" y="409071"/>
                  <a:pt x="2770049" y="419901"/>
                  <a:pt x="2766470" y="429649"/>
                </a:cubicBezTo>
                <a:cubicBezTo>
                  <a:pt x="2764681" y="433981"/>
                  <a:pt x="2765039" y="439396"/>
                  <a:pt x="2762534" y="442284"/>
                </a:cubicBezTo>
                <a:cubicBezTo>
                  <a:pt x="2752155" y="453837"/>
                  <a:pt x="2755018" y="465389"/>
                  <a:pt x="2758239" y="478747"/>
                </a:cubicBezTo>
                <a:cubicBezTo>
                  <a:pt x="2762534" y="497158"/>
                  <a:pt x="2768260" y="514848"/>
                  <a:pt x="2782933" y="528206"/>
                </a:cubicBezTo>
                <a:cubicBezTo>
                  <a:pt x="2785796" y="530733"/>
                  <a:pt x="2787227" y="535065"/>
                  <a:pt x="2789017" y="539036"/>
                </a:cubicBezTo>
                <a:cubicBezTo>
                  <a:pt x="2770765" y="546256"/>
                  <a:pt x="2760744" y="544090"/>
                  <a:pt x="2749292" y="532538"/>
                </a:cubicBezTo>
                <a:cubicBezTo>
                  <a:pt x="2744998" y="528567"/>
                  <a:pt x="2738914" y="525317"/>
                  <a:pt x="2733188" y="523151"/>
                </a:cubicBezTo>
                <a:cubicBezTo>
                  <a:pt x="2722094" y="519541"/>
                  <a:pt x="2717799" y="511599"/>
                  <a:pt x="2721378" y="500046"/>
                </a:cubicBezTo>
                <a:cubicBezTo>
                  <a:pt x="2722810" y="493909"/>
                  <a:pt x="2722810" y="486689"/>
                  <a:pt x="2723883" y="479469"/>
                </a:cubicBezTo>
                <a:cubicBezTo>
                  <a:pt x="2724599" y="475498"/>
                  <a:pt x="2724599" y="470443"/>
                  <a:pt x="2726746" y="466833"/>
                </a:cubicBezTo>
                <a:cubicBezTo>
                  <a:pt x="2731041" y="459613"/>
                  <a:pt x="2737840" y="453115"/>
                  <a:pt x="2728893" y="444450"/>
                </a:cubicBezTo>
                <a:cubicBezTo>
                  <a:pt x="2728536" y="443367"/>
                  <a:pt x="2728536" y="440840"/>
                  <a:pt x="2729251" y="439757"/>
                </a:cubicBezTo>
                <a:cubicBezTo>
                  <a:pt x="2737482" y="428205"/>
                  <a:pt x="2732830" y="414486"/>
                  <a:pt x="2736051" y="402573"/>
                </a:cubicBezTo>
                <a:cubicBezTo>
                  <a:pt x="2742851" y="373692"/>
                  <a:pt x="2756092" y="347338"/>
                  <a:pt x="2787227" y="335785"/>
                </a:cubicBezTo>
                <a:cubicBezTo>
                  <a:pt x="2792953" y="333619"/>
                  <a:pt x="2797606" y="328204"/>
                  <a:pt x="2802974" y="324594"/>
                </a:cubicBezTo>
                <a:cubicBezTo>
                  <a:pt x="2810847" y="318818"/>
                  <a:pt x="2818720" y="313041"/>
                  <a:pt x="2826951" y="308348"/>
                </a:cubicBezTo>
                <a:close/>
                <a:moveTo>
                  <a:pt x="1148769" y="291029"/>
                </a:moveTo>
                <a:cubicBezTo>
                  <a:pt x="1155333" y="307906"/>
                  <a:pt x="1154239" y="316165"/>
                  <a:pt x="1145487" y="319397"/>
                </a:cubicBezTo>
                <a:cubicBezTo>
                  <a:pt x="1139652" y="320833"/>
                  <a:pt x="1129076" y="313651"/>
                  <a:pt x="1128711" y="305752"/>
                </a:cubicBezTo>
                <a:cubicBezTo>
                  <a:pt x="1128711" y="292825"/>
                  <a:pt x="1141475" y="295338"/>
                  <a:pt x="1148769" y="291029"/>
                </a:cubicBezTo>
                <a:close/>
                <a:moveTo>
                  <a:pt x="831157" y="251775"/>
                </a:moveTo>
                <a:cubicBezTo>
                  <a:pt x="838427" y="251281"/>
                  <a:pt x="845877" y="252269"/>
                  <a:pt x="849467" y="254784"/>
                </a:cubicBezTo>
                <a:cubicBezTo>
                  <a:pt x="858442" y="261612"/>
                  <a:pt x="866700" y="269517"/>
                  <a:pt x="876752" y="275626"/>
                </a:cubicBezTo>
                <a:cubicBezTo>
                  <a:pt x="891113" y="284610"/>
                  <a:pt x="888600" y="306890"/>
                  <a:pt x="873880" y="314795"/>
                </a:cubicBezTo>
                <a:cubicBezTo>
                  <a:pt x="883933" y="316592"/>
                  <a:pt x="888959" y="320904"/>
                  <a:pt x="887882" y="330607"/>
                </a:cubicBezTo>
                <a:cubicBezTo>
                  <a:pt x="887523" y="331685"/>
                  <a:pt x="894703" y="333481"/>
                  <a:pt x="897934" y="335637"/>
                </a:cubicBezTo>
                <a:cubicBezTo>
                  <a:pt x="902961" y="338512"/>
                  <a:pt x="909782" y="340668"/>
                  <a:pt x="911577" y="344621"/>
                </a:cubicBezTo>
                <a:cubicBezTo>
                  <a:pt x="917321" y="360432"/>
                  <a:pt x="916603" y="360432"/>
                  <a:pt x="933836" y="351449"/>
                </a:cubicBezTo>
                <a:lnTo>
                  <a:pt x="933836" y="389899"/>
                </a:lnTo>
                <a:cubicBezTo>
                  <a:pt x="935272" y="389899"/>
                  <a:pt x="936350" y="390258"/>
                  <a:pt x="937786" y="390618"/>
                </a:cubicBezTo>
                <a:cubicBezTo>
                  <a:pt x="943171" y="378400"/>
                  <a:pt x="948556" y="366182"/>
                  <a:pt x="953583" y="354324"/>
                </a:cubicBezTo>
                <a:cubicBezTo>
                  <a:pt x="956814" y="347137"/>
                  <a:pt x="958609" y="337794"/>
                  <a:pt x="970097" y="340668"/>
                </a:cubicBezTo>
                <a:cubicBezTo>
                  <a:pt x="977278" y="342465"/>
                  <a:pt x="982304" y="354324"/>
                  <a:pt x="979432" y="364385"/>
                </a:cubicBezTo>
                <a:cubicBezTo>
                  <a:pt x="975483" y="380556"/>
                  <a:pt x="969738" y="396367"/>
                  <a:pt x="966148" y="412538"/>
                </a:cubicBezTo>
                <a:cubicBezTo>
                  <a:pt x="964712" y="419006"/>
                  <a:pt x="965430" y="426553"/>
                  <a:pt x="967225" y="433021"/>
                </a:cubicBezTo>
                <a:cubicBezTo>
                  <a:pt x="970456" y="443083"/>
                  <a:pt x="975483" y="452785"/>
                  <a:pt x="979432" y="462487"/>
                </a:cubicBezTo>
                <a:cubicBezTo>
                  <a:pt x="982304" y="470393"/>
                  <a:pt x="978714" y="473986"/>
                  <a:pt x="970456" y="473986"/>
                </a:cubicBezTo>
                <a:cubicBezTo>
                  <a:pt x="966507" y="474346"/>
                  <a:pt x="962558" y="474346"/>
                  <a:pt x="958609" y="475065"/>
                </a:cubicBezTo>
                <a:cubicBezTo>
                  <a:pt x="952864" y="476143"/>
                  <a:pt x="949992" y="478299"/>
                  <a:pt x="952864" y="485126"/>
                </a:cubicBezTo>
                <a:cubicBezTo>
                  <a:pt x="956814" y="495547"/>
                  <a:pt x="954301" y="498422"/>
                  <a:pt x="942812" y="499141"/>
                </a:cubicBezTo>
                <a:cubicBezTo>
                  <a:pt x="929528" y="500219"/>
                  <a:pt x="919476" y="496266"/>
                  <a:pt x="914449" y="482970"/>
                </a:cubicBezTo>
                <a:cubicBezTo>
                  <a:pt x="911936" y="475783"/>
                  <a:pt x="907628" y="476502"/>
                  <a:pt x="901166" y="477939"/>
                </a:cubicBezTo>
                <a:cubicBezTo>
                  <a:pt x="883933" y="482611"/>
                  <a:pt x="866341" y="486564"/>
                  <a:pt x="848749" y="489079"/>
                </a:cubicBezTo>
                <a:cubicBezTo>
                  <a:pt x="829721" y="491235"/>
                  <a:pt x="823258" y="486204"/>
                  <a:pt x="814283" y="468596"/>
                </a:cubicBezTo>
                <a:cubicBezTo>
                  <a:pt x="809975" y="459613"/>
                  <a:pt x="802435" y="451707"/>
                  <a:pt x="798486" y="442723"/>
                </a:cubicBezTo>
                <a:cubicBezTo>
                  <a:pt x="795973" y="437333"/>
                  <a:pt x="794537" y="428349"/>
                  <a:pt x="797409" y="425115"/>
                </a:cubicBezTo>
                <a:cubicBezTo>
                  <a:pt x="800999" y="421162"/>
                  <a:pt x="809256" y="419006"/>
                  <a:pt x="815360" y="419725"/>
                </a:cubicBezTo>
                <a:cubicBezTo>
                  <a:pt x="826848" y="420803"/>
                  <a:pt x="837619" y="424396"/>
                  <a:pt x="848749" y="426553"/>
                </a:cubicBezTo>
                <a:cubicBezTo>
                  <a:pt x="851621" y="427271"/>
                  <a:pt x="855211" y="426912"/>
                  <a:pt x="859878" y="424037"/>
                </a:cubicBezTo>
                <a:cubicBezTo>
                  <a:pt x="856288" y="421162"/>
                  <a:pt x="853416" y="417928"/>
                  <a:pt x="849826" y="415772"/>
                </a:cubicBezTo>
                <a:cubicBezTo>
                  <a:pt x="837619" y="409304"/>
                  <a:pt x="825053" y="403195"/>
                  <a:pt x="813206" y="396367"/>
                </a:cubicBezTo>
                <a:cubicBezTo>
                  <a:pt x="809975" y="394571"/>
                  <a:pt x="807820" y="390977"/>
                  <a:pt x="805307" y="388462"/>
                </a:cubicBezTo>
                <a:cubicBezTo>
                  <a:pt x="808897" y="385227"/>
                  <a:pt x="812129" y="381634"/>
                  <a:pt x="816437" y="380197"/>
                </a:cubicBezTo>
                <a:cubicBezTo>
                  <a:pt x="821104" y="378400"/>
                  <a:pt x="826489" y="378400"/>
                  <a:pt x="833670" y="377322"/>
                </a:cubicBezTo>
                <a:cubicBezTo>
                  <a:pt x="829003" y="373728"/>
                  <a:pt x="826848" y="371213"/>
                  <a:pt x="824335" y="369776"/>
                </a:cubicBezTo>
                <a:cubicBezTo>
                  <a:pt x="809256" y="360432"/>
                  <a:pt x="808179" y="355761"/>
                  <a:pt x="821822" y="344262"/>
                </a:cubicBezTo>
                <a:cubicBezTo>
                  <a:pt x="834747" y="333841"/>
                  <a:pt x="849826" y="326294"/>
                  <a:pt x="864187" y="315873"/>
                </a:cubicBezTo>
                <a:cubicBezTo>
                  <a:pt x="851980" y="319826"/>
                  <a:pt x="839414" y="322701"/>
                  <a:pt x="828644" y="328810"/>
                </a:cubicBezTo>
                <a:cubicBezTo>
                  <a:pt x="815719" y="335637"/>
                  <a:pt x="804589" y="345699"/>
                  <a:pt x="793460" y="354683"/>
                </a:cubicBezTo>
                <a:cubicBezTo>
                  <a:pt x="787715" y="358636"/>
                  <a:pt x="762225" y="362229"/>
                  <a:pt x="757199" y="358636"/>
                </a:cubicBezTo>
                <a:cubicBezTo>
                  <a:pt x="751813" y="355042"/>
                  <a:pt x="749300" y="330247"/>
                  <a:pt x="754685" y="324138"/>
                </a:cubicBezTo>
                <a:cubicBezTo>
                  <a:pt x="774073" y="301859"/>
                  <a:pt x="793819" y="279579"/>
                  <a:pt x="813924" y="257659"/>
                </a:cubicBezTo>
                <a:cubicBezTo>
                  <a:pt x="816796" y="254245"/>
                  <a:pt x="823887" y="252269"/>
                  <a:pt x="831157" y="251775"/>
                </a:cubicBezTo>
                <a:close/>
                <a:moveTo>
                  <a:pt x="2297241" y="247736"/>
                </a:moveTo>
                <a:cubicBezTo>
                  <a:pt x="2300003" y="246881"/>
                  <a:pt x="2303171" y="247511"/>
                  <a:pt x="2305344" y="250030"/>
                </a:cubicBezTo>
                <a:cubicBezTo>
                  <a:pt x="2315485" y="260465"/>
                  <a:pt x="2324901" y="271260"/>
                  <a:pt x="2335042" y="281695"/>
                </a:cubicBezTo>
                <a:cubicBezTo>
                  <a:pt x="2341199" y="288172"/>
                  <a:pt x="2341199" y="292490"/>
                  <a:pt x="2336129" y="300766"/>
                </a:cubicBezTo>
                <a:cubicBezTo>
                  <a:pt x="2330696" y="310122"/>
                  <a:pt x="2328523" y="321636"/>
                  <a:pt x="2325626" y="332791"/>
                </a:cubicBezTo>
                <a:cubicBezTo>
                  <a:pt x="2322366" y="344666"/>
                  <a:pt x="2319831" y="357260"/>
                  <a:pt x="2316209" y="369494"/>
                </a:cubicBezTo>
                <a:cubicBezTo>
                  <a:pt x="2314036" y="377770"/>
                  <a:pt x="2309328" y="379569"/>
                  <a:pt x="2303534" y="372733"/>
                </a:cubicBezTo>
                <a:cubicBezTo>
                  <a:pt x="2297015" y="364456"/>
                  <a:pt x="2291220" y="355461"/>
                  <a:pt x="2285063" y="346825"/>
                </a:cubicBezTo>
                <a:cubicBezTo>
                  <a:pt x="2289409" y="343226"/>
                  <a:pt x="2292306" y="340348"/>
                  <a:pt x="2295928" y="336749"/>
                </a:cubicBezTo>
                <a:cubicBezTo>
                  <a:pt x="2294117" y="335310"/>
                  <a:pt x="2292306" y="333871"/>
                  <a:pt x="2290496" y="332791"/>
                </a:cubicBezTo>
                <a:cubicBezTo>
                  <a:pt x="2282528" y="328473"/>
                  <a:pt x="2282528" y="323795"/>
                  <a:pt x="2289047" y="317678"/>
                </a:cubicBezTo>
                <a:cubicBezTo>
                  <a:pt x="2293031" y="314080"/>
                  <a:pt x="2303896" y="310482"/>
                  <a:pt x="2296290" y="303285"/>
                </a:cubicBezTo>
                <a:cubicBezTo>
                  <a:pt x="2288685" y="296088"/>
                  <a:pt x="2283977" y="305084"/>
                  <a:pt x="2279993" y="310122"/>
                </a:cubicBezTo>
                <a:cubicBezTo>
                  <a:pt x="2275285" y="315879"/>
                  <a:pt x="2269852" y="315879"/>
                  <a:pt x="2266955" y="310122"/>
                </a:cubicBezTo>
                <a:cubicBezTo>
                  <a:pt x="2259349" y="295369"/>
                  <a:pt x="2252830" y="280256"/>
                  <a:pt x="2246673" y="264783"/>
                </a:cubicBezTo>
                <a:cubicBezTo>
                  <a:pt x="2246311" y="262984"/>
                  <a:pt x="2251019" y="257586"/>
                  <a:pt x="2254641" y="255787"/>
                </a:cubicBezTo>
                <a:cubicBezTo>
                  <a:pt x="2257538" y="254708"/>
                  <a:pt x="2264419" y="254708"/>
                  <a:pt x="2265144" y="256507"/>
                </a:cubicBezTo>
                <a:cubicBezTo>
                  <a:pt x="2267679" y="262984"/>
                  <a:pt x="2271301" y="262984"/>
                  <a:pt x="2277458" y="262264"/>
                </a:cubicBezTo>
                <a:cubicBezTo>
                  <a:pt x="2281079" y="261545"/>
                  <a:pt x="2285063" y="265503"/>
                  <a:pt x="2290133" y="268021"/>
                </a:cubicBezTo>
                <a:cubicBezTo>
                  <a:pt x="2290496" y="262624"/>
                  <a:pt x="2290496" y="258666"/>
                  <a:pt x="2291582" y="254348"/>
                </a:cubicBezTo>
                <a:cubicBezTo>
                  <a:pt x="2292125" y="250930"/>
                  <a:pt x="2294480" y="248591"/>
                  <a:pt x="2297241" y="247736"/>
                </a:cubicBezTo>
                <a:close/>
                <a:moveTo>
                  <a:pt x="377060" y="237414"/>
                </a:moveTo>
                <a:cubicBezTo>
                  <a:pt x="378501" y="237054"/>
                  <a:pt x="379581" y="237414"/>
                  <a:pt x="380662" y="238134"/>
                </a:cubicBezTo>
                <a:cubicBezTo>
                  <a:pt x="381742" y="238494"/>
                  <a:pt x="382823" y="239574"/>
                  <a:pt x="384263" y="240654"/>
                </a:cubicBezTo>
                <a:cubicBezTo>
                  <a:pt x="382823" y="244253"/>
                  <a:pt x="381022" y="247853"/>
                  <a:pt x="379581" y="252532"/>
                </a:cubicBezTo>
                <a:cubicBezTo>
                  <a:pt x="399749" y="254332"/>
                  <a:pt x="410913" y="266210"/>
                  <a:pt x="415595" y="284928"/>
                </a:cubicBezTo>
                <a:cubicBezTo>
                  <a:pt x="415955" y="286727"/>
                  <a:pt x="417395" y="289607"/>
                  <a:pt x="418836" y="289607"/>
                </a:cubicBezTo>
                <a:cubicBezTo>
                  <a:pt x="440444" y="292846"/>
                  <a:pt x="451608" y="313364"/>
                  <a:pt x="470695" y="319843"/>
                </a:cubicBezTo>
                <a:cubicBezTo>
                  <a:pt x="498425" y="329201"/>
                  <a:pt x="516432" y="350798"/>
                  <a:pt x="534799" y="371675"/>
                </a:cubicBezTo>
                <a:cubicBezTo>
                  <a:pt x="544883" y="383194"/>
                  <a:pt x="554246" y="395432"/>
                  <a:pt x="563970" y="407311"/>
                </a:cubicBezTo>
                <a:cubicBezTo>
                  <a:pt x="565770" y="409470"/>
                  <a:pt x="568291" y="410910"/>
                  <a:pt x="572253" y="414510"/>
                </a:cubicBezTo>
                <a:cubicBezTo>
                  <a:pt x="576214" y="404791"/>
                  <a:pt x="579456" y="396872"/>
                  <a:pt x="581976" y="390753"/>
                </a:cubicBezTo>
                <a:cubicBezTo>
                  <a:pt x="591700" y="389313"/>
                  <a:pt x="599983" y="388233"/>
                  <a:pt x="607906" y="386793"/>
                </a:cubicBezTo>
                <a:cubicBezTo>
                  <a:pt x="621231" y="383914"/>
                  <a:pt x="634196" y="380674"/>
                  <a:pt x="645720" y="378155"/>
                </a:cubicBezTo>
                <a:cubicBezTo>
                  <a:pt x="659045" y="404431"/>
                  <a:pt x="670569" y="378155"/>
                  <a:pt x="685695" y="381034"/>
                </a:cubicBezTo>
                <a:cubicBezTo>
                  <a:pt x="685695" y="387513"/>
                  <a:pt x="686055" y="394712"/>
                  <a:pt x="685695" y="401911"/>
                </a:cubicBezTo>
                <a:cubicBezTo>
                  <a:pt x="684975" y="409830"/>
                  <a:pt x="688576" y="413430"/>
                  <a:pt x="696139" y="413430"/>
                </a:cubicBezTo>
                <a:cubicBezTo>
                  <a:pt x="697579" y="413430"/>
                  <a:pt x="699380" y="413070"/>
                  <a:pt x="699740" y="413790"/>
                </a:cubicBezTo>
                <a:cubicBezTo>
                  <a:pt x="709464" y="421709"/>
                  <a:pt x="719548" y="421709"/>
                  <a:pt x="730712" y="418109"/>
                </a:cubicBezTo>
                <a:cubicBezTo>
                  <a:pt x="733233" y="417029"/>
                  <a:pt x="737914" y="421349"/>
                  <a:pt x="740435" y="424228"/>
                </a:cubicBezTo>
                <a:cubicBezTo>
                  <a:pt x="757001" y="440786"/>
                  <a:pt x="773568" y="456624"/>
                  <a:pt x="794455" y="467782"/>
                </a:cubicBezTo>
                <a:cubicBezTo>
                  <a:pt x="806700" y="473901"/>
                  <a:pt x="806340" y="481100"/>
                  <a:pt x="796976" y="490819"/>
                </a:cubicBezTo>
                <a:cubicBezTo>
                  <a:pt x="794095" y="494058"/>
                  <a:pt x="792655" y="499098"/>
                  <a:pt x="790854" y="503057"/>
                </a:cubicBezTo>
                <a:cubicBezTo>
                  <a:pt x="794455" y="504857"/>
                  <a:pt x="798417" y="507737"/>
                  <a:pt x="802378" y="508456"/>
                </a:cubicBezTo>
                <a:cubicBezTo>
                  <a:pt x="813182" y="510616"/>
                  <a:pt x="824707" y="510616"/>
                  <a:pt x="834790" y="513856"/>
                </a:cubicBezTo>
                <a:cubicBezTo>
                  <a:pt x="839832" y="515295"/>
                  <a:pt x="844154" y="521415"/>
                  <a:pt x="846675" y="526454"/>
                </a:cubicBezTo>
                <a:cubicBezTo>
                  <a:pt x="850636" y="533293"/>
                  <a:pt x="852437" y="541212"/>
                  <a:pt x="855678" y="550931"/>
                </a:cubicBezTo>
                <a:cubicBezTo>
                  <a:pt x="863961" y="539772"/>
                  <a:pt x="870444" y="531493"/>
                  <a:pt x="876206" y="522854"/>
                </a:cubicBezTo>
                <a:cubicBezTo>
                  <a:pt x="887010" y="505217"/>
                  <a:pt x="902496" y="506657"/>
                  <a:pt x="914020" y="518895"/>
                </a:cubicBezTo>
                <a:cubicBezTo>
                  <a:pt x="932387" y="538332"/>
                  <a:pt x="954715" y="543372"/>
                  <a:pt x="978844" y="545531"/>
                </a:cubicBezTo>
                <a:cubicBezTo>
                  <a:pt x="982445" y="545891"/>
                  <a:pt x="986767" y="542292"/>
                  <a:pt x="990368" y="539412"/>
                </a:cubicBezTo>
                <a:cubicBezTo>
                  <a:pt x="994690" y="536533"/>
                  <a:pt x="996490" y="528254"/>
                  <a:pt x="1003693" y="533653"/>
                </a:cubicBezTo>
                <a:cubicBezTo>
                  <a:pt x="1009815" y="538332"/>
                  <a:pt x="1015217" y="543372"/>
                  <a:pt x="1010896" y="552370"/>
                </a:cubicBezTo>
                <a:cubicBezTo>
                  <a:pt x="1008015" y="558489"/>
                  <a:pt x="1006214" y="564969"/>
                  <a:pt x="1004053" y="571088"/>
                </a:cubicBezTo>
                <a:cubicBezTo>
                  <a:pt x="1005134" y="571808"/>
                  <a:pt x="1006214" y="572528"/>
                  <a:pt x="1007295" y="572887"/>
                </a:cubicBezTo>
                <a:cubicBezTo>
                  <a:pt x="1009095" y="570728"/>
                  <a:pt x="1011256" y="568568"/>
                  <a:pt x="1013057" y="566408"/>
                </a:cubicBezTo>
                <a:cubicBezTo>
                  <a:pt x="1021340" y="556690"/>
                  <a:pt x="1029983" y="546611"/>
                  <a:pt x="1038986" y="537252"/>
                </a:cubicBezTo>
                <a:cubicBezTo>
                  <a:pt x="1044028" y="531853"/>
                  <a:pt x="1051591" y="528614"/>
                  <a:pt x="1049430" y="518535"/>
                </a:cubicBezTo>
                <a:cubicBezTo>
                  <a:pt x="1049070" y="516015"/>
                  <a:pt x="1057713" y="512056"/>
                  <a:pt x="1064556" y="506657"/>
                </a:cubicBezTo>
                <a:cubicBezTo>
                  <a:pt x="1059874" y="501617"/>
                  <a:pt x="1054472" y="494778"/>
                  <a:pt x="1047990" y="489739"/>
                </a:cubicBezTo>
                <a:cubicBezTo>
                  <a:pt x="1039346" y="482180"/>
                  <a:pt x="1038266" y="475341"/>
                  <a:pt x="1043668" y="465262"/>
                </a:cubicBezTo>
                <a:cubicBezTo>
                  <a:pt x="1051231" y="449065"/>
                  <a:pt x="1060594" y="435027"/>
                  <a:pt x="1076800" y="427108"/>
                </a:cubicBezTo>
                <a:cubicBezTo>
                  <a:pt x="1086524" y="422428"/>
                  <a:pt x="1092286" y="424948"/>
                  <a:pt x="1092646" y="435387"/>
                </a:cubicBezTo>
                <a:cubicBezTo>
                  <a:pt x="1094087" y="455904"/>
                  <a:pt x="1096608" y="477141"/>
                  <a:pt x="1082563" y="495858"/>
                </a:cubicBezTo>
                <a:cubicBezTo>
                  <a:pt x="1081122" y="498018"/>
                  <a:pt x="1079681" y="501977"/>
                  <a:pt x="1080402" y="504137"/>
                </a:cubicBezTo>
                <a:cubicBezTo>
                  <a:pt x="1083643" y="514936"/>
                  <a:pt x="1087965" y="525374"/>
                  <a:pt x="1092646" y="537252"/>
                </a:cubicBezTo>
                <a:cubicBezTo>
                  <a:pt x="1096608" y="535093"/>
                  <a:pt x="1101289" y="531853"/>
                  <a:pt x="1105971" y="529334"/>
                </a:cubicBezTo>
                <a:cubicBezTo>
                  <a:pt x="1114254" y="534733"/>
                  <a:pt x="1114614" y="541212"/>
                  <a:pt x="1112093" y="549851"/>
                </a:cubicBezTo>
                <a:cubicBezTo>
                  <a:pt x="1109933" y="556690"/>
                  <a:pt x="1109212" y="564609"/>
                  <a:pt x="1109212" y="572528"/>
                </a:cubicBezTo>
                <a:cubicBezTo>
                  <a:pt x="1108852" y="575047"/>
                  <a:pt x="1111373" y="577567"/>
                  <a:pt x="1113174" y="580086"/>
                </a:cubicBezTo>
                <a:cubicBezTo>
                  <a:pt x="1115335" y="579007"/>
                  <a:pt x="1118216" y="577927"/>
                  <a:pt x="1120016" y="576127"/>
                </a:cubicBezTo>
                <a:cubicBezTo>
                  <a:pt x="1131901" y="561729"/>
                  <a:pt x="1144506" y="548051"/>
                  <a:pt x="1155670" y="532573"/>
                </a:cubicBezTo>
                <a:cubicBezTo>
                  <a:pt x="1170435" y="512416"/>
                  <a:pt x="1174757" y="511696"/>
                  <a:pt x="1192043" y="530773"/>
                </a:cubicBezTo>
                <a:cubicBezTo>
                  <a:pt x="1199246" y="539052"/>
                  <a:pt x="1200686" y="546251"/>
                  <a:pt x="1192763" y="554170"/>
                </a:cubicBezTo>
                <a:cubicBezTo>
                  <a:pt x="1183400" y="563169"/>
                  <a:pt x="1179439" y="573247"/>
                  <a:pt x="1180519" y="586926"/>
                </a:cubicBezTo>
                <a:cubicBezTo>
                  <a:pt x="1182320" y="602043"/>
                  <a:pt x="1160712" y="616801"/>
                  <a:pt x="1145946" y="614282"/>
                </a:cubicBezTo>
                <a:cubicBezTo>
                  <a:pt x="1136583" y="612482"/>
                  <a:pt x="1126139" y="613202"/>
                  <a:pt x="1116055" y="613922"/>
                </a:cubicBezTo>
                <a:cubicBezTo>
                  <a:pt x="1113894" y="613922"/>
                  <a:pt x="1112093" y="618241"/>
                  <a:pt x="1110293" y="620401"/>
                </a:cubicBezTo>
                <a:cubicBezTo>
                  <a:pt x="1107772" y="624360"/>
                  <a:pt x="1105971" y="628680"/>
                  <a:pt x="1102370" y="631199"/>
                </a:cubicBezTo>
                <a:cubicBezTo>
                  <a:pt x="1088685" y="641998"/>
                  <a:pt x="1085804" y="641998"/>
                  <a:pt x="1071038" y="630839"/>
                </a:cubicBezTo>
                <a:cubicBezTo>
                  <a:pt x="1069598" y="630120"/>
                  <a:pt x="1067797" y="629400"/>
                  <a:pt x="1064556" y="630839"/>
                </a:cubicBezTo>
                <a:cubicBezTo>
                  <a:pt x="1070678" y="636959"/>
                  <a:pt x="1076800" y="643438"/>
                  <a:pt x="1082202" y="649197"/>
                </a:cubicBezTo>
                <a:cubicBezTo>
                  <a:pt x="1072839" y="676193"/>
                  <a:pt x="1050150" y="674393"/>
                  <a:pt x="1029623" y="676913"/>
                </a:cubicBezTo>
                <a:cubicBezTo>
                  <a:pt x="1024581" y="677633"/>
                  <a:pt x="1019179" y="677273"/>
                  <a:pt x="1014497" y="677633"/>
                </a:cubicBezTo>
                <a:cubicBezTo>
                  <a:pt x="1013777" y="679433"/>
                  <a:pt x="1013417" y="680512"/>
                  <a:pt x="1013417" y="680872"/>
                </a:cubicBezTo>
                <a:cubicBezTo>
                  <a:pt x="1015217" y="686632"/>
                  <a:pt x="1017018" y="692031"/>
                  <a:pt x="1018819" y="697430"/>
                </a:cubicBezTo>
                <a:cubicBezTo>
                  <a:pt x="1013417" y="698870"/>
                  <a:pt x="1007655" y="699950"/>
                  <a:pt x="1002253" y="701750"/>
                </a:cubicBezTo>
                <a:cubicBezTo>
                  <a:pt x="999732" y="702829"/>
                  <a:pt x="996851" y="704269"/>
                  <a:pt x="995050" y="706429"/>
                </a:cubicBezTo>
                <a:cubicBezTo>
                  <a:pt x="973082" y="731625"/>
                  <a:pt x="948953" y="755022"/>
                  <a:pt x="938149" y="788137"/>
                </a:cubicBezTo>
                <a:cubicBezTo>
                  <a:pt x="934908" y="797136"/>
                  <a:pt x="934547" y="803615"/>
                  <a:pt x="939229" y="812254"/>
                </a:cubicBezTo>
                <a:cubicBezTo>
                  <a:pt x="944991" y="822693"/>
                  <a:pt x="948233" y="834571"/>
                  <a:pt x="952914" y="846089"/>
                </a:cubicBezTo>
                <a:cubicBezTo>
                  <a:pt x="951474" y="846449"/>
                  <a:pt x="950393" y="847169"/>
                  <a:pt x="949313" y="848249"/>
                </a:cubicBezTo>
                <a:cubicBezTo>
                  <a:pt x="951474" y="848609"/>
                  <a:pt x="953995" y="849689"/>
                  <a:pt x="956156" y="849329"/>
                </a:cubicBezTo>
                <a:cubicBezTo>
                  <a:pt x="968400" y="848249"/>
                  <a:pt x="978484" y="852569"/>
                  <a:pt x="987487" y="860487"/>
                </a:cubicBezTo>
                <a:cubicBezTo>
                  <a:pt x="1008375" y="879205"/>
                  <a:pt x="1028182" y="898642"/>
                  <a:pt x="1054472" y="909081"/>
                </a:cubicBezTo>
                <a:cubicBezTo>
                  <a:pt x="1064556" y="913040"/>
                  <a:pt x="1066356" y="920599"/>
                  <a:pt x="1062755" y="929958"/>
                </a:cubicBezTo>
                <a:cubicBezTo>
                  <a:pt x="1055552" y="949035"/>
                  <a:pt x="1056633" y="966673"/>
                  <a:pt x="1068877" y="983230"/>
                </a:cubicBezTo>
                <a:cubicBezTo>
                  <a:pt x="1071759" y="986830"/>
                  <a:pt x="1075720" y="991149"/>
                  <a:pt x="1079681" y="992589"/>
                </a:cubicBezTo>
                <a:cubicBezTo>
                  <a:pt x="1087244" y="996189"/>
                  <a:pt x="1093727" y="995469"/>
                  <a:pt x="1094447" y="985030"/>
                </a:cubicBezTo>
                <a:cubicBezTo>
                  <a:pt x="1095527" y="974951"/>
                  <a:pt x="1098048" y="964873"/>
                  <a:pt x="1098048" y="954794"/>
                </a:cubicBezTo>
                <a:cubicBezTo>
                  <a:pt x="1098408" y="931757"/>
                  <a:pt x="1109573" y="916640"/>
                  <a:pt x="1129020" y="906201"/>
                </a:cubicBezTo>
                <a:cubicBezTo>
                  <a:pt x="1149908" y="894683"/>
                  <a:pt x="1156750" y="881005"/>
                  <a:pt x="1149547" y="856168"/>
                </a:cubicBezTo>
                <a:cubicBezTo>
                  <a:pt x="1145586" y="841410"/>
                  <a:pt x="1148467" y="829172"/>
                  <a:pt x="1152068" y="815854"/>
                </a:cubicBezTo>
                <a:cubicBezTo>
                  <a:pt x="1158191" y="795696"/>
                  <a:pt x="1164673" y="775539"/>
                  <a:pt x="1170795" y="755382"/>
                </a:cubicBezTo>
                <a:cubicBezTo>
                  <a:pt x="1176557" y="734865"/>
                  <a:pt x="1177998" y="735585"/>
                  <a:pt x="1199246" y="737025"/>
                </a:cubicBezTo>
                <a:cubicBezTo>
                  <a:pt x="1234179" y="740264"/>
                  <a:pt x="1246423" y="768700"/>
                  <a:pt x="1264430" y="791017"/>
                </a:cubicBezTo>
                <a:cubicBezTo>
                  <a:pt x="1266231" y="793177"/>
                  <a:pt x="1265150" y="798936"/>
                  <a:pt x="1263710" y="802535"/>
                </a:cubicBezTo>
                <a:cubicBezTo>
                  <a:pt x="1259748" y="816574"/>
                  <a:pt x="1262990" y="829172"/>
                  <a:pt x="1269112" y="841410"/>
                </a:cubicBezTo>
                <a:cubicBezTo>
                  <a:pt x="1273073" y="849329"/>
                  <a:pt x="1278835" y="853288"/>
                  <a:pt x="1286758" y="848249"/>
                </a:cubicBezTo>
                <a:cubicBezTo>
                  <a:pt x="1295762" y="842130"/>
                  <a:pt x="1303685" y="835291"/>
                  <a:pt x="1311608" y="827732"/>
                </a:cubicBezTo>
                <a:cubicBezTo>
                  <a:pt x="1317010" y="822693"/>
                  <a:pt x="1320971" y="816214"/>
                  <a:pt x="1327093" y="808655"/>
                </a:cubicBezTo>
                <a:cubicBezTo>
                  <a:pt x="1335376" y="821973"/>
                  <a:pt x="1336817" y="833851"/>
                  <a:pt x="1337897" y="846449"/>
                </a:cubicBezTo>
                <a:cubicBezTo>
                  <a:pt x="1338258" y="853288"/>
                  <a:pt x="1340778" y="859768"/>
                  <a:pt x="1342219" y="866607"/>
                </a:cubicBezTo>
                <a:cubicBezTo>
                  <a:pt x="1344380" y="874525"/>
                  <a:pt x="1347621" y="882804"/>
                  <a:pt x="1347981" y="890723"/>
                </a:cubicBezTo>
                <a:cubicBezTo>
                  <a:pt x="1348341" y="910520"/>
                  <a:pt x="1352663" y="927438"/>
                  <a:pt x="1372830" y="937157"/>
                </a:cubicBezTo>
                <a:cubicBezTo>
                  <a:pt x="1385795" y="943276"/>
                  <a:pt x="1385075" y="947955"/>
                  <a:pt x="1372830" y="955154"/>
                </a:cubicBezTo>
                <a:cubicBezTo>
                  <a:pt x="1368869" y="957674"/>
                  <a:pt x="1364547" y="959834"/>
                  <a:pt x="1360946" y="963793"/>
                </a:cubicBezTo>
                <a:cubicBezTo>
                  <a:pt x="1363107" y="963433"/>
                  <a:pt x="1365628" y="963793"/>
                  <a:pt x="1367068" y="963073"/>
                </a:cubicBezTo>
                <a:cubicBezTo>
                  <a:pt x="1380033" y="954074"/>
                  <a:pt x="1391197" y="959834"/>
                  <a:pt x="1401641" y="967393"/>
                </a:cubicBezTo>
                <a:cubicBezTo>
                  <a:pt x="1411725" y="974592"/>
                  <a:pt x="1407763" y="1001228"/>
                  <a:pt x="1396239" y="1006987"/>
                </a:cubicBezTo>
                <a:cubicBezTo>
                  <a:pt x="1380033" y="1014906"/>
                  <a:pt x="1363827" y="1022465"/>
                  <a:pt x="1347981" y="1030024"/>
                </a:cubicBezTo>
                <a:cubicBezTo>
                  <a:pt x="1344380" y="1031464"/>
                  <a:pt x="1340778" y="1032543"/>
                  <a:pt x="1337177" y="1032184"/>
                </a:cubicBezTo>
                <a:cubicBezTo>
                  <a:pt x="1320971" y="1031824"/>
                  <a:pt x="1304405" y="1032543"/>
                  <a:pt x="1288199" y="1030024"/>
                </a:cubicBezTo>
                <a:cubicBezTo>
                  <a:pt x="1272353" y="1027864"/>
                  <a:pt x="1258308" y="1030384"/>
                  <a:pt x="1245703" y="1040462"/>
                </a:cubicBezTo>
                <a:cubicBezTo>
                  <a:pt x="1233819" y="1049461"/>
                  <a:pt x="1221574" y="1057740"/>
                  <a:pt x="1209330" y="1066379"/>
                </a:cubicBezTo>
                <a:cubicBezTo>
                  <a:pt x="1210050" y="1067459"/>
                  <a:pt x="1210770" y="1068538"/>
                  <a:pt x="1211490" y="1069978"/>
                </a:cubicBezTo>
                <a:cubicBezTo>
                  <a:pt x="1216172" y="1067459"/>
                  <a:pt x="1221934" y="1066019"/>
                  <a:pt x="1226616" y="1062779"/>
                </a:cubicBezTo>
                <a:cubicBezTo>
                  <a:pt x="1238500" y="1054860"/>
                  <a:pt x="1252186" y="1055220"/>
                  <a:pt x="1265511" y="1057020"/>
                </a:cubicBezTo>
                <a:cubicBezTo>
                  <a:pt x="1268031" y="1057380"/>
                  <a:pt x="1271993" y="1059540"/>
                  <a:pt x="1272713" y="1061699"/>
                </a:cubicBezTo>
                <a:cubicBezTo>
                  <a:pt x="1273794" y="1064219"/>
                  <a:pt x="1272353" y="1067819"/>
                  <a:pt x="1270913" y="1070698"/>
                </a:cubicBezTo>
                <a:cubicBezTo>
                  <a:pt x="1268752" y="1074298"/>
                  <a:pt x="1262629" y="1078617"/>
                  <a:pt x="1263350" y="1080777"/>
                </a:cubicBezTo>
                <a:cubicBezTo>
                  <a:pt x="1267311" y="1090855"/>
                  <a:pt x="1271273" y="1101294"/>
                  <a:pt x="1278115" y="1109213"/>
                </a:cubicBezTo>
                <a:cubicBezTo>
                  <a:pt x="1284237" y="1116052"/>
                  <a:pt x="1293961" y="1120011"/>
                  <a:pt x="1305125" y="1127570"/>
                </a:cubicBezTo>
                <a:cubicBezTo>
                  <a:pt x="1284598" y="1137289"/>
                  <a:pt x="1266951" y="1145928"/>
                  <a:pt x="1248944" y="1154207"/>
                </a:cubicBezTo>
                <a:cubicBezTo>
                  <a:pt x="1247144" y="1155286"/>
                  <a:pt x="1242822" y="1153487"/>
                  <a:pt x="1242102" y="1151687"/>
                </a:cubicBezTo>
                <a:cubicBezTo>
                  <a:pt x="1241021" y="1149887"/>
                  <a:pt x="1242462" y="1145928"/>
                  <a:pt x="1243902" y="1144488"/>
                </a:cubicBezTo>
                <a:cubicBezTo>
                  <a:pt x="1247504" y="1140888"/>
                  <a:pt x="1252186" y="1137649"/>
                  <a:pt x="1256507" y="1134769"/>
                </a:cubicBezTo>
                <a:cubicBezTo>
                  <a:pt x="1259748" y="1132969"/>
                  <a:pt x="1263350" y="1131530"/>
                  <a:pt x="1267311" y="1130090"/>
                </a:cubicBezTo>
                <a:cubicBezTo>
                  <a:pt x="1265511" y="1127930"/>
                  <a:pt x="1264070" y="1126130"/>
                  <a:pt x="1262629" y="1124331"/>
                </a:cubicBezTo>
                <a:cubicBezTo>
                  <a:pt x="1256147" y="1126130"/>
                  <a:pt x="1249304" y="1127570"/>
                  <a:pt x="1243182" y="1129730"/>
                </a:cubicBezTo>
                <a:cubicBezTo>
                  <a:pt x="1230217" y="1134769"/>
                  <a:pt x="1217613" y="1140528"/>
                  <a:pt x="1204288" y="1144848"/>
                </a:cubicBezTo>
                <a:cubicBezTo>
                  <a:pt x="1185561" y="1150607"/>
                  <a:pt x="1178718" y="1167165"/>
                  <a:pt x="1170795" y="1181923"/>
                </a:cubicBezTo>
                <a:cubicBezTo>
                  <a:pt x="1166474" y="1190921"/>
                  <a:pt x="1160712" y="1195961"/>
                  <a:pt x="1151708" y="1199200"/>
                </a:cubicBezTo>
                <a:cubicBezTo>
                  <a:pt x="1143785" y="1202080"/>
                  <a:pt x="1135862" y="1204959"/>
                  <a:pt x="1128300" y="1208919"/>
                </a:cubicBezTo>
                <a:cubicBezTo>
                  <a:pt x="1123618" y="1211798"/>
                  <a:pt x="1120377" y="1216478"/>
                  <a:pt x="1116415" y="1220437"/>
                </a:cubicBezTo>
                <a:cubicBezTo>
                  <a:pt x="1110653" y="1226556"/>
                  <a:pt x="1104531" y="1231956"/>
                  <a:pt x="1099489" y="1238435"/>
                </a:cubicBezTo>
                <a:cubicBezTo>
                  <a:pt x="1095167" y="1243834"/>
                  <a:pt x="1091566" y="1250313"/>
                  <a:pt x="1087604" y="1256792"/>
                </a:cubicBezTo>
                <a:cubicBezTo>
                  <a:pt x="1084003" y="1253913"/>
                  <a:pt x="1080762" y="1251033"/>
                  <a:pt x="1075360" y="1246714"/>
                </a:cubicBezTo>
                <a:cubicBezTo>
                  <a:pt x="1074279" y="1252473"/>
                  <a:pt x="1072839" y="1256432"/>
                  <a:pt x="1072839" y="1260392"/>
                </a:cubicBezTo>
                <a:cubicBezTo>
                  <a:pt x="1072839" y="1264711"/>
                  <a:pt x="1073919" y="1269031"/>
                  <a:pt x="1074640" y="1273710"/>
                </a:cubicBezTo>
                <a:cubicBezTo>
                  <a:pt x="1076800" y="1295307"/>
                  <a:pt x="1072839" y="1313304"/>
                  <a:pt x="1052311" y="1326263"/>
                </a:cubicBezTo>
                <a:cubicBezTo>
                  <a:pt x="1035385" y="1336701"/>
                  <a:pt x="1021340" y="1351459"/>
                  <a:pt x="1005134" y="1363337"/>
                </a:cubicBezTo>
                <a:cubicBezTo>
                  <a:pt x="986047" y="1377015"/>
                  <a:pt x="988207" y="1395733"/>
                  <a:pt x="990368" y="1415170"/>
                </a:cubicBezTo>
                <a:cubicBezTo>
                  <a:pt x="992169" y="1429928"/>
                  <a:pt x="995050" y="1445046"/>
                  <a:pt x="995770" y="1459804"/>
                </a:cubicBezTo>
                <a:cubicBezTo>
                  <a:pt x="996130" y="1464483"/>
                  <a:pt x="990728" y="1469523"/>
                  <a:pt x="987847" y="1474562"/>
                </a:cubicBezTo>
                <a:cubicBezTo>
                  <a:pt x="983886" y="1472042"/>
                  <a:pt x="978844" y="1470242"/>
                  <a:pt x="977043" y="1466643"/>
                </a:cubicBezTo>
                <a:cubicBezTo>
                  <a:pt x="971641" y="1457284"/>
                  <a:pt x="967680" y="1446846"/>
                  <a:pt x="963358" y="1437127"/>
                </a:cubicBezTo>
                <a:cubicBezTo>
                  <a:pt x="961918" y="1432088"/>
                  <a:pt x="961918" y="1426689"/>
                  <a:pt x="960117" y="1421289"/>
                </a:cubicBezTo>
                <a:cubicBezTo>
                  <a:pt x="956156" y="1410851"/>
                  <a:pt x="950393" y="1402212"/>
                  <a:pt x="937429" y="1401132"/>
                </a:cubicBezTo>
                <a:cubicBezTo>
                  <a:pt x="929145" y="1400412"/>
                  <a:pt x="920862" y="1398612"/>
                  <a:pt x="912939" y="1396453"/>
                </a:cubicBezTo>
                <a:cubicBezTo>
                  <a:pt x="893132" y="1391054"/>
                  <a:pt x="875125" y="1389974"/>
                  <a:pt x="858559" y="1406531"/>
                </a:cubicBezTo>
                <a:cubicBezTo>
                  <a:pt x="854958" y="1410491"/>
                  <a:pt x="845955" y="1410491"/>
                  <a:pt x="839832" y="1410131"/>
                </a:cubicBezTo>
                <a:cubicBezTo>
                  <a:pt x="825427" y="1409771"/>
                  <a:pt x="811022" y="1404372"/>
                  <a:pt x="797336" y="1407251"/>
                </a:cubicBezTo>
                <a:cubicBezTo>
                  <a:pt x="785812" y="1409771"/>
                  <a:pt x="773928" y="1418770"/>
                  <a:pt x="765645" y="1428128"/>
                </a:cubicBezTo>
                <a:cubicBezTo>
                  <a:pt x="746197" y="1449725"/>
                  <a:pt x="739715" y="1477082"/>
                  <a:pt x="737914" y="1506237"/>
                </a:cubicBezTo>
                <a:cubicBezTo>
                  <a:pt x="736834" y="1522435"/>
                  <a:pt x="736114" y="1538273"/>
                  <a:pt x="742236" y="1554111"/>
                </a:cubicBezTo>
                <a:cubicBezTo>
                  <a:pt x="751960" y="1578947"/>
                  <a:pt x="772487" y="1590106"/>
                  <a:pt x="798057" y="1589746"/>
                </a:cubicBezTo>
                <a:cubicBezTo>
                  <a:pt x="817864" y="1589746"/>
                  <a:pt x="826507" y="1579667"/>
                  <a:pt x="834790" y="1564549"/>
                </a:cubicBezTo>
                <a:cubicBezTo>
                  <a:pt x="848475" y="1540433"/>
                  <a:pt x="866842" y="1535393"/>
                  <a:pt x="890971" y="1548712"/>
                </a:cubicBezTo>
                <a:cubicBezTo>
                  <a:pt x="885929" y="1560230"/>
                  <a:pt x="880527" y="1571388"/>
                  <a:pt x="876206" y="1582907"/>
                </a:cubicBezTo>
                <a:cubicBezTo>
                  <a:pt x="871524" y="1594785"/>
                  <a:pt x="867923" y="1606663"/>
                  <a:pt x="863961" y="1618542"/>
                </a:cubicBezTo>
                <a:cubicBezTo>
                  <a:pt x="861800" y="1625381"/>
                  <a:pt x="864682" y="1628260"/>
                  <a:pt x="871524" y="1628980"/>
                </a:cubicBezTo>
                <a:cubicBezTo>
                  <a:pt x="887370" y="1630060"/>
                  <a:pt x="902856" y="1631860"/>
                  <a:pt x="917981" y="1634020"/>
                </a:cubicBezTo>
                <a:cubicBezTo>
                  <a:pt x="933107" y="1635819"/>
                  <a:pt x="936348" y="1639779"/>
                  <a:pt x="935628" y="1654537"/>
                </a:cubicBezTo>
                <a:cubicBezTo>
                  <a:pt x="935268" y="1661736"/>
                  <a:pt x="935628" y="1669655"/>
                  <a:pt x="933467" y="1676494"/>
                </a:cubicBezTo>
                <a:cubicBezTo>
                  <a:pt x="926264" y="1697371"/>
                  <a:pt x="933107" y="1713569"/>
                  <a:pt x="949313" y="1725807"/>
                </a:cubicBezTo>
                <a:cubicBezTo>
                  <a:pt x="955075" y="1730486"/>
                  <a:pt x="965519" y="1734446"/>
                  <a:pt x="971281" y="1731926"/>
                </a:cubicBezTo>
                <a:cubicBezTo>
                  <a:pt x="991088" y="1724007"/>
                  <a:pt x="1007655" y="1728327"/>
                  <a:pt x="1023861" y="1740565"/>
                </a:cubicBezTo>
                <a:cubicBezTo>
                  <a:pt x="1025301" y="1741285"/>
                  <a:pt x="1027102" y="1741645"/>
                  <a:pt x="1028542" y="1742365"/>
                </a:cubicBezTo>
                <a:cubicBezTo>
                  <a:pt x="1029983" y="1740925"/>
                  <a:pt x="1032144" y="1739485"/>
                  <a:pt x="1032504" y="1737685"/>
                </a:cubicBezTo>
                <a:cubicBezTo>
                  <a:pt x="1045109" y="1710689"/>
                  <a:pt x="1069958" y="1699890"/>
                  <a:pt x="1095167" y="1689452"/>
                </a:cubicBezTo>
                <a:cubicBezTo>
                  <a:pt x="1104171" y="1685852"/>
                  <a:pt x="1108132" y="1688372"/>
                  <a:pt x="1107412" y="1698451"/>
                </a:cubicBezTo>
                <a:cubicBezTo>
                  <a:pt x="1106331" y="1705650"/>
                  <a:pt x="1104531" y="1712489"/>
                  <a:pt x="1103810" y="1719688"/>
                </a:cubicBezTo>
                <a:cubicBezTo>
                  <a:pt x="1105251" y="1720768"/>
                  <a:pt x="1106691" y="1722207"/>
                  <a:pt x="1108132" y="1723287"/>
                </a:cubicBezTo>
                <a:cubicBezTo>
                  <a:pt x="1109212" y="1720408"/>
                  <a:pt x="1110293" y="1717528"/>
                  <a:pt x="1111733" y="1715008"/>
                </a:cubicBezTo>
                <a:cubicBezTo>
                  <a:pt x="1121097" y="1698811"/>
                  <a:pt x="1133702" y="1693771"/>
                  <a:pt x="1149908" y="1702410"/>
                </a:cubicBezTo>
                <a:cubicBezTo>
                  <a:pt x="1171876" y="1713209"/>
                  <a:pt x="1194924" y="1716448"/>
                  <a:pt x="1217973" y="1710329"/>
                </a:cubicBezTo>
                <a:cubicBezTo>
                  <a:pt x="1233819" y="1706370"/>
                  <a:pt x="1242102" y="1715728"/>
                  <a:pt x="1251825" y="1724007"/>
                </a:cubicBezTo>
                <a:cubicBezTo>
                  <a:pt x="1271273" y="1740205"/>
                  <a:pt x="1291080" y="1756043"/>
                  <a:pt x="1311968" y="1771161"/>
                </a:cubicBezTo>
                <a:cubicBezTo>
                  <a:pt x="1318450" y="1775840"/>
                  <a:pt x="1327454" y="1778000"/>
                  <a:pt x="1335737" y="1778000"/>
                </a:cubicBezTo>
                <a:cubicBezTo>
                  <a:pt x="1385435" y="1779799"/>
                  <a:pt x="1404882" y="1805716"/>
                  <a:pt x="1421088" y="1844590"/>
                </a:cubicBezTo>
                <a:cubicBezTo>
                  <a:pt x="1422169" y="1848190"/>
                  <a:pt x="1420008" y="1854309"/>
                  <a:pt x="1418207" y="1858268"/>
                </a:cubicBezTo>
                <a:cubicBezTo>
                  <a:pt x="1414966" y="1865107"/>
                  <a:pt x="1410644" y="1871227"/>
                  <a:pt x="1404882" y="1880225"/>
                </a:cubicBezTo>
                <a:cubicBezTo>
                  <a:pt x="1414606" y="1877706"/>
                  <a:pt x="1421088" y="1874106"/>
                  <a:pt x="1427211" y="1874106"/>
                </a:cubicBezTo>
                <a:cubicBezTo>
                  <a:pt x="1432252" y="1873746"/>
                  <a:pt x="1436934" y="1877346"/>
                  <a:pt x="1441976" y="1879505"/>
                </a:cubicBezTo>
                <a:cubicBezTo>
                  <a:pt x="1439815" y="1884185"/>
                  <a:pt x="1438015" y="1888864"/>
                  <a:pt x="1435854" y="1893544"/>
                </a:cubicBezTo>
                <a:cubicBezTo>
                  <a:pt x="1434773" y="1895703"/>
                  <a:pt x="1432613" y="1897503"/>
                  <a:pt x="1431172" y="1899663"/>
                </a:cubicBezTo>
                <a:cubicBezTo>
                  <a:pt x="1431892" y="1900383"/>
                  <a:pt x="1432613" y="1900743"/>
                  <a:pt x="1432973" y="1901822"/>
                </a:cubicBezTo>
                <a:cubicBezTo>
                  <a:pt x="1438735" y="1897503"/>
                  <a:pt x="1444857" y="1893544"/>
                  <a:pt x="1449899" y="1888864"/>
                </a:cubicBezTo>
                <a:cubicBezTo>
                  <a:pt x="1456381" y="1882745"/>
                  <a:pt x="1463224" y="1882025"/>
                  <a:pt x="1471147" y="1884905"/>
                </a:cubicBezTo>
                <a:cubicBezTo>
                  <a:pt x="1484472" y="1889584"/>
                  <a:pt x="1499958" y="1890304"/>
                  <a:pt x="1506440" y="1906142"/>
                </a:cubicBezTo>
                <a:cubicBezTo>
                  <a:pt x="1507160" y="1907942"/>
                  <a:pt x="1512922" y="1908661"/>
                  <a:pt x="1516164" y="1908661"/>
                </a:cubicBezTo>
                <a:cubicBezTo>
                  <a:pt x="1526247" y="1909021"/>
                  <a:pt x="1536691" y="1909021"/>
                  <a:pt x="1546775" y="1909021"/>
                </a:cubicBezTo>
                <a:cubicBezTo>
                  <a:pt x="1583509" y="1910461"/>
                  <a:pt x="1608718" y="1935298"/>
                  <a:pt x="1637169" y="1952935"/>
                </a:cubicBezTo>
                <a:cubicBezTo>
                  <a:pt x="1646172" y="1958694"/>
                  <a:pt x="1649053" y="1980291"/>
                  <a:pt x="1644371" y="1990370"/>
                </a:cubicBezTo>
                <a:cubicBezTo>
                  <a:pt x="1633927" y="2013047"/>
                  <a:pt x="1618802" y="2032844"/>
                  <a:pt x="1604757" y="2053361"/>
                </a:cubicBezTo>
                <a:cubicBezTo>
                  <a:pt x="1595033" y="2067399"/>
                  <a:pt x="1593232" y="2087197"/>
                  <a:pt x="1589271" y="2104834"/>
                </a:cubicBezTo>
                <a:cubicBezTo>
                  <a:pt x="1584229" y="2126431"/>
                  <a:pt x="1581708" y="2148388"/>
                  <a:pt x="1577026" y="2169625"/>
                </a:cubicBezTo>
                <a:cubicBezTo>
                  <a:pt x="1570544" y="2198421"/>
                  <a:pt x="1550737" y="2210659"/>
                  <a:pt x="1523006" y="2220378"/>
                </a:cubicBezTo>
                <a:cubicBezTo>
                  <a:pt x="1481231" y="2234776"/>
                  <a:pt x="1461423" y="2250974"/>
                  <a:pt x="1458182" y="2295608"/>
                </a:cubicBezTo>
                <a:cubicBezTo>
                  <a:pt x="1456742" y="2312525"/>
                  <a:pt x="1449539" y="2331603"/>
                  <a:pt x="1430092" y="2339881"/>
                </a:cubicBezTo>
                <a:cubicBezTo>
                  <a:pt x="1427211" y="2340961"/>
                  <a:pt x="1425050" y="2343841"/>
                  <a:pt x="1423609" y="2346360"/>
                </a:cubicBezTo>
                <a:cubicBezTo>
                  <a:pt x="1416046" y="2361478"/>
                  <a:pt x="1403802" y="2373717"/>
                  <a:pt x="1401641" y="2393154"/>
                </a:cubicBezTo>
                <a:cubicBezTo>
                  <a:pt x="1400201" y="2408632"/>
                  <a:pt x="1387596" y="2419430"/>
                  <a:pt x="1368869" y="2417271"/>
                </a:cubicBezTo>
                <a:cubicBezTo>
                  <a:pt x="1358065" y="2415831"/>
                  <a:pt x="1347621" y="2413671"/>
                  <a:pt x="1338258" y="2411871"/>
                </a:cubicBezTo>
                <a:cubicBezTo>
                  <a:pt x="1342939" y="2421950"/>
                  <a:pt x="1347981" y="2432028"/>
                  <a:pt x="1351943" y="2442467"/>
                </a:cubicBezTo>
                <a:cubicBezTo>
                  <a:pt x="1359505" y="2462624"/>
                  <a:pt x="1349422" y="2479902"/>
                  <a:pt x="1327814" y="2484581"/>
                </a:cubicBezTo>
                <a:cubicBezTo>
                  <a:pt x="1317730" y="2486741"/>
                  <a:pt x="1306926" y="2489261"/>
                  <a:pt x="1296842" y="2490340"/>
                </a:cubicBezTo>
                <a:cubicBezTo>
                  <a:pt x="1289639" y="2491420"/>
                  <a:pt x="1286398" y="2494660"/>
                  <a:pt x="1286758" y="2501499"/>
                </a:cubicBezTo>
                <a:cubicBezTo>
                  <a:pt x="1286758" y="2502219"/>
                  <a:pt x="1286758" y="2503299"/>
                  <a:pt x="1286758" y="2504018"/>
                </a:cubicBezTo>
                <a:cubicBezTo>
                  <a:pt x="1284598" y="2530295"/>
                  <a:pt x="1288919" y="2526695"/>
                  <a:pt x="1261909" y="2529575"/>
                </a:cubicBezTo>
                <a:cubicBezTo>
                  <a:pt x="1252906" y="2530655"/>
                  <a:pt x="1250385" y="2534254"/>
                  <a:pt x="1252906" y="2541813"/>
                </a:cubicBezTo>
                <a:cubicBezTo>
                  <a:pt x="1262629" y="2571329"/>
                  <a:pt x="1254346" y="2596886"/>
                  <a:pt x="1235980" y="2619562"/>
                </a:cubicBezTo>
                <a:cubicBezTo>
                  <a:pt x="1230938" y="2625682"/>
                  <a:pt x="1232378" y="2630361"/>
                  <a:pt x="1237420" y="2635400"/>
                </a:cubicBezTo>
                <a:cubicBezTo>
                  <a:pt x="1260829" y="2659517"/>
                  <a:pt x="1260829" y="2659517"/>
                  <a:pt x="1246063" y="2689033"/>
                </a:cubicBezTo>
                <a:cubicBezTo>
                  <a:pt x="1243902" y="2693712"/>
                  <a:pt x="1242102" y="2698391"/>
                  <a:pt x="1238861" y="2702351"/>
                </a:cubicBezTo>
                <a:cubicBezTo>
                  <a:pt x="1230217" y="2713869"/>
                  <a:pt x="1229497" y="2726827"/>
                  <a:pt x="1233459" y="2740146"/>
                </a:cubicBezTo>
                <a:cubicBezTo>
                  <a:pt x="1235619" y="2748424"/>
                  <a:pt x="1233819" y="2754184"/>
                  <a:pt x="1228777" y="2760663"/>
                </a:cubicBezTo>
                <a:cubicBezTo>
                  <a:pt x="1221934" y="2768582"/>
                  <a:pt x="1216172" y="2776860"/>
                  <a:pt x="1208249" y="2786219"/>
                </a:cubicBezTo>
                <a:cubicBezTo>
                  <a:pt x="1205368" y="2767142"/>
                  <a:pt x="1192403" y="2767142"/>
                  <a:pt x="1179439" y="2767862"/>
                </a:cubicBezTo>
                <a:cubicBezTo>
                  <a:pt x="1180159" y="2751304"/>
                  <a:pt x="1178718" y="2752384"/>
                  <a:pt x="1168274" y="2739786"/>
                </a:cubicBezTo>
                <a:cubicBezTo>
                  <a:pt x="1159991" y="2729707"/>
                  <a:pt x="1155310" y="2716749"/>
                  <a:pt x="1147747" y="2703431"/>
                </a:cubicBezTo>
                <a:cubicBezTo>
                  <a:pt x="1147387" y="2703431"/>
                  <a:pt x="1143785" y="2702711"/>
                  <a:pt x="1140544" y="2701991"/>
                </a:cubicBezTo>
                <a:cubicBezTo>
                  <a:pt x="1141624" y="2698751"/>
                  <a:pt x="1141624" y="2695152"/>
                  <a:pt x="1143065" y="2692272"/>
                </a:cubicBezTo>
                <a:cubicBezTo>
                  <a:pt x="1150628" y="2679314"/>
                  <a:pt x="1147747" y="2664916"/>
                  <a:pt x="1134422" y="2649078"/>
                </a:cubicBezTo>
                <a:cubicBezTo>
                  <a:pt x="1131181" y="2645479"/>
                  <a:pt x="1129380" y="2640439"/>
                  <a:pt x="1126499" y="2635040"/>
                </a:cubicBezTo>
                <a:cubicBezTo>
                  <a:pt x="1142705" y="2632881"/>
                  <a:pt x="1151708" y="2618123"/>
                  <a:pt x="1150268" y="2600485"/>
                </a:cubicBezTo>
                <a:cubicBezTo>
                  <a:pt x="1148827" y="2586807"/>
                  <a:pt x="1147747" y="2572769"/>
                  <a:pt x="1145226" y="2559091"/>
                </a:cubicBezTo>
                <a:cubicBezTo>
                  <a:pt x="1144506" y="2554771"/>
                  <a:pt x="1140544" y="2549732"/>
                  <a:pt x="1136583" y="2547572"/>
                </a:cubicBezTo>
                <a:cubicBezTo>
                  <a:pt x="1129020" y="2543253"/>
                  <a:pt x="1125418" y="2538214"/>
                  <a:pt x="1126139" y="2529935"/>
                </a:cubicBezTo>
                <a:cubicBezTo>
                  <a:pt x="1126859" y="2511937"/>
                  <a:pt x="1126499" y="2493940"/>
                  <a:pt x="1119296" y="2476662"/>
                </a:cubicBezTo>
                <a:cubicBezTo>
                  <a:pt x="1118216" y="2473783"/>
                  <a:pt x="1119296" y="2469463"/>
                  <a:pt x="1120016" y="2465864"/>
                </a:cubicBezTo>
                <a:cubicBezTo>
                  <a:pt x="1123618" y="2451106"/>
                  <a:pt x="1128300" y="2435988"/>
                  <a:pt x="1130820" y="2420870"/>
                </a:cubicBezTo>
                <a:cubicBezTo>
                  <a:pt x="1132981" y="2409712"/>
                  <a:pt x="1133341" y="2398553"/>
                  <a:pt x="1133341" y="2387035"/>
                </a:cubicBezTo>
                <a:cubicBezTo>
                  <a:pt x="1134062" y="2348520"/>
                  <a:pt x="1135142" y="2310365"/>
                  <a:pt x="1134782" y="2272211"/>
                </a:cubicBezTo>
                <a:cubicBezTo>
                  <a:pt x="1134422" y="2236216"/>
                  <a:pt x="1133341" y="2200221"/>
                  <a:pt x="1130820" y="2164586"/>
                </a:cubicBezTo>
                <a:cubicBezTo>
                  <a:pt x="1129380" y="2146948"/>
                  <a:pt x="1112814" y="2139389"/>
                  <a:pt x="1100929" y="2128951"/>
                </a:cubicBezTo>
                <a:cubicBezTo>
                  <a:pt x="1097328" y="2125711"/>
                  <a:pt x="1093006" y="2123192"/>
                  <a:pt x="1088685" y="2121392"/>
                </a:cubicBezTo>
                <a:cubicBezTo>
                  <a:pt x="1044388" y="2101235"/>
                  <a:pt x="1028182" y="2058761"/>
                  <a:pt x="1008015" y="2020246"/>
                </a:cubicBezTo>
                <a:cubicBezTo>
                  <a:pt x="998291" y="2001528"/>
                  <a:pt x="988568" y="1983531"/>
                  <a:pt x="972001" y="1969853"/>
                </a:cubicBezTo>
                <a:cubicBezTo>
                  <a:pt x="963358" y="1962654"/>
                  <a:pt x="961197" y="1945736"/>
                  <a:pt x="966960" y="1936018"/>
                </a:cubicBezTo>
                <a:cubicBezTo>
                  <a:pt x="973082" y="1925219"/>
                  <a:pt x="974162" y="1916580"/>
                  <a:pt x="970921" y="1903262"/>
                </a:cubicBezTo>
                <a:cubicBezTo>
                  <a:pt x="967680" y="1891744"/>
                  <a:pt x="975603" y="1875906"/>
                  <a:pt x="981725" y="1863668"/>
                </a:cubicBezTo>
                <a:cubicBezTo>
                  <a:pt x="987847" y="1852149"/>
                  <a:pt x="997931" y="1842071"/>
                  <a:pt x="1007295" y="1832352"/>
                </a:cubicBezTo>
                <a:cubicBezTo>
                  <a:pt x="1024581" y="1814715"/>
                  <a:pt x="1022780" y="1794197"/>
                  <a:pt x="1017378" y="1772960"/>
                </a:cubicBezTo>
                <a:cubicBezTo>
                  <a:pt x="1015217" y="1763962"/>
                  <a:pt x="1010536" y="1755683"/>
                  <a:pt x="1006574" y="1747044"/>
                </a:cubicBezTo>
                <a:cubicBezTo>
                  <a:pt x="1000812" y="1734806"/>
                  <a:pt x="990368" y="1733366"/>
                  <a:pt x="983886" y="1744884"/>
                </a:cubicBezTo>
                <a:cubicBezTo>
                  <a:pt x="977043" y="1757123"/>
                  <a:pt x="970201" y="1755323"/>
                  <a:pt x="959037" y="1751723"/>
                </a:cubicBezTo>
                <a:cubicBezTo>
                  <a:pt x="936348" y="1745244"/>
                  <a:pt x="919782" y="1730126"/>
                  <a:pt x="902856" y="1716088"/>
                </a:cubicBezTo>
                <a:cubicBezTo>
                  <a:pt x="893852" y="1708529"/>
                  <a:pt x="888810" y="1696291"/>
                  <a:pt x="882688" y="1685852"/>
                </a:cubicBezTo>
                <a:cubicBezTo>
                  <a:pt x="876926" y="1676854"/>
                  <a:pt x="869363" y="1672534"/>
                  <a:pt x="858559" y="1670735"/>
                </a:cubicBezTo>
                <a:cubicBezTo>
                  <a:pt x="831189" y="1666415"/>
                  <a:pt x="805620" y="1657776"/>
                  <a:pt x="786172" y="1636179"/>
                </a:cubicBezTo>
                <a:cubicBezTo>
                  <a:pt x="780410" y="1629700"/>
                  <a:pt x="772847" y="1625381"/>
                  <a:pt x="764564" y="1628980"/>
                </a:cubicBezTo>
                <a:cubicBezTo>
                  <a:pt x="744037" y="1636899"/>
                  <a:pt x="725310" y="1628260"/>
                  <a:pt x="707663" y="1621061"/>
                </a:cubicBezTo>
                <a:cubicBezTo>
                  <a:pt x="684254" y="1610983"/>
                  <a:pt x="661566" y="1598745"/>
                  <a:pt x="638878" y="1586506"/>
                </a:cubicBezTo>
                <a:cubicBezTo>
                  <a:pt x="624112" y="1578587"/>
                  <a:pt x="619070" y="1563469"/>
                  <a:pt x="617990" y="1548712"/>
                </a:cubicBezTo>
                <a:cubicBezTo>
                  <a:pt x="616909" y="1536473"/>
                  <a:pt x="614749" y="1526035"/>
                  <a:pt x="607906" y="1516676"/>
                </a:cubicBezTo>
                <a:cubicBezTo>
                  <a:pt x="598182" y="1502278"/>
                  <a:pt x="587378" y="1488240"/>
                  <a:pt x="578375" y="1473482"/>
                </a:cubicBezTo>
                <a:cubicBezTo>
                  <a:pt x="562169" y="1446486"/>
                  <a:pt x="547044" y="1419490"/>
                  <a:pt x="531558" y="1392493"/>
                </a:cubicBezTo>
                <a:cubicBezTo>
                  <a:pt x="528317" y="1386734"/>
                  <a:pt x="526156" y="1380255"/>
                  <a:pt x="522554" y="1374856"/>
                </a:cubicBezTo>
                <a:cubicBezTo>
                  <a:pt x="520033" y="1371976"/>
                  <a:pt x="516072" y="1370536"/>
                  <a:pt x="512831" y="1368017"/>
                </a:cubicBezTo>
                <a:cubicBezTo>
                  <a:pt x="511030" y="1372696"/>
                  <a:pt x="507069" y="1377735"/>
                  <a:pt x="508149" y="1381695"/>
                </a:cubicBezTo>
                <a:cubicBezTo>
                  <a:pt x="511750" y="1393933"/>
                  <a:pt x="517513" y="1405811"/>
                  <a:pt x="522554" y="1418050"/>
                </a:cubicBezTo>
                <a:cubicBezTo>
                  <a:pt x="530477" y="1437847"/>
                  <a:pt x="538400" y="1458004"/>
                  <a:pt x="546683" y="1477801"/>
                </a:cubicBezTo>
                <a:cubicBezTo>
                  <a:pt x="550285" y="1486080"/>
                  <a:pt x="554246" y="1493999"/>
                  <a:pt x="557847" y="1501918"/>
                </a:cubicBezTo>
                <a:lnTo>
                  <a:pt x="555687" y="1504798"/>
                </a:lnTo>
                <a:cubicBezTo>
                  <a:pt x="551005" y="1501918"/>
                  <a:pt x="545243" y="1499758"/>
                  <a:pt x="542002" y="1495439"/>
                </a:cubicBezTo>
                <a:cubicBezTo>
                  <a:pt x="535879" y="1486080"/>
                  <a:pt x="531558" y="1475642"/>
                  <a:pt x="526156" y="1465563"/>
                </a:cubicBezTo>
                <a:cubicBezTo>
                  <a:pt x="524715" y="1462684"/>
                  <a:pt x="523275" y="1459444"/>
                  <a:pt x="521114" y="1457284"/>
                </a:cubicBezTo>
                <a:cubicBezTo>
                  <a:pt x="509229" y="1448645"/>
                  <a:pt x="504908" y="1435327"/>
                  <a:pt x="500226" y="1422009"/>
                </a:cubicBezTo>
                <a:cubicBezTo>
                  <a:pt x="490863" y="1392493"/>
                  <a:pt x="481499" y="1362977"/>
                  <a:pt x="470695" y="1334181"/>
                </a:cubicBezTo>
                <a:cubicBezTo>
                  <a:pt x="468174" y="1326982"/>
                  <a:pt x="460611" y="1320503"/>
                  <a:pt x="453769" y="1315824"/>
                </a:cubicBezTo>
                <a:cubicBezTo>
                  <a:pt x="439003" y="1305025"/>
                  <a:pt x="426039" y="1293147"/>
                  <a:pt x="422077" y="1274070"/>
                </a:cubicBezTo>
                <a:cubicBezTo>
                  <a:pt x="421717" y="1272630"/>
                  <a:pt x="420637" y="1270830"/>
                  <a:pt x="420637" y="1269390"/>
                </a:cubicBezTo>
                <a:cubicBezTo>
                  <a:pt x="422077" y="1245634"/>
                  <a:pt x="412353" y="1224037"/>
                  <a:pt x="406231" y="1202080"/>
                </a:cubicBezTo>
                <a:cubicBezTo>
                  <a:pt x="403710" y="1192361"/>
                  <a:pt x="405151" y="1180843"/>
                  <a:pt x="405511" y="1170404"/>
                </a:cubicBezTo>
                <a:cubicBezTo>
                  <a:pt x="406231" y="1135129"/>
                  <a:pt x="418476" y="1102734"/>
                  <a:pt x="435042" y="1071778"/>
                </a:cubicBezTo>
                <a:cubicBezTo>
                  <a:pt x="442965" y="1057020"/>
                  <a:pt x="444766" y="1042262"/>
                  <a:pt x="443325" y="1025704"/>
                </a:cubicBezTo>
                <a:cubicBezTo>
                  <a:pt x="442965" y="1019945"/>
                  <a:pt x="440804" y="1013826"/>
                  <a:pt x="449447" y="1010946"/>
                </a:cubicBezTo>
                <a:cubicBezTo>
                  <a:pt x="457010" y="1008427"/>
                  <a:pt x="460972" y="1012026"/>
                  <a:pt x="464573" y="1017786"/>
                </a:cubicBezTo>
                <a:cubicBezTo>
                  <a:pt x="465293" y="1018865"/>
                  <a:pt x="467454" y="1019585"/>
                  <a:pt x="470695" y="1021385"/>
                </a:cubicBezTo>
                <a:cubicBezTo>
                  <a:pt x="474656" y="1004827"/>
                  <a:pt x="474656" y="990069"/>
                  <a:pt x="465653" y="975311"/>
                </a:cubicBezTo>
                <a:cubicBezTo>
                  <a:pt x="457730" y="963073"/>
                  <a:pt x="452328" y="949755"/>
                  <a:pt x="442245" y="939316"/>
                </a:cubicBezTo>
                <a:cubicBezTo>
                  <a:pt x="431801" y="928158"/>
                  <a:pt x="430360" y="915920"/>
                  <a:pt x="444766" y="904401"/>
                </a:cubicBezTo>
                <a:cubicBezTo>
                  <a:pt x="432521" y="897202"/>
                  <a:pt x="428559" y="887124"/>
                  <a:pt x="431080" y="874525"/>
                </a:cubicBezTo>
                <a:cubicBezTo>
                  <a:pt x="431080" y="872726"/>
                  <a:pt x="430360" y="870206"/>
                  <a:pt x="429280" y="869126"/>
                </a:cubicBezTo>
                <a:cubicBezTo>
                  <a:pt x="413794" y="856528"/>
                  <a:pt x="420276" y="844290"/>
                  <a:pt x="428200" y="831331"/>
                </a:cubicBezTo>
                <a:cubicBezTo>
                  <a:pt x="428920" y="830612"/>
                  <a:pt x="429280" y="829172"/>
                  <a:pt x="429640" y="828092"/>
                </a:cubicBezTo>
                <a:cubicBezTo>
                  <a:pt x="428200" y="828452"/>
                  <a:pt x="427119" y="828452"/>
                  <a:pt x="426039" y="828452"/>
                </a:cubicBezTo>
                <a:cubicBezTo>
                  <a:pt x="424238" y="820533"/>
                  <a:pt x="422437" y="812614"/>
                  <a:pt x="420997" y="804695"/>
                </a:cubicBezTo>
                <a:cubicBezTo>
                  <a:pt x="419916" y="800376"/>
                  <a:pt x="418476" y="796056"/>
                  <a:pt x="418116" y="791737"/>
                </a:cubicBezTo>
                <a:cubicBezTo>
                  <a:pt x="416315" y="778419"/>
                  <a:pt x="415234" y="765101"/>
                  <a:pt x="413074" y="752143"/>
                </a:cubicBezTo>
                <a:cubicBezTo>
                  <a:pt x="410913" y="742424"/>
                  <a:pt x="407312" y="732705"/>
                  <a:pt x="405151" y="724786"/>
                </a:cubicBezTo>
                <a:cubicBezTo>
                  <a:pt x="393266" y="721907"/>
                  <a:pt x="383903" y="719747"/>
                  <a:pt x="370218" y="716507"/>
                </a:cubicBezTo>
                <a:cubicBezTo>
                  <a:pt x="366976" y="710388"/>
                  <a:pt x="362655" y="699590"/>
                  <a:pt x="356533" y="690591"/>
                </a:cubicBezTo>
                <a:cubicBezTo>
                  <a:pt x="351851" y="683392"/>
                  <a:pt x="345369" y="676553"/>
                  <a:pt x="338886" y="671514"/>
                </a:cubicBezTo>
                <a:cubicBezTo>
                  <a:pt x="324481" y="661435"/>
                  <a:pt x="309355" y="652796"/>
                  <a:pt x="295310" y="642718"/>
                </a:cubicBezTo>
                <a:cubicBezTo>
                  <a:pt x="290988" y="639478"/>
                  <a:pt x="287747" y="633719"/>
                  <a:pt x="286306" y="628320"/>
                </a:cubicBezTo>
                <a:cubicBezTo>
                  <a:pt x="284146" y="619681"/>
                  <a:pt x="278024" y="618601"/>
                  <a:pt x="270821" y="618241"/>
                </a:cubicBezTo>
                <a:cubicBezTo>
                  <a:pt x="263618" y="617881"/>
                  <a:pt x="257856" y="619321"/>
                  <a:pt x="256055" y="627600"/>
                </a:cubicBezTo>
                <a:cubicBezTo>
                  <a:pt x="252814" y="639118"/>
                  <a:pt x="244891" y="644517"/>
                  <a:pt x="233727" y="647397"/>
                </a:cubicBezTo>
                <a:cubicBezTo>
                  <a:pt x="222563" y="650277"/>
                  <a:pt x="211759" y="654956"/>
                  <a:pt x="200955" y="658915"/>
                </a:cubicBezTo>
                <a:cubicBezTo>
                  <a:pt x="199875" y="657836"/>
                  <a:pt x="199154" y="656756"/>
                  <a:pt x="198074" y="655676"/>
                </a:cubicBezTo>
                <a:cubicBezTo>
                  <a:pt x="204196" y="645237"/>
                  <a:pt x="208157" y="632999"/>
                  <a:pt x="216441" y="624360"/>
                </a:cubicBezTo>
                <a:cubicBezTo>
                  <a:pt x="224003" y="616081"/>
                  <a:pt x="235888" y="611762"/>
                  <a:pt x="245972" y="605643"/>
                </a:cubicBezTo>
                <a:cubicBezTo>
                  <a:pt x="244531" y="603483"/>
                  <a:pt x="243451" y="601683"/>
                  <a:pt x="242370" y="599524"/>
                </a:cubicBezTo>
                <a:cubicBezTo>
                  <a:pt x="228685" y="607083"/>
                  <a:pt x="215000" y="614282"/>
                  <a:pt x="202035" y="622201"/>
                </a:cubicBezTo>
                <a:cubicBezTo>
                  <a:pt x="191591" y="628320"/>
                  <a:pt x="181508" y="635519"/>
                  <a:pt x="171784" y="643078"/>
                </a:cubicBezTo>
                <a:cubicBezTo>
                  <a:pt x="168543" y="645597"/>
                  <a:pt x="164581" y="649917"/>
                  <a:pt x="164941" y="653516"/>
                </a:cubicBezTo>
                <a:cubicBezTo>
                  <a:pt x="165302" y="662155"/>
                  <a:pt x="161340" y="667914"/>
                  <a:pt x="153778" y="671874"/>
                </a:cubicBezTo>
                <a:cubicBezTo>
                  <a:pt x="118844" y="692391"/>
                  <a:pt x="84632" y="713628"/>
                  <a:pt x="48979" y="732345"/>
                </a:cubicBezTo>
                <a:cubicBezTo>
                  <a:pt x="34933" y="739544"/>
                  <a:pt x="17647" y="740264"/>
                  <a:pt x="2161" y="744224"/>
                </a:cubicBezTo>
                <a:cubicBezTo>
                  <a:pt x="1441" y="742424"/>
                  <a:pt x="720" y="740624"/>
                  <a:pt x="0" y="738824"/>
                </a:cubicBezTo>
                <a:cubicBezTo>
                  <a:pt x="3601" y="736665"/>
                  <a:pt x="6843" y="733425"/>
                  <a:pt x="10804" y="731985"/>
                </a:cubicBezTo>
                <a:cubicBezTo>
                  <a:pt x="50419" y="719387"/>
                  <a:pt x="82471" y="695990"/>
                  <a:pt x="106600" y="662515"/>
                </a:cubicBezTo>
                <a:cubicBezTo>
                  <a:pt x="113082" y="653516"/>
                  <a:pt x="111642" y="650277"/>
                  <a:pt x="100478" y="647757"/>
                </a:cubicBezTo>
                <a:cubicBezTo>
                  <a:pt x="92915" y="645957"/>
                  <a:pt x="84992" y="644517"/>
                  <a:pt x="78149" y="641278"/>
                </a:cubicBezTo>
                <a:cubicBezTo>
                  <a:pt x="65905" y="635879"/>
                  <a:pt x="63024" y="628320"/>
                  <a:pt x="66625" y="615362"/>
                </a:cubicBezTo>
                <a:cubicBezTo>
                  <a:pt x="68426" y="609242"/>
                  <a:pt x="70586" y="603483"/>
                  <a:pt x="72387" y="595924"/>
                </a:cubicBezTo>
                <a:cubicBezTo>
                  <a:pt x="62304" y="595564"/>
                  <a:pt x="51139" y="607443"/>
                  <a:pt x="45737" y="591605"/>
                </a:cubicBezTo>
                <a:cubicBezTo>
                  <a:pt x="42136" y="580446"/>
                  <a:pt x="42856" y="571088"/>
                  <a:pt x="55101" y="566768"/>
                </a:cubicBezTo>
                <a:cubicBezTo>
                  <a:pt x="44657" y="546251"/>
                  <a:pt x="47898" y="531853"/>
                  <a:pt x="67345" y="521415"/>
                </a:cubicBezTo>
                <a:cubicBezTo>
                  <a:pt x="87513" y="510256"/>
                  <a:pt x="109121" y="501257"/>
                  <a:pt x="130369" y="491899"/>
                </a:cubicBezTo>
                <a:cubicBezTo>
                  <a:pt x="144414" y="485780"/>
                  <a:pt x="158099" y="480020"/>
                  <a:pt x="164581" y="464543"/>
                </a:cubicBezTo>
                <a:cubicBezTo>
                  <a:pt x="168183" y="455544"/>
                  <a:pt x="165662" y="451584"/>
                  <a:pt x="155938" y="451584"/>
                </a:cubicBezTo>
                <a:cubicBezTo>
                  <a:pt x="148015" y="451944"/>
                  <a:pt x="140092" y="450864"/>
                  <a:pt x="131809" y="451584"/>
                </a:cubicBezTo>
                <a:cubicBezTo>
                  <a:pt x="119925" y="452664"/>
                  <a:pt x="112002" y="446185"/>
                  <a:pt x="110201" y="436107"/>
                </a:cubicBezTo>
                <a:cubicBezTo>
                  <a:pt x="107680" y="423508"/>
                  <a:pt x="108760" y="410190"/>
                  <a:pt x="109481" y="397592"/>
                </a:cubicBezTo>
                <a:cubicBezTo>
                  <a:pt x="109841" y="394712"/>
                  <a:pt x="114523" y="390393"/>
                  <a:pt x="118124" y="389313"/>
                </a:cubicBezTo>
                <a:cubicBezTo>
                  <a:pt x="131809" y="384994"/>
                  <a:pt x="145494" y="381034"/>
                  <a:pt x="159539" y="378515"/>
                </a:cubicBezTo>
                <a:cubicBezTo>
                  <a:pt x="162781" y="378155"/>
                  <a:pt x="169263" y="382474"/>
                  <a:pt x="170704" y="385714"/>
                </a:cubicBezTo>
                <a:cubicBezTo>
                  <a:pt x="177546" y="402991"/>
                  <a:pt x="196633" y="408750"/>
                  <a:pt x="210678" y="397232"/>
                </a:cubicBezTo>
                <a:cubicBezTo>
                  <a:pt x="212119" y="395432"/>
                  <a:pt x="212839" y="390393"/>
                  <a:pt x="211759" y="387513"/>
                </a:cubicBezTo>
                <a:cubicBezTo>
                  <a:pt x="209958" y="381754"/>
                  <a:pt x="207798" y="375635"/>
                  <a:pt x="203476" y="371675"/>
                </a:cubicBezTo>
                <a:cubicBezTo>
                  <a:pt x="192672" y="361597"/>
                  <a:pt x="194832" y="348639"/>
                  <a:pt x="194112" y="336400"/>
                </a:cubicBezTo>
                <a:cubicBezTo>
                  <a:pt x="193392" y="327402"/>
                  <a:pt x="192672" y="318403"/>
                  <a:pt x="192672" y="309404"/>
                </a:cubicBezTo>
                <a:cubicBezTo>
                  <a:pt x="192312" y="295726"/>
                  <a:pt x="201315" y="286007"/>
                  <a:pt x="214640" y="287807"/>
                </a:cubicBezTo>
                <a:cubicBezTo>
                  <a:pt x="233367" y="289967"/>
                  <a:pt x="248132" y="282408"/>
                  <a:pt x="262538" y="272689"/>
                </a:cubicBezTo>
                <a:cubicBezTo>
                  <a:pt x="278024" y="262611"/>
                  <a:pt x="292429" y="249293"/>
                  <a:pt x="313677" y="256132"/>
                </a:cubicBezTo>
                <a:cubicBezTo>
                  <a:pt x="315477" y="256492"/>
                  <a:pt x="317638" y="255412"/>
                  <a:pt x="319439" y="253972"/>
                </a:cubicBezTo>
                <a:cubicBezTo>
                  <a:pt x="336005" y="239934"/>
                  <a:pt x="357613" y="240654"/>
                  <a:pt x="377060" y="237414"/>
                </a:cubicBezTo>
                <a:close/>
                <a:moveTo>
                  <a:pt x="1121870" y="232336"/>
                </a:moveTo>
                <a:cubicBezTo>
                  <a:pt x="1125167" y="231531"/>
                  <a:pt x="1129051" y="233766"/>
                  <a:pt x="1135916" y="238415"/>
                </a:cubicBezTo>
                <a:cubicBezTo>
                  <a:pt x="1143503" y="243064"/>
                  <a:pt x="1144226" y="249144"/>
                  <a:pt x="1139890" y="254866"/>
                </a:cubicBezTo>
                <a:cubicBezTo>
                  <a:pt x="1129774" y="267740"/>
                  <a:pt x="1119657" y="279899"/>
                  <a:pt x="1108096" y="291701"/>
                </a:cubicBezTo>
                <a:cubicBezTo>
                  <a:pt x="1105928" y="293847"/>
                  <a:pt x="1097980" y="291343"/>
                  <a:pt x="1092921" y="290628"/>
                </a:cubicBezTo>
                <a:cubicBezTo>
                  <a:pt x="1093283" y="286694"/>
                  <a:pt x="1092199" y="281330"/>
                  <a:pt x="1094367" y="278469"/>
                </a:cubicBezTo>
                <a:cubicBezTo>
                  <a:pt x="1098702" y="273105"/>
                  <a:pt x="1098702" y="269528"/>
                  <a:pt x="1095812" y="263449"/>
                </a:cubicBezTo>
                <a:cubicBezTo>
                  <a:pt x="1093644" y="259157"/>
                  <a:pt x="1094728" y="252005"/>
                  <a:pt x="1096896" y="246998"/>
                </a:cubicBezTo>
                <a:cubicBezTo>
                  <a:pt x="1097618" y="244853"/>
                  <a:pt x="1104844" y="245568"/>
                  <a:pt x="1111348" y="244495"/>
                </a:cubicBezTo>
                <a:cubicBezTo>
                  <a:pt x="1115864" y="236985"/>
                  <a:pt x="1118574" y="233140"/>
                  <a:pt x="1121870" y="232336"/>
                </a:cubicBezTo>
                <a:close/>
                <a:moveTo>
                  <a:pt x="1175566" y="231790"/>
                </a:moveTo>
                <a:cubicBezTo>
                  <a:pt x="1180582" y="234324"/>
                  <a:pt x="1188107" y="238306"/>
                  <a:pt x="1189182" y="243012"/>
                </a:cubicBezTo>
                <a:cubicBezTo>
                  <a:pt x="1191332" y="251699"/>
                  <a:pt x="1194916" y="254595"/>
                  <a:pt x="1203157" y="256405"/>
                </a:cubicBezTo>
                <a:cubicBezTo>
                  <a:pt x="1208174" y="257853"/>
                  <a:pt x="1213191" y="264369"/>
                  <a:pt x="1215341" y="269799"/>
                </a:cubicBezTo>
                <a:cubicBezTo>
                  <a:pt x="1216057" y="272333"/>
                  <a:pt x="1209966" y="277762"/>
                  <a:pt x="1206024" y="283554"/>
                </a:cubicBezTo>
                <a:cubicBezTo>
                  <a:pt x="1212474" y="300930"/>
                  <a:pt x="1227524" y="311789"/>
                  <a:pt x="1247591" y="312151"/>
                </a:cubicBezTo>
                <a:cubicBezTo>
                  <a:pt x="1259774" y="312513"/>
                  <a:pt x="1271957" y="311789"/>
                  <a:pt x="1283782" y="314685"/>
                </a:cubicBezTo>
                <a:cubicBezTo>
                  <a:pt x="1290949" y="316133"/>
                  <a:pt x="1298832" y="321563"/>
                  <a:pt x="1302416" y="327355"/>
                </a:cubicBezTo>
                <a:cubicBezTo>
                  <a:pt x="1304566" y="331336"/>
                  <a:pt x="1301699" y="340748"/>
                  <a:pt x="1298116" y="345816"/>
                </a:cubicBezTo>
                <a:cubicBezTo>
                  <a:pt x="1287366" y="361381"/>
                  <a:pt x="1276974" y="362105"/>
                  <a:pt x="1260132" y="355228"/>
                </a:cubicBezTo>
                <a:cubicBezTo>
                  <a:pt x="1250099" y="351246"/>
                  <a:pt x="1238632" y="352332"/>
                  <a:pt x="1227882" y="351608"/>
                </a:cubicBezTo>
                <a:cubicBezTo>
                  <a:pt x="1217491" y="350884"/>
                  <a:pt x="1207816" y="349074"/>
                  <a:pt x="1201007" y="339662"/>
                </a:cubicBezTo>
                <a:cubicBezTo>
                  <a:pt x="1198857" y="337128"/>
                  <a:pt x="1193841" y="336404"/>
                  <a:pt x="1190257" y="335318"/>
                </a:cubicBezTo>
                <a:cubicBezTo>
                  <a:pt x="1175566" y="330612"/>
                  <a:pt x="1170907" y="319391"/>
                  <a:pt x="1176641" y="305635"/>
                </a:cubicBezTo>
                <a:cubicBezTo>
                  <a:pt x="1180941" y="294776"/>
                  <a:pt x="1185241" y="283554"/>
                  <a:pt x="1188107" y="272333"/>
                </a:cubicBezTo>
                <a:cubicBezTo>
                  <a:pt x="1188824" y="269799"/>
                  <a:pt x="1185599" y="265093"/>
                  <a:pt x="1183091" y="262197"/>
                </a:cubicBezTo>
                <a:cubicBezTo>
                  <a:pt x="1179507" y="257853"/>
                  <a:pt x="1174132" y="254957"/>
                  <a:pt x="1171266" y="250613"/>
                </a:cubicBezTo>
                <a:cubicBezTo>
                  <a:pt x="1168757" y="245908"/>
                  <a:pt x="1168399" y="240116"/>
                  <a:pt x="1168399" y="235048"/>
                </a:cubicBezTo>
                <a:cubicBezTo>
                  <a:pt x="1168399" y="233600"/>
                  <a:pt x="1174491" y="230704"/>
                  <a:pt x="1175566" y="231790"/>
                </a:cubicBezTo>
                <a:close/>
                <a:moveTo>
                  <a:pt x="2332324" y="227894"/>
                </a:moveTo>
                <a:cubicBezTo>
                  <a:pt x="2340226" y="227528"/>
                  <a:pt x="2348128" y="228259"/>
                  <a:pt x="2355670" y="228259"/>
                </a:cubicBezTo>
                <a:cubicBezTo>
                  <a:pt x="2364290" y="228624"/>
                  <a:pt x="2372910" y="227894"/>
                  <a:pt x="2381171" y="229721"/>
                </a:cubicBezTo>
                <a:cubicBezTo>
                  <a:pt x="2392305" y="231913"/>
                  <a:pt x="2395178" y="238490"/>
                  <a:pt x="2391586" y="250182"/>
                </a:cubicBezTo>
                <a:cubicBezTo>
                  <a:pt x="2387636" y="264066"/>
                  <a:pt x="2376501" y="273201"/>
                  <a:pt x="2359980" y="273201"/>
                </a:cubicBezTo>
                <a:cubicBezTo>
                  <a:pt x="2354593" y="271739"/>
                  <a:pt x="2343459" y="272105"/>
                  <a:pt x="2339508" y="266624"/>
                </a:cubicBezTo>
                <a:cubicBezTo>
                  <a:pt x="2333043" y="258220"/>
                  <a:pt x="2326219" y="251643"/>
                  <a:pt x="2317240" y="246893"/>
                </a:cubicBezTo>
                <a:cubicBezTo>
                  <a:pt x="2316162" y="246163"/>
                  <a:pt x="2318676" y="235932"/>
                  <a:pt x="2321550" y="231547"/>
                </a:cubicBezTo>
                <a:cubicBezTo>
                  <a:pt x="2322986" y="228624"/>
                  <a:pt x="2328374" y="227894"/>
                  <a:pt x="2332324" y="227894"/>
                </a:cubicBezTo>
                <a:close/>
                <a:moveTo>
                  <a:pt x="1203965" y="205883"/>
                </a:moveTo>
                <a:cubicBezTo>
                  <a:pt x="1207453" y="206708"/>
                  <a:pt x="1209871" y="210371"/>
                  <a:pt x="1212476" y="216782"/>
                </a:cubicBezTo>
                <a:cubicBezTo>
                  <a:pt x="1212104" y="218247"/>
                  <a:pt x="1211360" y="219347"/>
                  <a:pt x="1210615" y="220812"/>
                </a:cubicBezTo>
                <a:cubicBezTo>
                  <a:pt x="1204290" y="218247"/>
                  <a:pt x="1197593" y="215317"/>
                  <a:pt x="1189036" y="212020"/>
                </a:cubicBezTo>
                <a:cubicBezTo>
                  <a:pt x="1195919" y="207074"/>
                  <a:pt x="1200477" y="205059"/>
                  <a:pt x="1203965" y="205883"/>
                </a:cubicBezTo>
                <a:close/>
                <a:moveTo>
                  <a:pt x="3679476" y="199991"/>
                </a:moveTo>
                <a:cubicBezTo>
                  <a:pt x="3683623" y="200953"/>
                  <a:pt x="3687547" y="203663"/>
                  <a:pt x="3690580" y="209959"/>
                </a:cubicBezTo>
                <a:cubicBezTo>
                  <a:pt x="3682731" y="212758"/>
                  <a:pt x="3675953" y="215906"/>
                  <a:pt x="3668818" y="217305"/>
                </a:cubicBezTo>
                <a:cubicBezTo>
                  <a:pt x="3665964" y="217654"/>
                  <a:pt x="3662397" y="213457"/>
                  <a:pt x="3659186" y="211009"/>
                </a:cubicBezTo>
                <a:cubicBezTo>
                  <a:pt x="3661683" y="207511"/>
                  <a:pt x="3663824" y="201215"/>
                  <a:pt x="3667035" y="200515"/>
                </a:cubicBezTo>
                <a:cubicBezTo>
                  <a:pt x="3670959" y="199816"/>
                  <a:pt x="3675329" y="199029"/>
                  <a:pt x="3679476" y="199991"/>
                </a:cubicBezTo>
                <a:close/>
                <a:moveTo>
                  <a:pt x="964056" y="194552"/>
                </a:moveTo>
                <a:cubicBezTo>
                  <a:pt x="969454" y="194552"/>
                  <a:pt x="975571" y="204278"/>
                  <a:pt x="979529" y="210761"/>
                </a:cubicBezTo>
                <a:cubicBezTo>
                  <a:pt x="984207" y="217605"/>
                  <a:pt x="986726" y="226249"/>
                  <a:pt x="991044" y="233453"/>
                </a:cubicBezTo>
                <a:cubicBezTo>
                  <a:pt x="996081" y="241737"/>
                  <a:pt x="1001839" y="241377"/>
                  <a:pt x="1006157" y="232732"/>
                </a:cubicBezTo>
                <a:cubicBezTo>
                  <a:pt x="1009395" y="226609"/>
                  <a:pt x="1010475" y="219405"/>
                  <a:pt x="1014073" y="213282"/>
                </a:cubicBezTo>
                <a:cubicBezTo>
                  <a:pt x="1017312" y="207879"/>
                  <a:pt x="1022349" y="203557"/>
                  <a:pt x="1027027" y="198515"/>
                </a:cubicBezTo>
                <a:lnTo>
                  <a:pt x="1032065" y="201396"/>
                </a:lnTo>
                <a:cubicBezTo>
                  <a:pt x="1030985" y="208960"/>
                  <a:pt x="1030625" y="217605"/>
                  <a:pt x="1028466" y="225169"/>
                </a:cubicBezTo>
                <a:cubicBezTo>
                  <a:pt x="1026307" y="234173"/>
                  <a:pt x="1028466" y="238496"/>
                  <a:pt x="1037822" y="239216"/>
                </a:cubicBezTo>
                <a:cubicBezTo>
                  <a:pt x="1041780" y="239936"/>
                  <a:pt x="1047538" y="242097"/>
                  <a:pt x="1048257" y="244979"/>
                </a:cubicBezTo>
                <a:cubicBezTo>
                  <a:pt x="1048977" y="248221"/>
                  <a:pt x="1046818" y="253623"/>
                  <a:pt x="1043939" y="256505"/>
                </a:cubicBezTo>
                <a:cubicBezTo>
                  <a:pt x="1035663" y="265149"/>
                  <a:pt x="1027747" y="273434"/>
                  <a:pt x="1012994" y="273074"/>
                </a:cubicBezTo>
                <a:cubicBezTo>
                  <a:pt x="993922" y="273074"/>
                  <a:pt x="974491" y="276315"/>
                  <a:pt x="955060" y="278116"/>
                </a:cubicBezTo>
                <a:cubicBezTo>
                  <a:pt x="941386" y="279557"/>
                  <a:pt x="938868" y="278116"/>
                  <a:pt x="930951" y="263709"/>
                </a:cubicBezTo>
                <a:cubicBezTo>
                  <a:pt x="939227" y="261187"/>
                  <a:pt x="946424" y="259026"/>
                  <a:pt x="953621" y="256865"/>
                </a:cubicBezTo>
                <a:lnTo>
                  <a:pt x="954341" y="253623"/>
                </a:lnTo>
                <a:cubicBezTo>
                  <a:pt x="948583" y="251823"/>
                  <a:pt x="942826" y="250382"/>
                  <a:pt x="937428" y="248941"/>
                </a:cubicBezTo>
                <a:cubicBezTo>
                  <a:pt x="931671" y="246780"/>
                  <a:pt x="925194" y="245699"/>
                  <a:pt x="920516" y="241737"/>
                </a:cubicBezTo>
                <a:cubicBezTo>
                  <a:pt x="914399" y="236334"/>
                  <a:pt x="915119" y="232372"/>
                  <a:pt x="923395" y="227330"/>
                </a:cubicBezTo>
                <a:cubicBezTo>
                  <a:pt x="931311" y="223007"/>
                  <a:pt x="935269" y="212562"/>
                  <a:pt x="942106" y="206439"/>
                </a:cubicBezTo>
                <a:cubicBezTo>
                  <a:pt x="948583" y="200676"/>
                  <a:pt x="956859" y="194192"/>
                  <a:pt x="964056" y="194552"/>
                </a:cubicBezTo>
                <a:close/>
                <a:moveTo>
                  <a:pt x="3184641" y="179903"/>
                </a:moveTo>
                <a:cubicBezTo>
                  <a:pt x="3185721" y="182062"/>
                  <a:pt x="3186801" y="184582"/>
                  <a:pt x="3188242" y="187101"/>
                </a:cubicBezTo>
                <a:cubicBezTo>
                  <a:pt x="3193643" y="196818"/>
                  <a:pt x="3200844" y="203296"/>
                  <a:pt x="3213086" y="201136"/>
                </a:cubicBezTo>
                <a:cubicBezTo>
                  <a:pt x="3220647" y="199697"/>
                  <a:pt x="3225328" y="204735"/>
                  <a:pt x="3227488" y="211933"/>
                </a:cubicBezTo>
                <a:cubicBezTo>
                  <a:pt x="3228208" y="215172"/>
                  <a:pt x="3229649" y="218411"/>
                  <a:pt x="3231449" y="224529"/>
                </a:cubicBezTo>
                <a:cubicBezTo>
                  <a:pt x="3235050" y="219491"/>
                  <a:pt x="3237570" y="217331"/>
                  <a:pt x="3239010" y="214452"/>
                </a:cubicBezTo>
                <a:cubicBezTo>
                  <a:pt x="3246211" y="201136"/>
                  <a:pt x="3263854" y="195018"/>
                  <a:pt x="3277177" y="201496"/>
                </a:cubicBezTo>
                <a:cubicBezTo>
                  <a:pt x="3287979" y="206895"/>
                  <a:pt x="3298420" y="211933"/>
                  <a:pt x="3308502" y="218051"/>
                </a:cubicBezTo>
                <a:cubicBezTo>
                  <a:pt x="3311743" y="220210"/>
                  <a:pt x="3313543" y="224529"/>
                  <a:pt x="3316063" y="228128"/>
                </a:cubicBezTo>
                <a:cubicBezTo>
                  <a:pt x="3317504" y="230647"/>
                  <a:pt x="3318224" y="234246"/>
                  <a:pt x="3320744" y="236045"/>
                </a:cubicBezTo>
                <a:cubicBezTo>
                  <a:pt x="3331186" y="244323"/>
                  <a:pt x="3331186" y="254759"/>
                  <a:pt x="3327945" y="265916"/>
                </a:cubicBezTo>
                <a:cubicBezTo>
                  <a:pt x="3321464" y="290028"/>
                  <a:pt x="3313543" y="313780"/>
                  <a:pt x="3306702" y="337533"/>
                </a:cubicBezTo>
                <a:cubicBezTo>
                  <a:pt x="3305261" y="342571"/>
                  <a:pt x="3305622" y="347610"/>
                  <a:pt x="3308142" y="354087"/>
                </a:cubicBezTo>
                <a:cubicBezTo>
                  <a:pt x="3315703" y="345450"/>
                  <a:pt x="3323265" y="337533"/>
                  <a:pt x="3330106" y="328896"/>
                </a:cubicBezTo>
                <a:cubicBezTo>
                  <a:pt x="3331906" y="326016"/>
                  <a:pt x="3331546" y="320978"/>
                  <a:pt x="3331546" y="317019"/>
                </a:cubicBezTo>
                <a:cubicBezTo>
                  <a:pt x="3331546" y="314500"/>
                  <a:pt x="3329746" y="310541"/>
                  <a:pt x="3331186" y="309822"/>
                </a:cubicBezTo>
                <a:cubicBezTo>
                  <a:pt x="3332626" y="308022"/>
                  <a:pt x="3336227" y="307662"/>
                  <a:pt x="3339107" y="308022"/>
                </a:cubicBezTo>
                <a:cubicBezTo>
                  <a:pt x="3345948" y="309102"/>
                  <a:pt x="3352790" y="309822"/>
                  <a:pt x="3359271" y="312341"/>
                </a:cubicBezTo>
                <a:cubicBezTo>
                  <a:pt x="3375833" y="318459"/>
                  <a:pt x="3386275" y="302624"/>
                  <a:pt x="3400678" y="300105"/>
                </a:cubicBezTo>
                <a:cubicBezTo>
                  <a:pt x="3412200" y="298305"/>
                  <a:pt x="3421921" y="296866"/>
                  <a:pt x="3432363" y="302984"/>
                </a:cubicBezTo>
                <a:cubicBezTo>
                  <a:pt x="3446405" y="310901"/>
                  <a:pt x="3461528" y="313061"/>
                  <a:pt x="3477371" y="306583"/>
                </a:cubicBezTo>
                <a:cubicBezTo>
                  <a:pt x="3484572" y="303704"/>
                  <a:pt x="3490333" y="300465"/>
                  <a:pt x="3488172" y="290748"/>
                </a:cubicBezTo>
                <a:cubicBezTo>
                  <a:pt x="3486012" y="281751"/>
                  <a:pt x="3489613" y="277072"/>
                  <a:pt x="3499334" y="276712"/>
                </a:cubicBezTo>
                <a:cubicBezTo>
                  <a:pt x="3509056" y="276352"/>
                  <a:pt x="3519858" y="272034"/>
                  <a:pt x="3528139" y="274913"/>
                </a:cubicBezTo>
                <a:cubicBezTo>
                  <a:pt x="3540021" y="278512"/>
                  <a:pt x="3550823" y="286789"/>
                  <a:pt x="3560905" y="294706"/>
                </a:cubicBezTo>
                <a:cubicBezTo>
                  <a:pt x="3567746" y="300105"/>
                  <a:pt x="3576027" y="305863"/>
                  <a:pt x="3574587" y="317379"/>
                </a:cubicBezTo>
                <a:cubicBezTo>
                  <a:pt x="3574227" y="319898"/>
                  <a:pt x="3577828" y="324217"/>
                  <a:pt x="3580708" y="326016"/>
                </a:cubicBezTo>
                <a:cubicBezTo>
                  <a:pt x="3594030" y="334654"/>
                  <a:pt x="3607713" y="342571"/>
                  <a:pt x="3621035" y="350489"/>
                </a:cubicBezTo>
                <a:cubicBezTo>
                  <a:pt x="3622475" y="350129"/>
                  <a:pt x="3623915" y="349409"/>
                  <a:pt x="3624996" y="348689"/>
                </a:cubicBezTo>
                <a:cubicBezTo>
                  <a:pt x="3624996" y="342571"/>
                  <a:pt x="3624275" y="336453"/>
                  <a:pt x="3625356" y="330335"/>
                </a:cubicBezTo>
                <a:cubicBezTo>
                  <a:pt x="3626436" y="326016"/>
                  <a:pt x="3629676" y="319898"/>
                  <a:pt x="3632917" y="318819"/>
                </a:cubicBezTo>
                <a:cubicBezTo>
                  <a:pt x="3645159" y="315220"/>
                  <a:pt x="3658121" y="311981"/>
                  <a:pt x="3670723" y="311261"/>
                </a:cubicBezTo>
                <a:cubicBezTo>
                  <a:pt x="3685486" y="310901"/>
                  <a:pt x="3697008" y="305863"/>
                  <a:pt x="3701689" y="292547"/>
                </a:cubicBezTo>
                <a:cubicBezTo>
                  <a:pt x="3705649" y="281031"/>
                  <a:pt x="3697368" y="273113"/>
                  <a:pt x="3688006" y="267355"/>
                </a:cubicBezTo>
                <a:cubicBezTo>
                  <a:pt x="3694487" y="241444"/>
                  <a:pt x="3718251" y="232087"/>
                  <a:pt x="3740215" y="245762"/>
                </a:cubicBezTo>
                <a:cubicBezTo>
                  <a:pt x="3746336" y="249001"/>
                  <a:pt x="3752457" y="252240"/>
                  <a:pt x="3758938" y="254759"/>
                </a:cubicBezTo>
                <a:cubicBezTo>
                  <a:pt x="3761099" y="255479"/>
                  <a:pt x="3765419" y="254399"/>
                  <a:pt x="3767220" y="252600"/>
                </a:cubicBezTo>
                <a:cubicBezTo>
                  <a:pt x="3770100" y="249721"/>
                  <a:pt x="3771900" y="245762"/>
                  <a:pt x="3774421" y="242883"/>
                </a:cubicBezTo>
                <a:cubicBezTo>
                  <a:pt x="3785583" y="227768"/>
                  <a:pt x="3802146" y="229207"/>
                  <a:pt x="3809707" y="246122"/>
                </a:cubicBezTo>
                <a:cubicBezTo>
                  <a:pt x="3814388" y="255839"/>
                  <a:pt x="3823029" y="259078"/>
                  <a:pt x="3832751" y="259078"/>
                </a:cubicBezTo>
                <a:cubicBezTo>
                  <a:pt x="3842832" y="259438"/>
                  <a:pt x="3852914" y="256919"/>
                  <a:pt x="3860836" y="266635"/>
                </a:cubicBezTo>
                <a:cubicBezTo>
                  <a:pt x="3862636" y="268435"/>
                  <a:pt x="3869117" y="267715"/>
                  <a:pt x="3872357" y="265916"/>
                </a:cubicBezTo>
                <a:cubicBezTo>
                  <a:pt x="3883519" y="261237"/>
                  <a:pt x="3894321" y="255839"/>
                  <a:pt x="3905483" y="250081"/>
                </a:cubicBezTo>
                <a:cubicBezTo>
                  <a:pt x="3931407" y="236765"/>
                  <a:pt x="3954811" y="244683"/>
                  <a:pt x="3970294" y="273113"/>
                </a:cubicBezTo>
                <a:cubicBezTo>
                  <a:pt x="3972814" y="277432"/>
                  <a:pt x="3978575" y="281391"/>
                  <a:pt x="3983616" y="283550"/>
                </a:cubicBezTo>
                <a:cubicBezTo>
                  <a:pt x="3991178" y="287149"/>
                  <a:pt x="4000179" y="289308"/>
                  <a:pt x="4008460" y="292547"/>
                </a:cubicBezTo>
                <a:cubicBezTo>
                  <a:pt x="4012781" y="272754"/>
                  <a:pt x="4018902" y="267355"/>
                  <a:pt x="4039066" y="263037"/>
                </a:cubicBezTo>
                <a:cubicBezTo>
                  <a:pt x="4048787" y="260877"/>
                  <a:pt x="4057789" y="256199"/>
                  <a:pt x="4067870" y="253680"/>
                </a:cubicBezTo>
                <a:cubicBezTo>
                  <a:pt x="4071831" y="252240"/>
                  <a:pt x="4077232" y="251880"/>
                  <a:pt x="4081193" y="253680"/>
                </a:cubicBezTo>
                <a:cubicBezTo>
                  <a:pt x="4090194" y="257638"/>
                  <a:pt x="4098116" y="263397"/>
                  <a:pt x="4107117" y="267355"/>
                </a:cubicBezTo>
                <a:cubicBezTo>
                  <a:pt x="4110358" y="268795"/>
                  <a:pt x="4115399" y="266995"/>
                  <a:pt x="4119719" y="266635"/>
                </a:cubicBezTo>
                <a:cubicBezTo>
                  <a:pt x="4118999" y="262317"/>
                  <a:pt x="4119359" y="256919"/>
                  <a:pt x="4117199" y="253320"/>
                </a:cubicBezTo>
                <a:cubicBezTo>
                  <a:pt x="4112878" y="246842"/>
                  <a:pt x="4107117" y="241084"/>
                  <a:pt x="4102436" y="235326"/>
                </a:cubicBezTo>
                <a:cubicBezTo>
                  <a:pt x="4096315" y="227048"/>
                  <a:pt x="4099196" y="222370"/>
                  <a:pt x="4108197" y="219131"/>
                </a:cubicBezTo>
                <a:cubicBezTo>
                  <a:pt x="4145284" y="206535"/>
                  <a:pt x="4182010" y="205815"/>
                  <a:pt x="4219456" y="216611"/>
                </a:cubicBezTo>
                <a:cubicBezTo>
                  <a:pt x="4225577" y="218411"/>
                  <a:pt x="4232058" y="218411"/>
                  <a:pt x="4238539" y="219131"/>
                </a:cubicBezTo>
                <a:cubicBezTo>
                  <a:pt x="4259423" y="221650"/>
                  <a:pt x="4280666" y="223089"/>
                  <a:pt x="4301910" y="226328"/>
                </a:cubicBezTo>
                <a:cubicBezTo>
                  <a:pt x="4307671" y="227048"/>
                  <a:pt x="4312712" y="232446"/>
                  <a:pt x="4317753" y="236405"/>
                </a:cubicBezTo>
                <a:cubicBezTo>
                  <a:pt x="4324954" y="242163"/>
                  <a:pt x="4331795" y="247921"/>
                  <a:pt x="4338276" y="254040"/>
                </a:cubicBezTo>
                <a:cubicBezTo>
                  <a:pt x="4339356" y="252960"/>
                  <a:pt x="4340077" y="252600"/>
                  <a:pt x="4341157" y="251880"/>
                </a:cubicBezTo>
                <a:cubicBezTo>
                  <a:pt x="4340437" y="249721"/>
                  <a:pt x="4340437" y="246842"/>
                  <a:pt x="4338996" y="245402"/>
                </a:cubicBezTo>
                <a:cubicBezTo>
                  <a:pt x="4335036" y="240004"/>
                  <a:pt x="4331795" y="235326"/>
                  <a:pt x="4336836" y="229207"/>
                </a:cubicBezTo>
                <a:cubicBezTo>
                  <a:pt x="4342237" y="222730"/>
                  <a:pt x="4347998" y="216971"/>
                  <a:pt x="4357720" y="219491"/>
                </a:cubicBezTo>
                <a:cubicBezTo>
                  <a:pt x="4368521" y="222730"/>
                  <a:pt x="4379323" y="223809"/>
                  <a:pt x="4386164" y="234246"/>
                </a:cubicBezTo>
                <a:cubicBezTo>
                  <a:pt x="4391925" y="243243"/>
                  <a:pt x="4394446" y="251880"/>
                  <a:pt x="4388325" y="260517"/>
                </a:cubicBezTo>
                <a:cubicBezTo>
                  <a:pt x="4384004" y="267355"/>
                  <a:pt x="4385444" y="272394"/>
                  <a:pt x="4390125" y="278152"/>
                </a:cubicBezTo>
                <a:cubicBezTo>
                  <a:pt x="4395166" y="284270"/>
                  <a:pt x="4398766" y="291108"/>
                  <a:pt x="4402007" y="297945"/>
                </a:cubicBezTo>
                <a:cubicBezTo>
                  <a:pt x="4408128" y="310901"/>
                  <a:pt x="4405968" y="315940"/>
                  <a:pt x="4392285" y="317019"/>
                </a:cubicBezTo>
                <a:cubicBezTo>
                  <a:pt x="4382564" y="318099"/>
                  <a:pt x="4372842" y="314860"/>
                  <a:pt x="4363120" y="314500"/>
                </a:cubicBezTo>
                <a:cubicBezTo>
                  <a:pt x="4358440" y="314140"/>
                  <a:pt x="4351238" y="313780"/>
                  <a:pt x="4347998" y="316659"/>
                </a:cubicBezTo>
                <a:cubicBezTo>
                  <a:pt x="4341157" y="323137"/>
                  <a:pt x="4335036" y="324937"/>
                  <a:pt x="4326394" y="319539"/>
                </a:cubicBezTo>
                <a:cubicBezTo>
                  <a:pt x="4324234" y="318099"/>
                  <a:pt x="4320633" y="318819"/>
                  <a:pt x="4317393" y="318819"/>
                </a:cubicBezTo>
                <a:cubicBezTo>
                  <a:pt x="4318113" y="322058"/>
                  <a:pt x="4317753" y="325657"/>
                  <a:pt x="4319553" y="328536"/>
                </a:cubicBezTo>
                <a:cubicBezTo>
                  <a:pt x="4324954" y="337173"/>
                  <a:pt x="4333595" y="345090"/>
                  <a:pt x="4336116" y="354447"/>
                </a:cubicBezTo>
                <a:cubicBezTo>
                  <a:pt x="4341877" y="377480"/>
                  <a:pt x="4335756" y="383598"/>
                  <a:pt x="4312352" y="384678"/>
                </a:cubicBezTo>
                <a:cubicBezTo>
                  <a:pt x="4308751" y="385038"/>
                  <a:pt x="4305151" y="388277"/>
                  <a:pt x="4301550" y="390076"/>
                </a:cubicBezTo>
                <a:cubicBezTo>
                  <a:pt x="4305151" y="392595"/>
                  <a:pt x="4308391" y="396554"/>
                  <a:pt x="4312352" y="396914"/>
                </a:cubicBezTo>
                <a:cubicBezTo>
                  <a:pt x="4328555" y="398713"/>
                  <a:pt x="4341157" y="406631"/>
                  <a:pt x="4351959" y="418867"/>
                </a:cubicBezTo>
                <a:cubicBezTo>
                  <a:pt x="4356639" y="424265"/>
                  <a:pt x="4362760" y="428584"/>
                  <a:pt x="4368521" y="433262"/>
                </a:cubicBezTo>
                <a:cubicBezTo>
                  <a:pt x="4372122" y="436501"/>
                  <a:pt x="4376803" y="438660"/>
                  <a:pt x="4380043" y="442259"/>
                </a:cubicBezTo>
                <a:cubicBezTo>
                  <a:pt x="4390125" y="453056"/>
                  <a:pt x="4389765" y="459534"/>
                  <a:pt x="4376443" y="465652"/>
                </a:cubicBezTo>
                <a:cubicBezTo>
                  <a:pt x="4344757" y="480407"/>
                  <a:pt x="4338636" y="510277"/>
                  <a:pt x="4330715" y="539068"/>
                </a:cubicBezTo>
                <a:cubicBezTo>
                  <a:pt x="4329995" y="541947"/>
                  <a:pt x="4329995" y="544826"/>
                  <a:pt x="4329995" y="547705"/>
                </a:cubicBezTo>
                <a:cubicBezTo>
                  <a:pt x="4326754" y="571098"/>
                  <a:pt x="4326394" y="571458"/>
                  <a:pt x="4304070" y="567139"/>
                </a:cubicBezTo>
                <a:cubicBezTo>
                  <a:pt x="4300470" y="566419"/>
                  <a:pt x="4296149" y="565700"/>
                  <a:pt x="4293269" y="567499"/>
                </a:cubicBezTo>
                <a:cubicBezTo>
                  <a:pt x="4279946" y="575417"/>
                  <a:pt x="4266984" y="584414"/>
                  <a:pt x="4253662" y="593051"/>
                </a:cubicBezTo>
                <a:cubicBezTo>
                  <a:pt x="4246101" y="598089"/>
                  <a:pt x="4243580" y="604567"/>
                  <a:pt x="4245020" y="612845"/>
                </a:cubicBezTo>
                <a:cubicBezTo>
                  <a:pt x="4247541" y="627960"/>
                  <a:pt x="4250421" y="643075"/>
                  <a:pt x="4253662" y="657470"/>
                </a:cubicBezTo>
                <a:cubicBezTo>
                  <a:pt x="4254382" y="661429"/>
                  <a:pt x="4257983" y="665748"/>
                  <a:pt x="4261223" y="667907"/>
                </a:cubicBezTo>
                <a:cubicBezTo>
                  <a:pt x="4279946" y="679063"/>
                  <a:pt x="4286788" y="696338"/>
                  <a:pt x="4286788" y="717211"/>
                </a:cubicBezTo>
                <a:cubicBezTo>
                  <a:pt x="4286788" y="728728"/>
                  <a:pt x="4287148" y="739884"/>
                  <a:pt x="4295069" y="749601"/>
                </a:cubicBezTo>
                <a:cubicBezTo>
                  <a:pt x="4297589" y="752840"/>
                  <a:pt x="4299030" y="758958"/>
                  <a:pt x="4297589" y="761837"/>
                </a:cubicBezTo>
                <a:cubicBezTo>
                  <a:pt x="4284987" y="788828"/>
                  <a:pt x="4283907" y="817979"/>
                  <a:pt x="4282107" y="846770"/>
                </a:cubicBezTo>
                <a:cubicBezTo>
                  <a:pt x="4282107" y="848209"/>
                  <a:pt x="4282467" y="849289"/>
                  <a:pt x="4282107" y="850369"/>
                </a:cubicBezTo>
                <a:cubicBezTo>
                  <a:pt x="4279586" y="855047"/>
                  <a:pt x="4277786" y="861525"/>
                  <a:pt x="4273825" y="863684"/>
                </a:cubicBezTo>
                <a:cubicBezTo>
                  <a:pt x="4271305" y="865124"/>
                  <a:pt x="4263744" y="860445"/>
                  <a:pt x="4261223" y="856847"/>
                </a:cubicBezTo>
                <a:cubicBezTo>
                  <a:pt x="4245381" y="829855"/>
                  <a:pt x="4230258" y="802504"/>
                  <a:pt x="4214775" y="775153"/>
                </a:cubicBezTo>
                <a:cubicBezTo>
                  <a:pt x="4212975" y="771554"/>
                  <a:pt x="4211895" y="767235"/>
                  <a:pt x="4210095" y="763996"/>
                </a:cubicBezTo>
                <a:cubicBezTo>
                  <a:pt x="4191731" y="734126"/>
                  <a:pt x="4191371" y="703176"/>
                  <a:pt x="4201453" y="670066"/>
                </a:cubicBezTo>
                <a:cubicBezTo>
                  <a:pt x="4206854" y="650992"/>
                  <a:pt x="4206854" y="630479"/>
                  <a:pt x="4210815" y="611045"/>
                </a:cubicBezTo>
                <a:cubicBezTo>
                  <a:pt x="4212975" y="599169"/>
                  <a:pt x="4218376" y="588013"/>
                  <a:pt x="4220176" y="576136"/>
                </a:cubicBezTo>
                <a:cubicBezTo>
                  <a:pt x="4221617" y="569299"/>
                  <a:pt x="4219816" y="561741"/>
                  <a:pt x="4218736" y="554903"/>
                </a:cubicBezTo>
                <a:cubicBezTo>
                  <a:pt x="4216576" y="544467"/>
                  <a:pt x="4213695" y="533670"/>
                  <a:pt x="4210095" y="523233"/>
                </a:cubicBezTo>
                <a:cubicBezTo>
                  <a:pt x="4209374" y="519994"/>
                  <a:pt x="4205414" y="517115"/>
                  <a:pt x="4202533" y="514236"/>
                </a:cubicBezTo>
                <a:cubicBezTo>
                  <a:pt x="4200013" y="517835"/>
                  <a:pt x="4196052" y="521074"/>
                  <a:pt x="4195692" y="525033"/>
                </a:cubicBezTo>
                <a:cubicBezTo>
                  <a:pt x="4194972" y="535829"/>
                  <a:pt x="4196412" y="546626"/>
                  <a:pt x="4196052" y="557782"/>
                </a:cubicBezTo>
                <a:cubicBezTo>
                  <a:pt x="4195692" y="561381"/>
                  <a:pt x="4193892" y="565700"/>
                  <a:pt x="4191731" y="568939"/>
                </a:cubicBezTo>
                <a:cubicBezTo>
                  <a:pt x="4184890" y="580455"/>
                  <a:pt x="4180930" y="580455"/>
                  <a:pt x="4173728" y="569299"/>
                </a:cubicBezTo>
                <a:cubicBezTo>
                  <a:pt x="4163287" y="553104"/>
                  <a:pt x="4149604" y="554183"/>
                  <a:pt x="4138802" y="569658"/>
                </a:cubicBezTo>
                <a:cubicBezTo>
                  <a:pt x="4126560" y="588013"/>
                  <a:pt x="4126560" y="608886"/>
                  <a:pt x="4125120" y="629399"/>
                </a:cubicBezTo>
                <a:cubicBezTo>
                  <a:pt x="4124760" y="631919"/>
                  <a:pt x="4126200" y="635517"/>
                  <a:pt x="4128001" y="637317"/>
                </a:cubicBezTo>
                <a:cubicBezTo>
                  <a:pt x="4136642" y="645234"/>
                  <a:pt x="4133042" y="650273"/>
                  <a:pt x="4124400" y="654951"/>
                </a:cubicBezTo>
                <a:cubicBezTo>
                  <a:pt x="4115038" y="659990"/>
                  <a:pt x="4107477" y="666108"/>
                  <a:pt x="4095595" y="656031"/>
                </a:cubicBezTo>
                <a:cubicBezTo>
                  <a:pt x="4087314" y="649193"/>
                  <a:pt x="4073631" y="648833"/>
                  <a:pt x="4061029" y="655311"/>
                </a:cubicBezTo>
                <a:cubicBezTo>
                  <a:pt x="4043026" y="664308"/>
                  <a:pt x="4023223" y="670786"/>
                  <a:pt x="4003780" y="676904"/>
                </a:cubicBezTo>
                <a:cubicBezTo>
                  <a:pt x="3989017" y="681943"/>
                  <a:pt x="3980016" y="688780"/>
                  <a:pt x="3975695" y="705335"/>
                </a:cubicBezTo>
                <a:cubicBezTo>
                  <a:pt x="3966693" y="740964"/>
                  <a:pt x="3955532" y="775872"/>
                  <a:pt x="3944370" y="810781"/>
                </a:cubicBezTo>
                <a:cubicBezTo>
                  <a:pt x="3942569" y="817259"/>
                  <a:pt x="3944010" y="820138"/>
                  <a:pt x="3949410" y="823737"/>
                </a:cubicBezTo>
                <a:cubicBezTo>
                  <a:pt x="3956972" y="828416"/>
                  <a:pt x="3964533" y="833454"/>
                  <a:pt x="3971374" y="838852"/>
                </a:cubicBezTo>
                <a:cubicBezTo>
                  <a:pt x="3977855" y="844610"/>
                  <a:pt x="3983256" y="843891"/>
                  <a:pt x="3990097" y="839572"/>
                </a:cubicBezTo>
                <a:cubicBezTo>
                  <a:pt x="3995858" y="836333"/>
                  <a:pt x="4003420" y="830935"/>
                  <a:pt x="4008820" y="832374"/>
                </a:cubicBezTo>
                <a:cubicBezTo>
                  <a:pt x="4020703" y="835613"/>
                  <a:pt x="4034025" y="839932"/>
                  <a:pt x="4038345" y="853248"/>
                </a:cubicBezTo>
                <a:cubicBezTo>
                  <a:pt x="4043386" y="867283"/>
                  <a:pt x="4046987" y="882038"/>
                  <a:pt x="4050588" y="896794"/>
                </a:cubicBezTo>
                <a:cubicBezTo>
                  <a:pt x="4053108" y="906511"/>
                  <a:pt x="4053828" y="916947"/>
                  <a:pt x="4057789" y="926304"/>
                </a:cubicBezTo>
                <a:cubicBezTo>
                  <a:pt x="4070031" y="957254"/>
                  <a:pt x="4068231" y="988204"/>
                  <a:pt x="4059229" y="1018795"/>
                </a:cubicBezTo>
                <a:cubicBezTo>
                  <a:pt x="4052028" y="1042907"/>
                  <a:pt x="4041946" y="1067019"/>
                  <a:pt x="4032224" y="1090772"/>
                </a:cubicBezTo>
                <a:cubicBezTo>
                  <a:pt x="4027904" y="1101568"/>
                  <a:pt x="4019622" y="1107686"/>
                  <a:pt x="4006300" y="1106966"/>
                </a:cubicBezTo>
                <a:cubicBezTo>
                  <a:pt x="3991898" y="1105887"/>
                  <a:pt x="3974975" y="1118843"/>
                  <a:pt x="3973895" y="1132878"/>
                </a:cubicBezTo>
                <a:cubicBezTo>
                  <a:pt x="3972094" y="1150512"/>
                  <a:pt x="3967774" y="1166347"/>
                  <a:pt x="3957332" y="1180743"/>
                </a:cubicBezTo>
                <a:cubicBezTo>
                  <a:pt x="3952291" y="1187581"/>
                  <a:pt x="3954811" y="1192979"/>
                  <a:pt x="3960212" y="1199097"/>
                </a:cubicBezTo>
                <a:cubicBezTo>
                  <a:pt x="3969934" y="1210973"/>
                  <a:pt x="3980376" y="1222489"/>
                  <a:pt x="3987577" y="1236165"/>
                </a:cubicBezTo>
                <a:cubicBezTo>
                  <a:pt x="3992618" y="1245162"/>
                  <a:pt x="3992618" y="1257038"/>
                  <a:pt x="3994058" y="1267475"/>
                </a:cubicBezTo>
                <a:cubicBezTo>
                  <a:pt x="3995138" y="1275392"/>
                  <a:pt x="3990097" y="1279351"/>
                  <a:pt x="3983616" y="1281870"/>
                </a:cubicBezTo>
                <a:cubicBezTo>
                  <a:pt x="3962013" y="1290508"/>
                  <a:pt x="3958052" y="1288348"/>
                  <a:pt x="3955171" y="1265316"/>
                </a:cubicBezTo>
                <a:cubicBezTo>
                  <a:pt x="3954451" y="1259917"/>
                  <a:pt x="3953011" y="1254879"/>
                  <a:pt x="3952651" y="1249481"/>
                </a:cubicBezTo>
                <a:cubicBezTo>
                  <a:pt x="3951931" y="1237964"/>
                  <a:pt x="3945810" y="1230767"/>
                  <a:pt x="3935008" y="1227168"/>
                </a:cubicBezTo>
                <a:cubicBezTo>
                  <a:pt x="3925286" y="1224289"/>
                  <a:pt x="3922046" y="1218171"/>
                  <a:pt x="3921686" y="1208094"/>
                </a:cubicBezTo>
                <a:cubicBezTo>
                  <a:pt x="3920966" y="1190460"/>
                  <a:pt x="3912684" y="1185421"/>
                  <a:pt x="3895761" y="1191179"/>
                </a:cubicBezTo>
                <a:cubicBezTo>
                  <a:pt x="3892161" y="1192259"/>
                  <a:pt x="3888920" y="1193699"/>
                  <a:pt x="3885320" y="1194778"/>
                </a:cubicBezTo>
                <a:cubicBezTo>
                  <a:pt x="3871277" y="1198017"/>
                  <a:pt x="3868397" y="1195498"/>
                  <a:pt x="3868037" y="1180743"/>
                </a:cubicBezTo>
                <a:cubicBezTo>
                  <a:pt x="3868037" y="1177144"/>
                  <a:pt x="3866236" y="1172465"/>
                  <a:pt x="3863716" y="1171026"/>
                </a:cubicBezTo>
                <a:cubicBezTo>
                  <a:pt x="3860836" y="1169586"/>
                  <a:pt x="3855435" y="1171026"/>
                  <a:pt x="3852914" y="1173185"/>
                </a:cubicBezTo>
                <a:cubicBezTo>
                  <a:pt x="3841752" y="1185421"/>
                  <a:pt x="3830590" y="1198017"/>
                  <a:pt x="3819789" y="1210973"/>
                </a:cubicBezTo>
                <a:cubicBezTo>
                  <a:pt x="3818348" y="1213132"/>
                  <a:pt x="3817988" y="1218171"/>
                  <a:pt x="3819429" y="1220690"/>
                </a:cubicBezTo>
                <a:cubicBezTo>
                  <a:pt x="3826270" y="1234366"/>
                  <a:pt x="3840672" y="1240124"/>
                  <a:pt x="3855435" y="1235445"/>
                </a:cubicBezTo>
                <a:cubicBezTo>
                  <a:pt x="3867317" y="1231487"/>
                  <a:pt x="3878839" y="1232206"/>
                  <a:pt x="3889640" y="1242643"/>
                </a:cubicBezTo>
                <a:cubicBezTo>
                  <a:pt x="3883879" y="1247321"/>
                  <a:pt x="3878839" y="1251640"/>
                  <a:pt x="3873798" y="1255959"/>
                </a:cubicBezTo>
                <a:cubicBezTo>
                  <a:pt x="3852914" y="1275033"/>
                  <a:pt x="3853274" y="1284030"/>
                  <a:pt x="3869117" y="1301664"/>
                </a:cubicBezTo>
                <a:cubicBezTo>
                  <a:pt x="3877758" y="1311381"/>
                  <a:pt x="3888200" y="1321818"/>
                  <a:pt x="3891441" y="1333334"/>
                </a:cubicBezTo>
                <a:cubicBezTo>
                  <a:pt x="3894321" y="1345210"/>
                  <a:pt x="3904763" y="1356726"/>
                  <a:pt x="3896842" y="1370762"/>
                </a:cubicBezTo>
                <a:cubicBezTo>
                  <a:pt x="3896121" y="1371842"/>
                  <a:pt x="3896121" y="1375081"/>
                  <a:pt x="3897562" y="1376160"/>
                </a:cubicBezTo>
                <a:cubicBezTo>
                  <a:pt x="3913404" y="1387677"/>
                  <a:pt x="3906203" y="1403511"/>
                  <a:pt x="3901882" y="1416467"/>
                </a:cubicBezTo>
                <a:cubicBezTo>
                  <a:pt x="3894321" y="1438060"/>
                  <a:pt x="3884239" y="1459294"/>
                  <a:pt x="3872718" y="1479087"/>
                </a:cubicBezTo>
                <a:cubicBezTo>
                  <a:pt x="3861556" y="1498161"/>
                  <a:pt x="3844633" y="1510037"/>
                  <a:pt x="3821229" y="1515076"/>
                </a:cubicBezTo>
                <a:cubicBezTo>
                  <a:pt x="3802146" y="1519034"/>
                  <a:pt x="3784143" y="1530911"/>
                  <a:pt x="3766139" y="1540987"/>
                </a:cubicBezTo>
                <a:cubicBezTo>
                  <a:pt x="3760018" y="1544586"/>
                  <a:pt x="3756418" y="1546746"/>
                  <a:pt x="3750657" y="1541347"/>
                </a:cubicBezTo>
                <a:cubicBezTo>
                  <a:pt x="3743816" y="1534869"/>
                  <a:pt x="3734454" y="1533790"/>
                  <a:pt x="3726893" y="1538828"/>
                </a:cubicBezTo>
                <a:cubicBezTo>
                  <a:pt x="3717531" y="1545666"/>
                  <a:pt x="3706729" y="1550704"/>
                  <a:pt x="3707089" y="1565820"/>
                </a:cubicBezTo>
                <a:cubicBezTo>
                  <a:pt x="3707089" y="1582014"/>
                  <a:pt x="3710690" y="1595690"/>
                  <a:pt x="3724372" y="1605047"/>
                </a:cubicBezTo>
                <a:cubicBezTo>
                  <a:pt x="3740215" y="1615843"/>
                  <a:pt x="3745976" y="1631319"/>
                  <a:pt x="3750657" y="1648953"/>
                </a:cubicBezTo>
                <a:cubicBezTo>
                  <a:pt x="3760739" y="1684581"/>
                  <a:pt x="3761459" y="1684581"/>
                  <a:pt x="3735174" y="1709773"/>
                </a:cubicBezTo>
                <a:cubicBezTo>
                  <a:pt x="3725813" y="1718411"/>
                  <a:pt x="3714651" y="1725968"/>
                  <a:pt x="3704209" y="1734605"/>
                </a:cubicBezTo>
                <a:cubicBezTo>
                  <a:pt x="3689086" y="1704735"/>
                  <a:pt x="3660642" y="1692859"/>
                  <a:pt x="3637958" y="1673785"/>
                </a:cubicBezTo>
                <a:cubicBezTo>
                  <a:pt x="3630397" y="1667667"/>
                  <a:pt x="3625716" y="1670546"/>
                  <a:pt x="3623915" y="1678463"/>
                </a:cubicBezTo>
                <a:cubicBezTo>
                  <a:pt x="3621035" y="1692139"/>
                  <a:pt x="3616354" y="1706534"/>
                  <a:pt x="3618154" y="1719490"/>
                </a:cubicBezTo>
                <a:cubicBezTo>
                  <a:pt x="3619955" y="1731367"/>
                  <a:pt x="3628956" y="1742883"/>
                  <a:pt x="3635797" y="1753679"/>
                </a:cubicBezTo>
                <a:cubicBezTo>
                  <a:pt x="3640478" y="1760517"/>
                  <a:pt x="3646239" y="1767715"/>
                  <a:pt x="3653080" y="1772393"/>
                </a:cubicBezTo>
                <a:cubicBezTo>
                  <a:pt x="3673964" y="1785709"/>
                  <a:pt x="3681885" y="1805863"/>
                  <a:pt x="3685126" y="1828535"/>
                </a:cubicBezTo>
                <a:cubicBezTo>
                  <a:pt x="3685846" y="1834653"/>
                  <a:pt x="3684766" y="1840771"/>
                  <a:pt x="3684766" y="1846890"/>
                </a:cubicBezTo>
                <a:cubicBezTo>
                  <a:pt x="3677925" y="1844730"/>
                  <a:pt x="3670723" y="1842931"/>
                  <a:pt x="3664962" y="1839332"/>
                </a:cubicBezTo>
                <a:cubicBezTo>
                  <a:pt x="3650560" y="1829615"/>
                  <a:pt x="3643359" y="1815220"/>
                  <a:pt x="3636878" y="1799025"/>
                </a:cubicBezTo>
                <a:cubicBezTo>
                  <a:pt x="3630397" y="1782470"/>
                  <a:pt x="3621035" y="1767355"/>
                  <a:pt x="3611313" y="1752240"/>
                </a:cubicBezTo>
                <a:cubicBezTo>
                  <a:pt x="3606272" y="1744322"/>
                  <a:pt x="3602312" y="1737125"/>
                  <a:pt x="3603752" y="1727408"/>
                </a:cubicBezTo>
                <a:cubicBezTo>
                  <a:pt x="3608793" y="1689260"/>
                  <a:pt x="3595831" y="1655071"/>
                  <a:pt x="3580348" y="1621602"/>
                </a:cubicBezTo>
                <a:cubicBezTo>
                  <a:pt x="3578908" y="1618003"/>
                  <a:pt x="3576387" y="1614764"/>
                  <a:pt x="3575307" y="1612964"/>
                </a:cubicBezTo>
                <a:cubicBezTo>
                  <a:pt x="3564865" y="1616923"/>
                  <a:pt x="3556584" y="1620522"/>
                  <a:pt x="3547582" y="1623041"/>
                </a:cubicBezTo>
                <a:cubicBezTo>
                  <a:pt x="3540021" y="1624841"/>
                  <a:pt x="3534980" y="1620882"/>
                  <a:pt x="3534980" y="1613324"/>
                </a:cubicBezTo>
                <a:cubicBezTo>
                  <a:pt x="3534980" y="1589932"/>
                  <a:pt x="3521658" y="1573017"/>
                  <a:pt x="3507616" y="1556103"/>
                </a:cubicBezTo>
                <a:cubicBezTo>
                  <a:pt x="3500415" y="1547465"/>
                  <a:pt x="3493213" y="1538468"/>
                  <a:pt x="3487092" y="1528751"/>
                </a:cubicBezTo>
                <a:cubicBezTo>
                  <a:pt x="3481691" y="1519754"/>
                  <a:pt x="3475570" y="1520474"/>
                  <a:pt x="3467649" y="1524073"/>
                </a:cubicBezTo>
                <a:cubicBezTo>
                  <a:pt x="3459728" y="1528032"/>
                  <a:pt x="3451086" y="1529831"/>
                  <a:pt x="3443165" y="1533790"/>
                </a:cubicBezTo>
                <a:cubicBezTo>
                  <a:pt x="3435243" y="1537748"/>
                  <a:pt x="3427322" y="1541707"/>
                  <a:pt x="3421201" y="1547465"/>
                </a:cubicBezTo>
                <a:cubicBezTo>
                  <a:pt x="3394197" y="1574097"/>
                  <a:pt x="3368272" y="1601808"/>
                  <a:pt x="3341268" y="1628439"/>
                </a:cubicBezTo>
                <a:cubicBezTo>
                  <a:pt x="3334426" y="1634917"/>
                  <a:pt x="3331186" y="1641035"/>
                  <a:pt x="3330826" y="1650392"/>
                </a:cubicBezTo>
                <a:cubicBezTo>
                  <a:pt x="3329746" y="1670906"/>
                  <a:pt x="3329746" y="1691779"/>
                  <a:pt x="3324705" y="1711213"/>
                </a:cubicBezTo>
                <a:cubicBezTo>
                  <a:pt x="3321464" y="1723089"/>
                  <a:pt x="3309942" y="1733166"/>
                  <a:pt x="3300941" y="1742883"/>
                </a:cubicBezTo>
                <a:cubicBezTo>
                  <a:pt x="3295900" y="1748281"/>
                  <a:pt x="3283658" y="1741803"/>
                  <a:pt x="3278977" y="1732086"/>
                </a:cubicBezTo>
                <a:cubicBezTo>
                  <a:pt x="3262054" y="1696458"/>
                  <a:pt x="3243691" y="1660829"/>
                  <a:pt x="3229289" y="1624121"/>
                </a:cubicBezTo>
                <a:cubicBezTo>
                  <a:pt x="3220287" y="1600728"/>
                  <a:pt x="3216687" y="1575177"/>
                  <a:pt x="3210926" y="1550704"/>
                </a:cubicBezTo>
                <a:cubicBezTo>
                  <a:pt x="3209845" y="1546386"/>
                  <a:pt x="3209485" y="1541347"/>
                  <a:pt x="3208405" y="1533790"/>
                </a:cubicBezTo>
                <a:cubicBezTo>
                  <a:pt x="3203364" y="1539188"/>
                  <a:pt x="3200844" y="1543147"/>
                  <a:pt x="3197243" y="1544946"/>
                </a:cubicBezTo>
                <a:cubicBezTo>
                  <a:pt x="3191482" y="1547825"/>
                  <a:pt x="3183561" y="1552504"/>
                  <a:pt x="3179240" y="1550704"/>
                </a:cubicBezTo>
                <a:cubicBezTo>
                  <a:pt x="3173119" y="1547465"/>
                  <a:pt x="3166638" y="1539548"/>
                  <a:pt x="3165558" y="1533070"/>
                </a:cubicBezTo>
                <a:cubicBezTo>
                  <a:pt x="3164118" y="1525153"/>
                  <a:pt x="3161597" y="1520834"/>
                  <a:pt x="3155476" y="1516875"/>
                </a:cubicBezTo>
                <a:cubicBezTo>
                  <a:pt x="3143594" y="1508598"/>
                  <a:pt x="3132072" y="1500320"/>
                  <a:pt x="3121630" y="1490604"/>
                </a:cubicBezTo>
                <a:cubicBezTo>
                  <a:pt x="3114789" y="1484486"/>
                  <a:pt x="3108308" y="1482326"/>
                  <a:pt x="3099667" y="1482326"/>
                </a:cubicBezTo>
                <a:cubicBezTo>
                  <a:pt x="3067261" y="1481606"/>
                  <a:pt x="3034496" y="1480167"/>
                  <a:pt x="3001730" y="1478727"/>
                </a:cubicBezTo>
                <a:cubicBezTo>
                  <a:pt x="2989848" y="1478368"/>
                  <a:pt x="2979766" y="1473689"/>
                  <a:pt x="2972925" y="1463252"/>
                </a:cubicBezTo>
                <a:cubicBezTo>
                  <a:pt x="2968244" y="1456055"/>
                  <a:pt x="2962483" y="1455335"/>
                  <a:pt x="2954922" y="1457494"/>
                </a:cubicBezTo>
                <a:cubicBezTo>
                  <a:pt x="2923597" y="1464692"/>
                  <a:pt x="2900913" y="1449937"/>
                  <a:pt x="2880750" y="1427984"/>
                </a:cubicBezTo>
                <a:cubicBezTo>
                  <a:pt x="2877509" y="1424385"/>
                  <a:pt x="2874629" y="1419346"/>
                  <a:pt x="2871748" y="1415028"/>
                </a:cubicBezTo>
                <a:cubicBezTo>
                  <a:pt x="2864547" y="1405671"/>
                  <a:pt x="2858066" y="1404951"/>
                  <a:pt x="2847624" y="1412509"/>
                </a:cubicBezTo>
                <a:cubicBezTo>
                  <a:pt x="2838623" y="1418627"/>
                  <a:pt x="2844384" y="1425464"/>
                  <a:pt x="2847984" y="1431223"/>
                </a:cubicBezTo>
                <a:cubicBezTo>
                  <a:pt x="2857346" y="1445618"/>
                  <a:pt x="2865627" y="1461453"/>
                  <a:pt x="2877509" y="1472969"/>
                </a:cubicBezTo>
                <a:cubicBezTo>
                  <a:pt x="2885430" y="1480887"/>
                  <a:pt x="2893712" y="1487725"/>
                  <a:pt x="2901273" y="1497082"/>
                </a:cubicBezTo>
                <a:cubicBezTo>
                  <a:pt x="2908114" y="1504999"/>
                  <a:pt x="2930078" y="1501040"/>
                  <a:pt x="2938719" y="1493123"/>
                </a:cubicBezTo>
                <a:cubicBezTo>
                  <a:pt x="2939440" y="1492403"/>
                  <a:pt x="2940520" y="1491323"/>
                  <a:pt x="2941240" y="1490604"/>
                </a:cubicBezTo>
                <a:cubicBezTo>
                  <a:pt x="2959603" y="1472609"/>
                  <a:pt x="2959243" y="1472969"/>
                  <a:pt x="2972925" y="1493483"/>
                </a:cubicBezTo>
                <a:cubicBezTo>
                  <a:pt x="2976526" y="1498881"/>
                  <a:pt x="2984087" y="1502120"/>
                  <a:pt x="2990208" y="1505719"/>
                </a:cubicBezTo>
                <a:cubicBezTo>
                  <a:pt x="2995249" y="1508958"/>
                  <a:pt x="3001010" y="1511117"/>
                  <a:pt x="3006051" y="1515076"/>
                </a:cubicBezTo>
                <a:cubicBezTo>
                  <a:pt x="3015052" y="1521914"/>
                  <a:pt x="3015773" y="1530191"/>
                  <a:pt x="3010732" y="1541707"/>
                </a:cubicBezTo>
                <a:cubicBezTo>
                  <a:pt x="2994889" y="1579855"/>
                  <a:pt x="2967884" y="1606486"/>
                  <a:pt x="2928998" y="1620882"/>
                </a:cubicBezTo>
                <a:cubicBezTo>
                  <a:pt x="2926837" y="1621602"/>
                  <a:pt x="2923957" y="1622681"/>
                  <a:pt x="2922157" y="1624121"/>
                </a:cubicBezTo>
                <a:cubicBezTo>
                  <a:pt x="2892992" y="1652192"/>
                  <a:pt x="2854105" y="1659390"/>
                  <a:pt x="2818099" y="1672705"/>
                </a:cubicBezTo>
                <a:cubicBezTo>
                  <a:pt x="2805497" y="1677024"/>
                  <a:pt x="2793975" y="1679543"/>
                  <a:pt x="2785694" y="1666947"/>
                </a:cubicBezTo>
                <a:cubicBezTo>
                  <a:pt x="2782093" y="1661549"/>
                  <a:pt x="2781733" y="1653991"/>
                  <a:pt x="2778492" y="1647873"/>
                </a:cubicBezTo>
                <a:cubicBezTo>
                  <a:pt x="2766610" y="1623761"/>
                  <a:pt x="2754368" y="1600368"/>
                  <a:pt x="2741406" y="1576616"/>
                </a:cubicBezTo>
                <a:cubicBezTo>
                  <a:pt x="2736365" y="1567259"/>
                  <a:pt x="2729164" y="1559342"/>
                  <a:pt x="2723403" y="1550344"/>
                </a:cubicBezTo>
                <a:cubicBezTo>
                  <a:pt x="2699999" y="1513276"/>
                  <a:pt x="2676235" y="1476208"/>
                  <a:pt x="2652831" y="1438780"/>
                </a:cubicBezTo>
                <a:cubicBezTo>
                  <a:pt x="2651751" y="1437341"/>
                  <a:pt x="2650671" y="1436261"/>
                  <a:pt x="2649591" y="1435181"/>
                </a:cubicBezTo>
                <a:cubicBezTo>
                  <a:pt x="2643830" y="1437341"/>
                  <a:pt x="2638429" y="1439500"/>
                  <a:pt x="2630867" y="1442739"/>
                </a:cubicBezTo>
                <a:cubicBezTo>
                  <a:pt x="2636628" y="1453535"/>
                  <a:pt x="2642389" y="1465412"/>
                  <a:pt x="2648150" y="1476568"/>
                </a:cubicBezTo>
                <a:cubicBezTo>
                  <a:pt x="2658952" y="1496722"/>
                  <a:pt x="2667234" y="1518315"/>
                  <a:pt x="2682356" y="1537029"/>
                </a:cubicBezTo>
                <a:cubicBezTo>
                  <a:pt x="2691358" y="1548185"/>
                  <a:pt x="2692438" y="1565820"/>
                  <a:pt x="2699279" y="1579855"/>
                </a:cubicBezTo>
                <a:cubicBezTo>
                  <a:pt x="2708641" y="1598209"/>
                  <a:pt x="2719442" y="1615843"/>
                  <a:pt x="2729884" y="1633838"/>
                </a:cubicBezTo>
                <a:cubicBezTo>
                  <a:pt x="2732405" y="1637796"/>
                  <a:pt x="2737445" y="1639956"/>
                  <a:pt x="2741406" y="1643195"/>
                </a:cubicBezTo>
                <a:cubicBezTo>
                  <a:pt x="2753288" y="1653991"/>
                  <a:pt x="2765530" y="1664788"/>
                  <a:pt x="2777772" y="1675584"/>
                </a:cubicBezTo>
                <a:cubicBezTo>
                  <a:pt x="2780293" y="1678104"/>
                  <a:pt x="2782813" y="1681343"/>
                  <a:pt x="2783533" y="1684581"/>
                </a:cubicBezTo>
                <a:cubicBezTo>
                  <a:pt x="2789654" y="1705455"/>
                  <a:pt x="2804417" y="1714092"/>
                  <a:pt x="2825300" y="1709414"/>
                </a:cubicBezTo>
                <a:cubicBezTo>
                  <a:pt x="2844744" y="1705095"/>
                  <a:pt x="2864547" y="1701136"/>
                  <a:pt x="2883990" y="1697177"/>
                </a:cubicBezTo>
                <a:cubicBezTo>
                  <a:pt x="2899473" y="1693938"/>
                  <a:pt x="2905954" y="1698617"/>
                  <a:pt x="2901273" y="1713372"/>
                </a:cubicBezTo>
                <a:cubicBezTo>
                  <a:pt x="2893712" y="1735325"/>
                  <a:pt x="2883270" y="1756199"/>
                  <a:pt x="2872468" y="1776352"/>
                </a:cubicBezTo>
                <a:cubicBezTo>
                  <a:pt x="2849424" y="1818459"/>
                  <a:pt x="2811258" y="1846890"/>
                  <a:pt x="2777412" y="1879639"/>
                </a:cubicBezTo>
                <a:cubicBezTo>
                  <a:pt x="2764810" y="1891875"/>
                  <a:pt x="2752208" y="1904831"/>
                  <a:pt x="2740686" y="1918866"/>
                </a:cubicBezTo>
                <a:cubicBezTo>
                  <a:pt x="2722683" y="1940460"/>
                  <a:pt x="2720163" y="1964572"/>
                  <a:pt x="2729884" y="1991203"/>
                </a:cubicBezTo>
                <a:cubicBezTo>
                  <a:pt x="2741406" y="2021074"/>
                  <a:pt x="2745727" y="2052744"/>
                  <a:pt x="2741766" y="2085133"/>
                </a:cubicBezTo>
                <a:cubicBezTo>
                  <a:pt x="2741406" y="2089452"/>
                  <a:pt x="2740326" y="2095210"/>
                  <a:pt x="2737445" y="2098089"/>
                </a:cubicBezTo>
                <a:cubicBezTo>
                  <a:pt x="2723763" y="2110685"/>
                  <a:pt x="2709721" y="2122561"/>
                  <a:pt x="2696038" y="2134437"/>
                </a:cubicBezTo>
                <a:cubicBezTo>
                  <a:pt x="2692078" y="2137676"/>
                  <a:pt x="2688117" y="2140556"/>
                  <a:pt x="2684156" y="2143075"/>
                </a:cubicBezTo>
                <a:cubicBezTo>
                  <a:pt x="2660392" y="2157470"/>
                  <a:pt x="2650671" y="2176904"/>
                  <a:pt x="2657872" y="2205335"/>
                </a:cubicBezTo>
                <a:cubicBezTo>
                  <a:pt x="2663273" y="2226928"/>
                  <a:pt x="2655712" y="2237365"/>
                  <a:pt x="2636268" y="2246362"/>
                </a:cubicBezTo>
                <a:cubicBezTo>
                  <a:pt x="2625466" y="2251760"/>
                  <a:pt x="2619705" y="2258598"/>
                  <a:pt x="2616465" y="2270474"/>
                </a:cubicBezTo>
                <a:cubicBezTo>
                  <a:pt x="2610704" y="2292787"/>
                  <a:pt x="2601342" y="2313660"/>
                  <a:pt x="2584419" y="2330215"/>
                </a:cubicBezTo>
                <a:cubicBezTo>
                  <a:pt x="2565696" y="2348209"/>
                  <a:pt x="2551654" y="2371961"/>
                  <a:pt x="2526450" y="2381678"/>
                </a:cubicBezTo>
                <a:cubicBezTo>
                  <a:pt x="2511687" y="2387436"/>
                  <a:pt x="2496205" y="2390316"/>
                  <a:pt x="2480722" y="2393195"/>
                </a:cubicBezTo>
                <a:cubicBezTo>
                  <a:pt x="2465239" y="2396434"/>
                  <a:pt x="2449757" y="2396793"/>
                  <a:pt x="2434634" y="2400032"/>
                </a:cubicBezTo>
                <a:cubicBezTo>
                  <a:pt x="2417711" y="2403631"/>
                  <a:pt x="2404029" y="2394634"/>
                  <a:pt x="2401509" y="2377360"/>
                </a:cubicBezTo>
                <a:cubicBezTo>
                  <a:pt x="2396828" y="2343890"/>
                  <a:pt x="2383505" y="2315100"/>
                  <a:pt x="2368023" y="2286309"/>
                </a:cubicBezTo>
                <a:cubicBezTo>
                  <a:pt x="2360101" y="2271913"/>
                  <a:pt x="2357221" y="2254279"/>
                  <a:pt x="2354701" y="2238084"/>
                </a:cubicBezTo>
                <a:cubicBezTo>
                  <a:pt x="2351100" y="2210013"/>
                  <a:pt x="2342459" y="2183742"/>
                  <a:pt x="2328056" y="2159989"/>
                </a:cubicBezTo>
                <a:cubicBezTo>
                  <a:pt x="2310413" y="2130119"/>
                  <a:pt x="2314374" y="2100968"/>
                  <a:pt x="2329496" y="2072537"/>
                </a:cubicBezTo>
                <a:cubicBezTo>
                  <a:pt x="2343899" y="2046626"/>
                  <a:pt x="2342819" y="2020354"/>
                  <a:pt x="2337778" y="1992283"/>
                </a:cubicBezTo>
                <a:cubicBezTo>
                  <a:pt x="2332377" y="1959893"/>
                  <a:pt x="2314014" y="1935061"/>
                  <a:pt x="2293850" y="1911669"/>
                </a:cubicBezTo>
                <a:cubicBezTo>
                  <a:pt x="2281248" y="1896194"/>
                  <a:pt x="2280168" y="1881079"/>
                  <a:pt x="2284849" y="1862724"/>
                </a:cubicBezTo>
                <a:cubicBezTo>
                  <a:pt x="2288809" y="1846890"/>
                  <a:pt x="2296011" y="1830695"/>
                  <a:pt x="2285569" y="1814140"/>
                </a:cubicBezTo>
                <a:cubicBezTo>
                  <a:pt x="2280168" y="1805863"/>
                  <a:pt x="2274407" y="1800824"/>
                  <a:pt x="2264685" y="1803343"/>
                </a:cubicBezTo>
                <a:cubicBezTo>
                  <a:pt x="2246322" y="1809102"/>
                  <a:pt x="2232640" y="1800824"/>
                  <a:pt x="2221838" y="1788588"/>
                </a:cubicBezTo>
                <a:cubicBezTo>
                  <a:pt x="2208876" y="1773473"/>
                  <a:pt x="2193753" y="1774553"/>
                  <a:pt x="2177551" y="1778511"/>
                </a:cubicBezTo>
                <a:cubicBezTo>
                  <a:pt x="2167109" y="1781031"/>
                  <a:pt x="2157387" y="1785709"/>
                  <a:pt x="2147305" y="1788228"/>
                </a:cubicBezTo>
                <a:cubicBezTo>
                  <a:pt x="2137224" y="1791107"/>
                  <a:pt x="2126782" y="1792907"/>
                  <a:pt x="2116340" y="1793986"/>
                </a:cubicBezTo>
                <a:cubicBezTo>
                  <a:pt x="2093656" y="1796146"/>
                  <a:pt x="2070973" y="1798665"/>
                  <a:pt x="2048289" y="1800105"/>
                </a:cubicBezTo>
                <a:cubicBezTo>
                  <a:pt x="2040007" y="1800464"/>
                  <a:pt x="2030646" y="1799025"/>
                  <a:pt x="2023805" y="1795066"/>
                </a:cubicBezTo>
                <a:cubicBezTo>
                  <a:pt x="2007602" y="1785349"/>
                  <a:pt x="1992119" y="1773833"/>
                  <a:pt x="1976277" y="1762676"/>
                </a:cubicBezTo>
                <a:cubicBezTo>
                  <a:pt x="1973036" y="1760157"/>
                  <a:pt x="1970155" y="1757278"/>
                  <a:pt x="1968355" y="1753679"/>
                </a:cubicBezTo>
                <a:cubicBezTo>
                  <a:pt x="1957913" y="1729927"/>
                  <a:pt x="1939190" y="1712653"/>
                  <a:pt x="1922627" y="1693579"/>
                </a:cubicBezTo>
                <a:cubicBezTo>
                  <a:pt x="1905705" y="1673785"/>
                  <a:pt x="1897063" y="1650752"/>
                  <a:pt x="1907865" y="1624481"/>
                </a:cubicBezTo>
                <a:cubicBezTo>
                  <a:pt x="1917587" y="1601448"/>
                  <a:pt x="1915426" y="1578056"/>
                  <a:pt x="1908945" y="1555023"/>
                </a:cubicBezTo>
                <a:cubicBezTo>
                  <a:pt x="1906065" y="1545666"/>
                  <a:pt x="1907145" y="1537748"/>
                  <a:pt x="1911826" y="1529111"/>
                </a:cubicBezTo>
                <a:cubicBezTo>
                  <a:pt x="1927668" y="1499241"/>
                  <a:pt x="1942431" y="1466851"/>
                  <a:pt x="1971236" y="1448137"/>
                </a:cubicBezTo>
                <a:cubicBezTo>
                  <a:pt x="1997880" y="1430863"/>
                  <a:pt x="2013003" y="1408910"/>
                  <a:pt x="2019484" y="1378679"/>
                </a:cubicBezTo>
                <a:cubicBezTo>
                  <a:pt x="2021284" y="1370042"/>
                  <a:pt x="2032446" y="1362844"/>
                  <a:pt x="2039647" y="1355287"/>
                </a:cubicBezTo>
                <a:cubicBezTo>
                  <a:pt x="2046488" y="1348089"/>
                  <a:pt x="2053690" y="1341251"/>
                  <a:pt x="2061251" y="1334414"/>
                </a:cubicBezTo>
                <a:cubicBezTo>
                  <a:pt x="2068812" y="1327576"/>
                  <a:pt x="2077094" y="1321818"/>
                  <a:pt x="2088616" y="1324337"/>
                </a:cubicBezTo>
                <a:cubicBezTo>
                  <a:pt x="2107699" y="1328296"/>
                  <a:pt x="2125342" y="1324697"/>
                  <a:pt x="2143705" y="1317139"/>
                </a:cubicBezTo>
                <a:cubicBezTo>
                  <a:pt x="2161708" y="1309222"/>
                  <a:pt x="2181511" y="1304903"/>
                  <a:pt x="2200955" y="1301664"/>
                </a:cubicBezTo>
                <a:cubicBezTo>
                  <a:pt x="2223638" y="1298425"/>
                  <a:pt x="2246682" y="1297705"/>
                  <a:pt x="2269366" y="1296626"/>
                </a:cubicBezTo>
                <a:cubicBezTo>
                  <a:pt x="2293850" y="1295186"/>
                  <a:pt x="2302492" y="1305983"/>
                  <a:pt x="2298171" y="1330095"/>
                </a:cubicBezTo>
                <a:cubicBezTo>
                  <a:pt x="2295291" y="1346650"/>
                  <a:pt x="2300691" y="1355647"/>
                  <a:pt x="2317614" y="1360325"/>
                </a:cubicBezTo>
                <a:cubicBezTo>
                  <a:pt x="2329136" y="1363564"/>
                  <a:pt x="2340658" y="1366443"/>
                  <a:pt x="2351460" y="1370042"/>
                </a:cubicBezTo>
                <a:cubicBezTo>
                  <a:pt x="2355061" y="1370762"/>
                  <a:pt x="2358661" y="1372201"/>
                  <a:pt x="2361182" y="1375081"/>
                </a:cubicBezTo>
                <a:cubicBezTo>
                  <a:pt x="2373784" y="1389476"/>
                  <a:pt x="2391427" y="1395234"/>
                  <a:pt x="2408710" y="1401352"/>
                </a:cubicBezTo>
                <a:cubicBezTo>
                  <a:pt x="2422032" y="1406391"/>
                  <a:pt x="2426353" y="1403871"/>
                  <a:pt x="2430313" y="1389476"/>
                </a:cubicBezTo>
                <a:cubicBezTo>
                  <a:pt x="2436074" y="1367163"/>
                  <a:pt x="2447596" y="1361405"/>
                  <a:pt x="2469560" y="1367883"/>
                </a:cubicBezTo>
                <a:cubicBezTo>
                  <a:pt x="2496565" y="1375800"/>
                  <a:pt x="2523569" y="1383358"/>
                  <a:pt x="2550934" y="1390196"/>
                </a:cubicBezTo>
                <a:cubicBezTo>
                  <a:pt x="2557775" y="1391635"/>
                  <a:pt x="2565336" y="1390196"/>
                  <a:pt x="2572537" y="1389836"/>
                </a:cubicBezTo>
                <a:cubicBezTo>
                  <a:pt x="2585860" y="1389476"/>
                  <a:pt x="2599542" y="1387677"/>
                  <a:pt x="2612864" y="1388396"/>
                </a:cubicBezTo>
                <a:cubicBezTo>
                  <a:pt x="2625106" y="1389116"/>
                  <a:pt x="2633028" y="1385157"/>
                  <a:pt x="2638789" y="1374721"/>
                </a:cubicBezTo>
                <a:cubicBezTo>
                  <a:pt x="2649591" y="1355647"/>
                  <a:pt x="2653911" y="1335133"/>
                  <a:pt x="2653911" y="1313540"/>
                </a:cubicBezTo>
                <a:cubicBezTo>
                  <a:pt x="2653911" y="1302744"/>
                  <a:pt x="2647790" y="1300225"/>
                  <a:pt x="2637708" y="1301304"/>
                </a:cubicBezTo>
                <a:cubicBezTo>
                  <a:pt x="2613584" y="1303823"/>
                  <a:pt x="2589460" y="1305983"/>
                  <a:pt x="2564976" y="1307062"/>
                </a:cubicBezTo>
                <a:cubicBezTo>
                  <a:pt x="2549854" y="1307782"/>
                  <a:pt x="2529690" y="1291947"/>
                  <a:pt x="2525369" y="1277552"/>
                </a:cubicBezTo>
                <a:cubicBezTo>
                  <a:pt x="2522849" y="1267835"/>
                  <a:pt x="2518888" y="1259198"/>
                  <a:pt x="2517088" y="1249481"/>
                </a:cubicBezTo>
                <a:cubicBezTo>
                  <a:pt x="2516008" y="1245882"/>
                  <a:pt x="2518888" y="1237964"/>
                  <a:pt x="2520689" y="1237605"/>
                </a:cubicBezTo>
                <a:cubicBezTo>
                  <a:pt x="2535811" y="1235805"/>
                  <a:pt x="2548053" y="1231127"/>
                  <a:pt x="2560655" y="1221410"/>
                </a:cubicBezTo>
                <a:cubicBezTo>
                  <a:pt x="2571817" y="1212773"/>
                  <a:pt x="2588380" y="1209174"/>
                  <a:pt x="2603143" y="1207014"/>
                </a:cubicBezTo>
                <a:cubicBezTo>
                  <a:pt x="2615385" y="1204495"/>
                  <a:pt x="2628707" y="1206295"/>
                  <a:pt x="2641309" y="1208454"/>
                </a:cubicBezTo>
                <a:cubicBezTo>
                  <a:pt x="2649951" y="1209893"/>
                  <a:pt x="2657872" y="1216731"/>
                  <a:pt x="2666513" y="1217091"/>
                </a:cubicBezTo>
                <a:cubicBezTo>
                  <a:pt x="2681996" y="1217811"/>
                  <a:pt x="2698199" y="1217091"/>
                  <a:pt x="2713321" y="1214212"/>
                </a:cubicBezTo>
                <a:cubicBezTo>
                  <a:pt x="2721243" y="1212413"/>
                  <a:pt x="2722683" y="1203775"/>
                  <a:pt x="2716922" y="1197298"/>
                </a:cubicBezTo>
                <a:cubicBezTo>
                  <a:pt x="2708641" y="1188300"/>
                  <a:pt x="2699639" y="1180023"/>
                  <a:pt x="2690277" y="1172106"/>
                </a:cubicBezTo>
                <a:cubicBezTo>
                  <a:pt x="2680196" y="1163468"/>
                  <a:pt x="2664353" y="1157710"/>
                  <a:pt x="2660032" y="1146914"/>
                </a:cubicBezTo>
                <a:cubicBezTo>
                  <a:pt x="2656072" y="1137557"/>
                  <a:pt x="2665073" y="1123161"/>
                  <a:pt x="2668674" y="1108766"/>
                </a:cubicBezTo>
                <a:cubicBezTo>
                  <a:pt x="2662913" y="1109486"/>
                  <a:pt x="2656792" y="1110205"/>
                  <a:pt x="2651031" y="1111645"/>
                </a:cubicBezTo>
                <a:cubicBezTo>
                  <a:pt x="2634468" y="1116683"/>
                  <a:pt x="2617905" y="1123161"/>
                  <a:pt x="2600982" y="1127480"/>
                </a:cubicBezTo>
                <a:cubicBezTo>
                  <a:pt x="2595221" y="1128919"/>
                  <a:pt x="2587300" y="1126400"/>
                  <a:pt x="2581539" y="1123521"/>
                </a:cubicBezTo>
                <a:cubicBezTo>
                  <a:pt x="2574698" y="1119562"/>
                  <a:pt x="2570737" y="1121362"/>
                  <a:pt x="2566056" y="1126400"/>
                </a:cubicBezTo>
                <a:cubicBezTo>
                  <a:pt x="2549134" y="1144035"/>
                  <a:pt x="2538332" y="1165268"/>
                  <a:pt x="2532931" y="1188300"/>
                </a:cubicBezTo>
                <a:cubicBezTo>
                  <a:pt x="2531130" y="1194059"/>
                  <a:pt x="2534731" y="1201616"/>
                  <a:pt x="2537251" y="1207734"/>
                </a:cubicBezTo>
                <a:cubicBezTo>
                  <a:pt x="2542292" y="1219970"/>
                  <a:pt x="2540492" y="1224649"/>
                  <a:pt x="2527530" y="1227888"/>
                </a:cubicBezTo>
                <a:cubicBezTo>
                  <a:pt x="2521409" y="1228967"/>
                  <a:pt x="2514568" y="1228607"/>
                  <a:pt x="2508087" y="1229687"/>
                </a:cubicBezTo>
                <a:cubicBezTo>
                  <a:pt x="2496925" y="1231127"/>
                  <a:pt x="2485403" y="1232566"/>
                  <a:pt x="2474241" y="1234726"/>
                </a:cubicBezTo>
                <a:cubicBezTo>
                  <a:pt x="2464879" y="1236525"/>
                  <a:pt x="2461279" y="1242643"/>
                  <a:pt x="2465239" y="1252000"/>
                </a:cubicBezTo>
                <a:cubicBezTo>
                  <a:pt x="2466680" y="1255599"/>
                  <a:pt x="2467400" y="1260277"/>
                  <a:pt x="2469920" y="1263156"/>
                </a:cubicBezTo>
                <a:cubicBezTo>
                  <a:pt x="2477841" y="1272154"/>
                  <a:pt x="2475681" y="1280071"/>
                  <a:pt x="2469200" y="1288348"/>
                </a:cubicBezTo>
                <a:cubicBezTo>
                  <a:pt x="2466680" y="1291227"/>
                  <a:pt x="2461639" y="1296626"/>
                  <a:pt x="2460919" y="1295906"/>
                </a:cubicBezTo>
                <a:cubicBezTo>
                  <a:pt x="2456238" y="1293027"/>
                  <a:pt x="2449757" y="1289068"/>
                  <a:pt x="2449397" y="1284749"/>
                </a:cubicBezTo>
                <a:cubicBezTo>
                  <a:pt x="2449397" y="1277192"/>
                  <a:pt x="2444716" y="1273953"/>
                  <a:pt x="2440755" y="1268915"/>
                </a:cubicBezTo>
                <a:cubicBezTo>
                  <a:pt x="2431754" y="1255959"/>
                  <a:pt x="2422392" y="1243003"/>
                  <a:pt x="2415911" y="1228967"/>
                </a:cubicBezTo>
                <a:cubicBezTo>
                  <a:pt x="2409430" y="1213132"/>
                  <a:pt x="2401509" y="1199817"/>
                  <a:pt x="2386026" y="1190460"/>
                </a:cubicBezTo>
                <a:cubicBezTo>
                  <a:pt x="2373064" y="1182902"/>
                  <a:pt x="2362622" y="1171026"/>
                  <a:pt x="2351100" y="1161669"/>
                </a:cubicBezTo>
                <a:cubicBezTo>
                  <a:pt x="2344619" y="1156271"/>
                  <a:pt x="2337418" y="1151592"/>
                  <a:pt x="2329496" y="1147993"/>
                </a:cubicBezTo>
                <a:cubicBezTo>
                  <a:pt x="2326616" y="1146194"/>
                  <a:pt x="2320135" y="1147993"/>
                  <a:pt x="2318334" y="1150153"/>
                </a:cubicBezTo>
                <a:cubicBezTo>
                  <a:pt x="2316174" y="1153032"/>
                  <a:pt x="2316174" y="1159150"/>
                  <a:pt x="2317974" y="1162029"/>
                </a:cubicBezTo>
                <a:cubicBezTo>
                  <a:pt x="2329496" y="1184342"/>
                  <a:pt x="2347139" y="1201256"/>
                  <a:pt x="2368023" y="1214572"/>
                </a:cubicBezTo>
                <a:cubicBezTo>
                  <a:pt x="2377744" y="1220330"/>
                  <a:pt x="2386746" y="1227888"/>
                  <a:pt x="2399348" y="1236885"/>
                </a:cubicBezTo>
                <a:cubicBezTo>
                  <a:pt x="2382065" y="1239044"/>
                  <a:pt x="2379545" y="1246962"/>
                  <a:pt x="2379905" y="1258478"/>
                </a:cubicBezTo>
                <a:cubicBezTo>
                  <a:pt x="2380265" y="1263156"/>
                  <a:pt x="2376304" y="1267835"/>
                  <a:pt x="2371623" y="1272873"/>
                </a:cubicBezTo>
                <a:cubicBezTo>
                  <a:pt x="2370543" y="1244442"/>
                  <a:pt x="2348940" y="1236525"/>
                  <a:pt x="2331657" y="1223209"/>
                </a:cubicBezTo>
                <a:cubicBezTo>
                  <a:pt x="2315814" y="1211333"/>
                  <a:pt x="2301772" y="1196938"/>
                  <a:pt x="2287729" y="1182542"/>
                </a:cubicBezTo>
                <a:cubicBezTo>
                  <a:pt x="2275127" y="1169586"/>
                  <a:pt x="2266126" y="1166707"/>
                  <a:pt x="2250283" y="1175704"/>
                </a:cubicBezTo>
                <a:cubicBezTo>
                  <a:pt x="2237321" y="1183262"/>
                  <a:pt x="2223998" y="1185421"/>
                  <a:pt x="2209236" y="1183622"/>
                </a:cubicBezTo>
                <a:cubicBezTo>
                  <a:pt x="2204195" y="1183262"/>
                  <a:pt x="2196634" y="1187221"/>
                  <a:pt x="2193393" y="1191539"/>
                </a:cubicBezTo>
                <a:cubicBezTo>
                  <a:pt x="2183312" y="1207014"/>
                  <a:pt x="2174310" y="1222489"/>
                  <a:pt x="2160268" y="1235085"/>
                </a:cubicBezTo>
                <a:cubicBezTo>
                  <a:pt x="2153066" y="1241923"/>
                  <a:pt x="2150186" y="1254519"/>
                  <a:pt x="2147305" y="1264596"/>
                </a:cubicBezTo>
                <a:cubicBezTo>
                  <a:pt x="2141905" y="1281151"/>
                  <a:pt x="2132543" y="1291947"/>
                  <a:pt x="2116340" y="1296626"/>
                </a:cubicBezTo>
                <a:cubicBezTo>
                  <a:pt x="2100858" y="1300944"/>
                  <a:pt x="2085015" y="1309941"/>
                  <a:pt x="2068812" y="1303464"/>
                </a:cubicBezTo>
                <a:cubicBezTo>
                  <a:pt x="2055130" y="1298065"/>
                  <a:pt x="2041808" y="1290508"/>
                  <a:pt x="2029926" y="1282230"/>
                </a:cubicBezTo>
                <a:cubicBezTo>
                  <a:pt x="2025245" y="1278631"/>
                  <a:pt x="2023084" y="1269994"/>
                  <a:pt x="2023084" y="1263516"/>
                </a:cubicBezTo>
                <a:cubicBezTo>
                  <a:pt x="2023445" y="1242643"/>
                  <a:pt x="2024885" y="1222130"/>
                  <a:pt x="2026685" y="1201256"/>
                </a:cubicBezTo>
                <a:cubicBezTo>
                  <a:pt x="2028485" y="1182902"/>
                  <a:pt x="2037127" y="1176424"/>
                  <a:pt x="2055130" y="1177144"/>
                </a:cubicBezTo>
                <a:cubicBezTo>
                  <a:pt x="2073853" y="1178584"/>
                  <a:pt x="2092576" y="1179663"/>
                  <a:pt x="2111299" y="1181103"/>
                </a:cubicBezTo>
                <a:cubicBezTo>
                  <a:pt x="2120301" y="1181822"/>
                  <a:pt x="2124982" y="1177864"/>
                  <a:pt x="2128582" y="1169227"/>
                </a:cubicBezTo>
                <a:cubicBezTo>
                  <a:pt x="2140104" y="1141515"/>
                  <a:pt x="2134343" y="1133958"/>
                  <a:pt x="2112020" y="1112365"/>
                </a:cubicBezTo>
                <a:cubicBezTo>
                  <a:pt x="2106979" y="1107326"/>
                  <a:pt x="2101218" y="1103008"/>
                  <a:pt x="2096537" y="1098329"/>
                </a:cubicBezTo>
                <a:cubicBezTo>
                  <a:pt x="2091136" y="1092931"/>
                  <a:pt x="2091496" y="1087893"/>
                  <a:pt x="2099777" y="1086093"/>
                </a:cubicBezTo>
                <a:cubicBezTo>
                  <a:pt x="2137224" y="1079615"/>
                  <a:pt x="2164948" y="1056583"/>
                  <a:pt x="2191953" y="1032110"/>
                </a:cubicBezTo>
                <a:cubicBezTo>
                  <a:pt x="2193753" y="1030671"/>
                  <a:pt x="2195194" y="1028512"/>
                  <a:pt x="2195914" y="1026352"/>
                </a:cubicBezTo>
                <a:cubicBezTo>
                  <a:pt x="2202755" y="1002960"/>
                  <a:pt x="2221838" y="995762"/>
                  <a:pt x="2242722" y="991803"/>
                </a:cubicBezTo>
                <a:cubicBezTo>
                  <a:pt x="2262165" y="987845"/>
                  <a:pt x="2261445" y="988564"/>
                  <a:pt x="2256764" y="969131"/>
                </a:cubicBezTo>
                <a:cubicBezTo>
                  <a:pt x="2254244" y="959054"/>
                  <a:pt x="2254964" y="948257"/>
                  <a:pt x="2255324" y="937821"/>
                </a:cubicBezTo>
                <a:cubicBezTo>
                  <a:pt x="2255684" y="934222"/>
                  <a:pt x="2259284" y="929903"/>
                  <a:pt x="2262885" y="927384"/>
                </a:cubicBezTo>
                <a:cubicBezTo>
                  <a:pt x="2269366" y="922705"/>
                  <a:pt x="2275127" y="924145"/>
                  <a:pt x="2275487" y="933142"/>
                </a:cubicBezTo>
                <a:cubicBezTo>
                  <a:pt x="2275847" y="938900"/>
                  <a:pt x="2274407" y="945018"/>
                  <a:pt x="2272247" y="950417"/>
                </a:cubicBezTo>
                <a:cubicBezTo>
                  <a:pt x="2267566" y="963013"/>
                  <a:pt x="2273687" y="974529"/>
                  <a:pt x="2287009" y="977048"/>
                </a:cubicBezTo>
                <a:cubicBezTo>
                  <a:pt x="2300691" y="979207"/>
                  <a:pt x="2314734" y="981727"/>
                  <a:pt x="2328776" y="982806"/>
                </a:cubicBezTo>
                <a:cubicBezTo>
                  <a:pt x="2333457" y="983166"/>
                  <a:pt x="2338858" y="980287"/>
                  <a:pt x="2343179" y="977768"/>
                </a:cubicBezTo>
                <a:cubicBezTo>
                  <a:pt x="2356861" y="969131"/>
                  <a:pt x="2370543" y="963732"/>
                  <a:pt x="2387826" y="965532"/>
                </a:cubicBezTo>
                <a:cubicBezTo>
                  <a:pt x="2409430" y="968051"/>
                  <a:pt x="2414831" y="961573"/>
                  <a:pt x="2415911" y="939620"/>
                </a:cubicBezTo>
                <a:cubicBezTo>
                  <a:pt x="2415911" y="938180"/>
                  <a:pt x="2416271" y="936381"/>
                  <a:pt x="2416271" y="934942"/>
                </a:cubicBezTo>
                <a:cubicBezTo>
                  <a:pt x="2418791" y="906870"/>
                  <a:pt x="2420592" y="905431"/>
                  <a:pt x="2447236" y="911549"/>
                </a:cubicBezTo>
                <a:cubicBezTo>
                  <a:pt x="2455878" y="904711"/>
                  <a:pt x="2452277" y="896434"/>
                  <a:pt x="2449037" y="888516"/>
                </a:cubicBezTo>
                <a:cubicBezTo>
                  <a:pt x="2443636" y="875561"/>
                  <a:pt x="2450837" y="861165"/>
                  <a:pt x="2464879" y="859366"/>
                </a:cubicBezTo>
                <a:cubicBezTo>
                  <a:pt x="2472080" y="858646"/>
                  <a:pt x="2480002" y="859366"/>
                  <a:pt x="2487923" y="860805"/>
                </a:cubicBezTo>
                <a:cubicBezTo>
                  <a:pt x="2496205" y="862245"/>
                  <a:pt x="2510967" y="852888"/>
                  <a:pt x="2509887" y="844970"/>
                </a:cubicBezTo>
                <a:cubicBezTo>
                  <a:pt x="2509527" y="841731"/>
                  <a:pt x="2503766" y="837413"/>
                  <a:pt x="2500165" y="837053"/>
                </a:cubicBezTo>
                <a:cubicBezTo>
                  <a:pt x="2491884" y="835973"/>
                  <a:pt x="2483962" y="837413"/>
                  <a:pt x="2475681" y="838132"/>
                </a:cubicBezTo>
                <a:cubicBezTo>
                  <a:pt x="2464519" y="839932"/>
                  <a:pt x="2453357" y="842811"/>
                  <a:pt x="2441835" y="843531"/>
                </a:cubicBezTo>
                <a:cubicBezTo>
                  <a:pt x="2425273" y="844970"/>
                  <a:pt x="2409430" y="831295"/>
                  <a:pt x="2406909" y="812581"/>
                </a:cubicBezTo>
                <a:cubicBezTo>
                  <a:pt x="2404749" y="792787"/>
                  <a:pt x="2405109" y="773713"/>
                  <a:pt x="2419872" y="757518"/>
                </a:cubicBezTo>
                <a:cubicBezTo>
                  <a:pt x="2428153" y="748521"/>
                  <a:pt x="2434634" y="737725"/>
                  <a:pt x="2441475" y="728008"/>
                </a:cubicBezTo>
                <a:cubicBezTo>
                  <a:pt x="2446516" y="720810"/>
                  <a:pt x="2444356" y="716491"/>
                  <a:pt x="2436074" y="714692"/>
                </a:cubicBezTo>
                <a:cubicBezTo>
                  <a:pt x="2426713" y="712173"/>
                  <a:pt x="2417351" y="706415"/>
                  <a:pt x="2408710" y="715772"/>
                </a:cubicBezTo>
                <a:cubicBezTo>
                  <a:pt x="2405109" y="719371"/>
                  <a:pt x="2401509" y="724409"/>
                  <a:pt x="2401148" y="728728"/>
                </a:cubicBezTo>
                <a:cubicBezTo>
                  <a:pt x="2400068" y="744562"/>
                  <a:pt x="2394667" y="757518"/>
                  <a:pt x="2382785" y="767595"/>
                </a:cubicBezTo>
                <a:cubicBezTo>
                  <a:pt x="2382065" y="767955"/>
                  <a:pt x="2381705" y="768675"/>
                  <a:pt x="2380985" y="769395"/>
                </a:cubicBezTo>
                <a:cubicBezTo>
                  <a:pt x="2353260" y="790628"/>
                  <a:pt x="2353980" y="816899"/>
                  <a:pt x="2369463" y="844970"/>
                </a:cubicBezTo>
                <a:cubicBezTo>
                  <a:pt x="2371984" y="848929"/>
                  <a:pt x="2372704" y="852888"/>
                  <a:pt x="2374504" y="857566"/>
                </a:cubicBezTo>
                <a:cubicBezTo>
                  <a:pt x="2370903" y="860445"/>
                  <a:pt x="2367663" y="862605"/>
                  <a:pt x="2364422" y="865124"/>
                </a:cubicBezTo>
                <a:cubicBezTo>
                  <a:pt x="2365142" y="868363"/>
                  <a:pt x="2367663" y="873401"/>
                  <a:pt x="2366583" y="874841"/>
                </a:cubicBezTo>
                <a:cubicBezTo>
                  <a:pt x="2353260" y="887797"/>
                  <a:pt x="2357581" y="905431"/>
                  <a:pt x="2353620" y="920906"/>
                </a:cubicBezTo>
                <a:cubicBezTo>
                  <a:pt x="2351460" y="929543"/>
                  <a:pt x="2330216" y="948977"/>
                  <a:pt x="2321215" y="948617"/>
                </a:cubicBezTo>
                <a:cubicBezTo>
                  <a:pt x="2318694" y="948257"/>
                  <a:pt x="2315094" y="946098"/>
                  <a:pt x="2313654" y="943219"/>
                </a:cubicBezTo>
                <a:cubicBezTo>
                  <a:pt x="2306092" y="928464"/>
                  <a:pt x="2298531" y="912989"/>
                  <a:pt x="2290970" y="897513"/>
                </a:cubicBezTo>
                <a:cubicBezTo>
                  <a:pt x="2288809" y="892835"/>
                  <a:pt x="2288089" y="887437"/>
                  <a:pt x="2285929" y="882758"/>
                </a:cubicBezTo>
                <a:cubicBezTo>
                  <a:pt x="2278728" y="864404"/>
                  <a:pt x="2273687" y="862605"/>
                  <a:pt x="2261805" y="878799"/>
                </a:cubicBezTo>
                <a:cubicBezTo>
                  <a:pt x="2253163" y="890676"/>
                  <a:pt x="2242722" y="894275"/>
                  <a:pt x="2229399" y="892835"/>
                </a:cubicBezTo>
                <a:cubicBezTo>
                  <a:pt x="2220398" y="892115"/>
                  <a:pt x="2213197" y="889956"/>
                  <a:pt x="2216797" y="877720"/>
                </a:cubicBezTo>
                <a:cubicBezTo>
                  <a:pt x="2217877" y="875201"/>
                  <a:pt x="2215357" y="871962"/>
                  <a:pt x="2215357" y="869083"/>
                </a:cubicBezTo>
                <a:cubicBezTo>
                  <a:pt x="2214637" y="865124"/>
                  <a:pt x="2213557" y="860445"/>
                  <a:pt x="2215357" y="857566"/>
                </a:cubicBezTo>
                <a:cubicBezTo>
                  <a:pt x="2219318" y="851448"/>
                  <a:pt x="2220398" y="846410"/>
                  <a:pt x="2215717" y="839572"/>
                </a:cubicBezTo>
                <a:cubicBezTo>
                  <a:pt x="2214277" y="837773"/>
                  <a:pt x="2217517" y="832374"/>
                  <a:pt x="2218598" y="827336"/>
                </a:cubicBezTo>
                <a:cubicBezTo>
                  <a:pt x="2211756" y="818699"/>
                  <a:pt x="2211396" y="810781"/>
                  <a:pt x="2221478" y="802144"/>
                </a:cubicBezTo>
                <a:cubicBezTo>
                  <a:pt x="2236601" y="789908"/>
                  <a:pt x="2252443" y="779471"/>
                  <a:pt x="2268646" y="767955"/>
                </a:cubicBezTo>
                <a:cubicBezTo>
                  <a:pt x="2260365" y="759318"/>
                  <a:pt x="2268646" y="751400"/>
                  <a:pt x="2275847" y="744562"/>
                </a:cubicBezTo>
                <a:cubicBezTo>
                  <a:pt x="2287369" y="733406"/>
                  <a:pt x="2293130" y="720090"/>
                  <a:pt x="2297811" y="705335"/>
                </a:cubicBezTo>
                <a:cubicBezTo>
                  <a:pt x="2302132" y="692739"/>
                  <a:pt x="2310053" y="681583"/>
                  <a:pt x="2316534" y="670066"/>
                </a:cubicBezTo>
                <a:cubicBezTo>
                  <a:pt x="2324455" y="656391"/>
                  <a:pt x="2331297" y="642355"/>
                  <a:pt x="2341018" y="630839"/>
                </a:cubicBezTo>
                <a:cubicBezTo>
                  <a:pt x="2349300" y="620402"/>
                  <a:pt x="2361182" y="612485"/>
                  <a:pt x="2371623" y="603848"/>
                </a:cubicBezTo>
                <a:cubicBezTo>
                  <a:pt x="2373424" y="602048"/>
                  <a:pt x="2377384" y="602768"/>
                  <a:pt x="2378105" y="600968"/>
                </a:cubicBezTo>
                <a:cubicBezTo>
                  <a:pt x="2386026" y="584774"/>
                  <a:pt x="2405109" y="586933"/>
                  <a:pt x="2416271" y="576496"/>
                </a:cubicBezTo>
                <a:cubicBezTo>
                  <a:pt x="2418791" y="574337"/>
                  <a:pt x="2424552" y="575777"/>
                  <a:pt x="2428873" y="575057"/>
                </a:cubicBezTo>
                <a:cubicBezTo>
                  <a:pt x="2434274" y="573977"/>
                  <a:pt x="2440035" y="572897"/>
                  <a:pt x="2445436" y="570738"/>
                </a:cubicBezTo>
                <a:cubicBezTo>
                  <a:pt x="2448316" y="569658"/>
                  <a:pt x="2452637" y="565340"/>
                  <a:pt x="2452997" y="565340"/>
                </a:cubicBezTo>
                <a:cubicBezTo>
                  <a:pt x="2460559" y="573977"/>
                  <a:pt x="2471720" y="568219"/>
                  <a:pt x="2479642" y="572538"/>
                </a:cubicBezTo>
                <a:cubicBezTo>
                  <a:pt x="2483962" y="574697"/>
                  <a:pt x="2484683" y="583334"/>
                  <a:pt x="2487203" y="588732"/>
                </a:cubicBezTo>
                <a:cubicBezTo>
                  <a:pt x="2486123" y="589812"/>
                  <a:pt x="2485403" y="590532"/>
                  <a:pt x="2484323" y="591252"/>
                </a:cubicBezTo>
                <a:cubicBezTo>
                  <a:pt x="2501245" y="595930"/>
                  <a:pt x="2518168" y="603488"/>
                  <a:pt x="2535091" y="604927"/>
                </a:cubicBezTo>
                <a:cubicBezTo>
                  <a:pt x="2578659" y="608526"/>
                  <a:pt x="2606383" y="632638"/>
                  <a:pt x="2625106" y="668987"/>
                </a:cubicBezTo>
                <a:cubicBezTo>
                  <a:pt x="2629787" y="677984"/>
                  <a:pt x="2620066" y="683022"/>
                  <a:pt x="2613224" y="686981"/>
                </a:cubicBezTo>
                <a:cubicBezTo>
                  <a:pt x="2596301" y="695618"/>
                  <a:pt x="2579739" y="687701"/>
                  <a:pt x="2563176" y="684102"/>
                </a:cubicBezTo>
                <a:cubicBezTo>
                  <a:pt x="2554174" y="681943"/>
                  <a:pt x="2545893" y="678704"/>
                  <a:pt x="2537251" y="676184"/>
                </a:cubicBezTo>
                <a:cubicBezTo>
                  <a:pt x="2536891" y="677264"/>
                  <a:pt x="2536171" y="678344"/>
                  <a:pt x="2535451" y="679423"/>
                </a:cubicBezTo>
                <a:cubicBezTo>
                  <a:pt x="2538332" y="682302"/>
                  <a:pt x="2541932" y="684822"/>
                  <a:pt x="2544453" y="688061"/>
                </a:cubicBezTo>
                <a:cubicBezTo>
                  <a:pt x="2551294" y="698137"/>
                  <a:pt x="2559935" y="707494"/>
                  <a:pt x="2563536" y="718651"/>
                </a:cubicBezTo>
                <a:cubicBezTo>
                  <a:pt x="2568937" y="734486"/>
                  <a:pt x="2581539" y="738804"/>
                  <a:pt x="2593781" y="744922"/>
                </a:cubicBezTo>
                <a:cubicBezTo>
                  <a:pt x="2594501" y="745282"/>
                  <a:pt x="2596301" y="744922"/>
                  <a:pt x="2597382" y="744562"/>
                </a:cubicBezTo>
                <a:cubicBezTo>
                  <a:pt x="2598102" y="744562"/>
                  <a:pt x="2598462" y="743483"/>
                  <a:pt x="2600262" y="742043"/>
                </a:cubicBezTo>
                <a:cubicBezTo>
                  <a:pt x="2595581" y="735565"/>
                  <a:pt x="2590901" y="728728"/>
                  <a:pt x="2586580" y="722250"/>
                </a:cubicBezTo>
                <a:cubicBezTo>
                  <a:pt x="2586940" y="721170"/>
                  <a:pt x="2587660" y="720090"/>
                  <a:pt x="2588020" y="718651"/>
                </a:cubicBezTo>
                <a:cubicBezTo>
                  <a:pt x="2595221" y="720090"/>
                  <a:pt x="2602423" y="720450"/>
                  <a:pt x="2609624" y="722609"/>
                </a:cubicBezTo>
                <a:cubicBezTo>
                  <a:pt x="2623666" y="727288"/>
                  <a:pt x="2625466" y="726928"/>
                  <a:pt x="2626907" y="712893"/>
                </a:cubicBezTo>
                <a:cubicBezTo>
                  <a:pt x="2628707" y="695978"/>
                  <a:pt x="2634828" y="684462"/>
                  <a:pt x="2653551" y="680863"/>
                </a:cubicBezTo>
                <a:cubicBezTo>
                  <a:pt x="2667594" y="677984"/>
                  <a:pt x="2668674" y="671866"/>
                  <a:pt x="2665433" y="657830"/>
                </a:cubicBezTo>
                <a:cubicBezTo>
                  <a:pt x="2663273" y="648473"/>
                  <a:pt x="2661113" y="638756"/>
                  <a:pt x="2660752" y="629399"/>
                </a:cubicBezTo>
                <a:cubicBezTo>
                  <a:pt x="2660752" y="625441"/>
                  <a:pt x="2665433" y="621482"/>
                  <a:pt x="2667954" y="617523"/>
                </a:cubicBezTo>
                <a:cubicBezTo>
                  <a:pt x="2672995" y="621842"/>
                  <a:pt x="2678395" y="625800"/>
                  <a:pt x="2683076" y="630839"/>
                </a:cubicBezTo>
                <a:cubicBezTo>
                  <a:pt x="2684156" y="631919"/>
                  <a:pt x="2682356" y="636237"/>
                  <a:pt x="2681996" y="639116"/>
                </a:cubicBezTo>
                <a:cubicBezTo>
                  <a:pt x="2680196" y="645594"/>
                  <a:pt x="2680196" y="651352"/>
                  <a:pt x="2687397" y="655671"/>
                </a:cubicBezTo>
                <a:cubicBezTo>
                  <a:pt x="2695318" y="660349"/>
                  <a:pt x="2699999" y="655671"/>
                  <a:pt x="2704680" y="651352"/>
                </a:cubicBezTo>
                <a:cubicBezTo>
                  <a:pt x="2713681" y="641276"/>
                  <a:pt x="2721963" y="630479"/>
                  <a:pt x="2731684" y="621122"/>
                </a:cubicBezTo>
                <a:cubicBezTo>
                  <a:pt x="2743206" y="610685"/>
                  <a:pt x="2756889" y="605287"/>
                  <a:pt x="2773091" y="611405"/>
                </a:cubicBezTo>
                <a:cubicBezTo>
                  <a:pt x="2777772" y="613205"/>
                  <a:pt x="2784253" y="611045"/>
                  <a:pt x="2788934" y="608526"/>
                </a:cubicBezTo>
                <a:cubicBezTo>
                  <a:pt x="2804417" y="600968"/>
                  <a:pt x="2818459" y="593051"/>
                  <a:pt x="2836822" y="599529"/>
                </a:cubicBezTo>
                <a:cubicBezTo>
                  <a:pt x="2844023" y="602408"/>
                  <a:pt x="2850505" y="591252"/>
                  <a:pt x="2846904" y="582974"/>
                </a:cubicBezTo>
                <a:cubicBezTo>
                  <a:pt x="2840063" y="565340"/>
                  <a:pt x="2844023" y="560301"/>
                  <a:pt x="2863467" y="561381"/>
                </a:cubicBezTo>
                <a:cubicBezTo>
                  <a:pt x="2886511" y="562461"/>
                  <a:pt x="2906314" y="573257"/>
                  <a:pt x="2926477" y="583334"/>
                </a:cubicBezTo>
                <a:cubicBezTo>
                  <a:pt x="2931518" y="585853"/>
                  <a:pt x="2936559" y="588013"/>
                  <a:pt x="2941960" y="590892"/>
                </a:cubicBezTo>
                <a:cubicBezTo>
                  <a:pt x="2948441" y="581535"/>
                  <a:pt x="2942680" y="576856"/>
                  <a:pt x="2936919" y="573257"/>
                </a:cubicBezTo>
                <a:cubicBezTo>
                  <a:pt x="2921437" y="562821"/>
                  <a:pt x="2908474" y="550225"/>
                  <a:pt x="2905234" y="531511"/>
                </a:cubicBezTo>
                <a:cubicBezTo>
                  <a:pt x="2902353" y="516755"/>
                  <a:pt x="2903434" y="501640"/>
                  <a:pt x="2903434" y="486525"/>
                </a:cubicBezTo>
                <a:cubicBezTo>
                  <a:pt x="2903434" y="478608"/>
                  <a:pt x="2905954" y="470330"/>
                  <a:pt x="2905594" y="462053"/>
                </a:cubicBezTo>
                <a:cubicBezTo>
                  <a:pt x="2905234" y="450896"/>
                  <a:pt x="2911715" y="448017"/>
                  <a:pt x="2920356" y="446578"/>
                </a:cubicBezTo>
                <a:cubicBezTo>
                  <a:pt x="2928638" y="445138"/>
                  <a:pt x="2935839" y="445498"/>
                  <a:pt x="2940520" y="455575"/>
                </a:cubicBezTo>
                <a:cubicBezTo>
                  <a:pt x="2955642" y="490484"/>
                  <a:pt x="2972205" y="525033"/>
                  <a:pt x="2988408" y="560301"/>
                </a:cubicBezTo>
                <a:cubicBezTo>
                  <a:pt x="2989488" y="562461"/>
                  <a:pt x="2990568" y="565700"/>
                  <a:pt x="2992369" y="567499"/>
                </a:cubicBezTo>
                <a:cubicBezTo>
                  <a:pt x="3008211" y="585134"/>
                  <a:pt x="3003530" y="605647"/>
                  <a:pt x="2997769" y="624361"/>
                </a:cubicBezTo>
                <a:cubicBezTo>
                  <a:pt x="2995969" y="630479"/>
                  <a:pt x="2985887" y="634438"/>
                  <a:pt x="2980126" y="639116"/>
                </a:cubicBezTo>
                <a:cubicBezTo>
                  <a:pt x="2993809" y="650273"/>
                  <a:pt x="3007491" y="647034"/>
                  <a:pt x="3014692" y="627960"/>
                </a:cubicBezTo>
                <a:cubicBezTo>
                  <a:pt x="3019733" y="615364"/>
                  <a:pt x="3024414" y="603128"/>
                  <a:pt x="3018653" y="589092"/>
                </a:cubicBezTo>
                <a:cubicBezTo>
                  <a:pt x="3016853" y="584054"/>
                  <a:pt x="3017933" y="577576"/>
                  <a:pt x="3019013" y="571818"/>
                </a:cubicBezTo>
                <a:cubicBezTo>
                  <a:pt x="3021173" y="561741"/>
                  <a:pt x="3029815" y="559582"/>
                  <a:pt x="3037736" y="566779"/>
                </a:cubicBezTo>
                <a:cubicBezTo>
                  <a:pt x="3042417" y="571458"/>
                  <a:pt x="3047458" y="575777"/>
                  <a:pt x="3053219" y="579015"/>
                </a:cubicBezTo>
                <a:cubicBezTo>
                  <a:pt x="3051779" y="567499"/>
                  <a:pt x="3044217" y="560661"/>
                  <a:pt x="3033776" y="557782"/>
                </a:cubicBezTo>
                <a:cubicBezTo>
                  <a:pt x="3028375" y="556343"/>
                  <a:pt x="3022614" y="556343"/>
                  <a:pt x="3016853" y="556703"/>
                </a:cubicBezTo>
                <a:cubicBezTo>
                  <a:pt x="2999570" y="557782"/>
                  <a:pt x="2992008" y="554543"/>
                  <a:pt x="2989488" y="537989"/>
                </a:cubicBezTo>
                <a:cubicBezTo>
                  <a:pt x="2987328" y="522873"/>
                  <a:pt x="2982287" y="509558"/>
                  <a:pt x="2973285" y="497682"/>
                </a:cubicBezTo>
                <a:cubicBezTo>
                  <a:pt x="2965004" y="486885"/>
                  <a:pt x="2967164" y="477528"/>
                  <a:pt x="2978326" y="468171"/>
                </a:cubicBezTo>
                <a:cubicBezTo>
                  <a:pt x="2986608" y="478967"/>
                  <a:pt x="2995969" y="488324"/>
                  <a:pt x="3010012" y="489404"/>
                </a:cubicBezTo>
                <a:cubicBezTo>
                  <a:pt x="3010732" y="488324"/>
                  <a:pt x="3011092" y="487605"/>
                  <a:pt x="3011812" y="486525"/>
                </a:cubicBezTo>
                <a:cubicBezTo>
                  <a:pt x="3007131" y="484006"/>
                  <a:pt x="3002810" y="481487"/>
                  <a:pt x="2998850" y="478608"/>
                </a:cubicBezTo>
                <a:cubicBezTo>
                  <a:pt x="2996689" y="476808"/>
                  <a:pt x="2994529" y="473569"/>
                  <a:pt x="2994169" y="470690"/>
                </a:cubicBezTo>
                <a:cubicBezTo>
                  <a:pt x="2994169" y="469610"/>
                  <a:pt x="2998490" y="467811"/>
                  <a:pt x="3000290" y="466012"/>
                </a:cubicBezTo>
                <a:cubicBezTo>
                  <a:pt x="3003530" y="462773"/>
                  <a:pt x="3008571" y="459894"/>
                  <a:pt x="3009291" y="455935"/>
                </a:cubicBezTo>
                <a:cubicBezTo>
                  <a:pt x="3011092" y="446938"/>
                  <a:pt x="3016133" y="444778"/>
                  <a:pt x="3023334" y="447298"/>
                </a:cubicBezTo>
                <a:cubicBezTo>
                  <a:pt x="3037736" y="452336"/>
                  <a:pt x="3052499" y="457374"/>
                  <a:pt x="3066901" y="463492"/>
                </a:cubicBezTo>
                <a:cubicBezTo>
                  <a:pt x="3070502" y="465292"/>
                  <a:pt x="3074102" y="471770"/>
                  <a:pt x="3074102" y="476448"/>
                </a:cubicBezTo>
                <a:cubicBezTo>
                  <a:pt x="3074102" y="492643"/>
                  <a:pt x="3087065" y="499481"/>
                  <a:pt x="3097146" y="508118"/>
                </a:cubicBezTo>
                <a:cubicBezTo>
                  <a:pt x="3089225" y="486165"/>
                  <a:pt x="3082744" y="463852"/>
                  <a:pt x="3060780" y="450177"/>
                </a:cubicBezTo>
                <a:cubicBezTo>
                  <a:pt x="3051058" y="444419"/>
                  <a:pt x="3041337" y="437941"/>
                  <a:pt x="3033776" y="430023"/>
                </a:cubicBezTo>
                <a:cubicBezTo>
                  <a:pt x="3028015" y="423905"/>
                  <a:pt x="3025494" y="414908"/>
                  <a:pt x="3023334" y="406991"/>
                </a:cubicBezTo>
                <a:cubicBezTo>
                  <a:pt x="3022614" y="404831"/>
                  <a:pt x="3026574" y="399073"/>
                  <a:pt x="3029455" y="397993"/>
                </a:cubicBezTo>
                <a:cubicBezTo>
                  <a:pt x="3043137" y="393675"/>
                  <a:pt x="3057540" y="390796"/>
                  <a:pt x="3071222" y="386837"/>
                </a:cubicBezTo>
                <a:cubicBezTo>
                  <a:pt x="3075183" y="385757"/>
                  <a:pt x="3079143" y="383958"/>
                  <a:pt x="3082744" y="382158"/>
                </a:cubicBezTo>
                <a:cubicBezTo>
                  <a:pt x="3080944" y="378560"/>
                  <a:pt x="3079863" y="374241"/>
                  <a:pt x="3076983" y="371362"/>
                </a:cubicBezTo>
                <a:cubicBezTo>
                  <a:pt x="3062940" y="358766"/>
                  <a:pt x="3060420" y="342211"/>
                  <a:pt x="3071942" y="327456"/>
                </a:cubicBezTo>
                <a:cubicBezTo>
                  <a:pt x="3082024" y="314860"/>
                  <a:pt x="3093546" y="302984"/>
                  <a:pt x="3104347" y="291108"/>
                </a:cubicBezTo>
                <a:cubicBezTo>
                  <a:pt x="3105788" y="289308"/>
                  <a:pt x="3107228" y="287149"/>
                  <a:pt x="3108308" y="284990"/>
                </a:cubicBezTo>
                <a:cubicBezTo>
                  <a:pt x="3112269" y="274913"/>
                  <a:pt x="3119110" y="272034"/>
                  <a:pt x="3129912" y="274193"/>
                </a:cubicBezTo>
                <a:cubicBezTo>
                  <a:pt x="3134953" y="275273"/>
                  <a:pt x="3142154" y="274553"/>
                  <a:pt x="3146115" y="271674"/>
                </a:cubicBezTo>
                <a:cubicBezTo>
                  <a:pt x="3155836" y="264476"/>
                  <a:pt x="3170239" y="261957"/>
                  <a:pt x="3173119" y="247202"/>
                </a:cubicBezTo>
                <a:cubicBezTo>
                  <a:pt x="3174199" y="243243"/>
                  <a:pt x="3174199" y="238924"/>
                  <a:pt x="3172759" y="234966"/>
                </a:cubicBezTo>
                <a:cubicBezTo>
                  <a:pt x="3170959" y="229927"/>
                  <a:pt x="3166278" y="225609"/>
                  <a:pt x="3164838" y="220210"/>
                </a:cubicBezTo>
                <a:cubicBezTo>
                  <a:pt x="3159437" y="202576"/>
                  <a:pt x="3163397" y="195018"/>
                  <a:pt x="3184641" y="179903"/>
                </a:cubicBezTo>
                <a:close/>
                <a:moveTo>
                  <a:pt x="2594901" y="175142"/>
                </a:moveTo>
                <a:cubicBezTo>
                  <a:pt x="2596303" y="175495"/>
                  <a:pt x="2597705" y="176200"/>
                  <a:pt x="2599107" y="176553"/>
                </a:cubicBezTo>
                <a:cubicBezTo>
                  <a:pt x="2599458" y="180787"/>
                  <a:pt x="2601561" y="185726"/>
                  <a:pt x="2599808" y="188548"/>
                </a:cubicBezTo>
                <a:cubicBezTo>
                  <a:pt x="2596303" y="195251"/>
                  <a:pt x="2591747" y="202306"/>
                  <a:pt x="2585788" y="206539"/>
                </a:cubicBezTo>
                <a:cubicBezTo>
                  <a:pt x="2581232" y="209714"/>
                  <a:pt x="2574923" y="200189"/>
                  <a:pt x="2578779" y="193134"/>
                </a:cubicBezTo>
                <a:cubicBezTo>
                  <a:pt x="2582634" y="186431"/>
                  <a:pt x="2589293" y="181139"/>
                  <a:pt x="2594901" y="175142"/>
                </a:cubicBezTo>
                <a:close/>
                <a:moveTo>
                  <a:pt x="2690811" y="156091"/>
                </a:moveTo>
                <a:cubicBezTo>
                  <a:pt x="2694173" y="159001"/>
                  <a:pt x="2697535" y="162276"/>
                  <a:pt x="2703138" y="167005"/>
                </a:cubicBezTo>
                <a:cubicBezTo>
                  <a:pt x="2699029" y="169551"/>
                  <a:pt x="2695667" y="173189"/>
                  <a:pt x="2694173" y="172462"/>
                </a:cubicBezTo>
                <a:cubicBezTo>
                  <a:pt x="2690438" y="171007"/>
                  <a:pt x="2686329" y="167732"/>
                  <a:pt x="2685208" y="164822"/>
                </a:cubicBezTo>
                <a:cubicBezTo>
                  <a:pt x="2684461" y="162639"/>
                  <a:pt x="2688944" y="159001"/>
                  <a:pt x="2690811" y="156091"/>
                </a:cubicBezTo>
                <a:close/>
                <a:moveTo>
                  <a:pt x="1201559" y="153155"/>
                </a:moveTo>
                <a:cubicBezTo>
                  <a:pt x="1207909" y="154251"/>
                  <a:pt x="1214259" y="165940"/>
                  <a:pt x="1216376" y="174341"/>
                </a:cubicBezTo>
                <a:cubicBezTo>
                  <a:pt x="1218845" y="183473"/>
                  <a:pt x="1208967" y="192239"/>
                  <a:pt x="1200853" y="191508"/>
                </a:cubicBezTo>
                <a:cubicBezTo>
                  <a:pt x="1187448" y="190413"/>
                  <a:pt x="1190623" y="180185"/>
                  <a:pt x="1189565" y="173245"/>
                </a:cubicBezTo>
                <a:cubicBezTo>
                  <a:pt x="1190270" y="163018"/>
                  <a:pt x="1192034" y="151329"/>
                  <a:pt x="1201559" y="153155"/>
                </a:cubicBezTo>
                <a:close/>
                <a:moveTo>
                  <a:pt x="955301" y="139541"/>
                </a:moveTo>
                <a:cubicBezTo>
                  <a:pt x="961781" y="137041"/>
                  <a:pt x="971501" y="142042"/>
                  <a:pt x="979061" y="144185"/>
                </a:cubicBezTo>
                <a:cubicBezTo>
                  <a:pt x="980501" y="144542"/>
                  <a:pt x="982301" y="148828"/>
                  <a:pt x="981941" y="150971"/>
                </a:cubicBezTo>
                <a:cubicBezTo>
                  <a:pt x="979781" y="162044"/>
                  <a:pt x="953141" y="184547"/>
                  <a:pt x="939462" y="185976"/>
                </a:cubicBezTo>
                <a:lnTo>
                  <a:pt x="939462" y="171331"/>
                </a:lnTo>
                <a:cubicBezTo>
                  <a:pt x="930462" y="177403"/>
                  <a:pt x="923262" y="182761"/>
                  <a:pt x="915342" y="187405"/>
                </a:cubicBezTo>
                <a:cubicBezTo>
                  <a:pt x="904182" y="193834"/>
                  <a:pt x="893743" y="191334"/>
                  <a:pt x="887263" y="180618"/>
                </a:cubicBezTo>
                <a:cubicBezTo>
                  <a:pt x="885823" y="178475"/>
                  <a:pt x="887263" y="172760"/>
                  <a:pt x="889063" y="171688"/>
                </a:cubicBezTo>
                <a:cubicBezTo>
                  <a:pt x="910662" y="160616"/>
                  <a:pt x="932622" y="148828"/>
                  <a:pt x="955301" y="139541"/>
                </a:cubicBezTo>
                <a:close/>
                <a:moveTo>
                  <a:pt x="1034437" y="137748"/>
                </a:moveTo>
                <a:cubicBezTo>
                  <a:pt x="1042131" y="138453"/>
                  <a:pt x="1049457" y="140923"/>
                  <a:pt x="1060082" y="143745"/>
                </a:cubicBezTo>
                <a:cubicBezTo>
                  <a:pt x="1053487" y="152212"/>
                  <a:pt x="1049824" y="158914"/>
                  <a:pt x="1043962" y="162795"/>
                </a:cubicBezTo>
                <a:cubicBezTo>
                  <a:pt x="1039200" y="165264"/>
                  <a:pt x="1031507" y="164912"/>
                  <a:pt x="1025645" y="163500"/>
                </a:cubicBezTo>
                <a:cubicBezTo>
                  <a:pt x="1024180" y="163148"/>
                  <a:pt x="1022348" y="155739"/>
                  <a:pt x="1023081" y="151506"/>
                </a:cubicBezTo>
                <a:cubicBezTo>
                  <a:pt x="1024180" y="145156"/>
                  <a:pt x="1024912" y="137042"/>
                  <a:pt x="1034437" y="137748"/>
                </a:cubicBezTo>
                <a:close/>
                <a:moveTo>
                  <a:pt x="2710228" y="124341"/>
                </a:moveTo>
                <a:cubicBezTo>
                  <a:pt x="2712426" y="126199"/>
                  <a:pt x="2715724" y="127685"/>
                  <a:pt x="2716823" y="129914"/>
                </a:cubicBezTo>
                <a:cubicBezTo>
                  <a:pt x="2719021" y="137345"/>
                  <a:pt x="2715724" y="141060"/>
                  <a:pt x="2705099" y="141432"/>
                </a:cubicBezTo>
                <a:cubicBezTo>
                  <a:pt x="2706931" y="134744"/>
                  <a:pt x="2708396" y="129543"/>
                  <a:pt x="2710228" y="124341"/>
                </a:cubicBezTo>
                <a:close/>
                <a:moveTo>
                  <a:pt x="3123277" y="120403"/>
                </a:moveTo>
                <a:cubicBezTo>
                  <a:pt x="3132029" y="123676"/>
                  <a:pt x="3141147" y="127312"/>
                  <a:pt x="3149535" y="131675"/>
                </a:cubicBezTo>
                <a:cubicBezTo>
                  <a:pt x="3160476" y="137493"/>
                  <a:pt x="3161935" y="146220"/>
                  <a:pt x="3153547" y="155310"/>
                </a:cubicBezTo>
                <a:cubicBezTo>
                  <a:pt x="3146982" y="162583"/>
                  <a:pt x="3139688" y="169492"/>
                  <a:pt x="3132029" y="175310"/>
                </a:cubicBezTo>
                <a:cubicBezTo>
                  <a:pt x="3124371" y="181128"/>
                  <a:pt x="3117806" y="179309"/>
                  <a:pt x="3115253" y="169492"/>
                </a:cubicBezTo>
                <a:cubicBezTo>
                  <a:pt x="3112701" y="157129"/>
                  <a:pt x="3110512" y="144402"/>
                  <a:pt x="3109054" y="136766"/>
                </a:cubicBezTo>
                <a:cubicBezTo>
                  <a:pt x="3108324" y="119676"/>
                  <a:pt x="3112336" y="116403"/>
                  <a:pt x="3123277" y="120403"/>
                </a:cubicBezTo>
                <a:close/>
                <a:moveTo>
                  <a:pt x="3624817" y="112093"/>
                </a:moveTo>
                <a:cubicBezTo>
                  <a:pt x="3631316" y="111368"/>
                  <a:pt x="3639620" y="113906"/>
                  <a:pt x="3644314" y="118258"/>
                </a:cubicBezTo>
                <a:cubicBezTo>
                  <a:pt x="3648285" y="122247"/>
                  <a:pt x="3654062" y="130225"/>
                  <a:pt x="3646119" y="137477"/>
                </a:cubicBezTo>
                <a:cubicBezTo>
                  <a:pt x="3635287" y="146905"/>
                  <a:pt x="3625178" y="157059"/>
                  <a:pt x="3614707" y="166487"/>
                </a:cubicBezTo>
                <a:cubicBezTo>
                  <a:pt x="3600626" y="178454"/>
                  <a:pt x="3587989" y="179542"/>
                  <a:pt x="3575352" y="166124"/>
                </a:cubicBezTo>
                <a:cubicBezTo>
                  <a:pt x="3567048" y="157784"/>
                  <a:pt x="3561271" y="145455"/>
                  <a:pt x="3556217" y="134213"/>
                </a:cubicBezTo>
                <a:cubicBezTo>
                  <a:pt x="3554411" y="130225"/>
                  <a:pt x="3556578" y="122247"/>
                  <a:pt x="3560188" y="118983"/>
                </a:cubicBezTo>
                <a:cubicBezTo>
                  <a:pt x="3562354" y="116445"/>
                  <a:pt x="3569576" y="118258"/>
                  <a:pt x="3574630" y="119708"/>
                </a:cubicBezTo>
                <a:cubicBezTo>
                  <a:pt x="3578602" y="120434"/>
                  <a:pt x="3582573" y="122609"/>
                  <a:pt x="3586184" y="124785"/>
                </a:cubicBezTo>
                <a:cubicBezTo>
                  <a:pt x="3595210" y="108467"/>
                  <a:pt x="3599543" y="108467"/>
                  <a:pt x="3610736" y="122609"/>
                </a:cubicBezTo>
                <a:cubicBezTo>
                  <a:pt x="3613263" y="125873"/>
                  <a:pt x="3616152" y="129137"/>
                  <a:pt x="3620845" y="135301"/>
                </a:cubicBezTo>
                <a:cubicBezTo>
                  <a:pt x="3620484" y="130225"/>
                  <a:pt x="3620484" y="128411"/>
                  <a:pt x="3620123" y="126961"/>
                </a:cubicBezTo>
                <a:cubicBezTo>
                  <a:pt x="3618679" y="121159"/>
                  <a:pt x="3616152" y="113181"/>
                  <a:pt x="3624817" y="112093"/>
                </a:cubicBezTo>
                <a:close/>
                <a:moveTo>
                  <a:pt x="3699885" y="110054"/>
                </a:moveTo>
                <a:cubicBezTo>
                  <a:pt x="3703853" y="111105"/>
                  <a:pt x="3707822" y="111105"/>
                  <a:pt x="3710708" y="112856"/>
                </a:cubicBezTo>
                <a:cubicBezTo>
                  <a:pt x="3713595" y="114957"/>
                  <a:pt x="3717563" y="118459"/>
                  <a:pt x="3717563" y="121260"/>
                </a:cubicBezTo>
                <a:cubicBezTo>
                  <a:pt x="3717203" y="124062"/>
                  <a:pt x="3713234" y="128264"/>
                  <a:pt x="3709987" y="129315"/>
                </a:cubicBezTo>
                <a:cubicBezTo>
                  <a:pt x="3698802" y="133517"/>
                  <a:pt x="3688339" y="130015"/>
                  <a:pt x="3679320" y="122661"/>
                </a:cubicBezTo>
                <a:cubicBezTo>
                  <a:pt x="3678237" y="121961"/>
                  <a:pt x="3679320" y="115307"/>
                  <a:pt x="3681124" y="114607"/>
                </a:cubicBezTo>
                <a:cubicBezTo>
                  <a:pt x="3686896" y="112505"/>
                  <a:pt x="3693751" y="111455"/>
                  <a:pt x="3699885" y="110054"/>
                </a:cubicBezTo>
                <a:close/>
                <a:moveTo>
                  <a:pt x="1065546" y="109721"/>
                </a:moveTo>
                <a:cubicBezTo>
                  <a:pt x="1070236" y="109075"/>
                  <a:pt x="1074650" y="110091"/>
                  <a:pt x="1078512" y="114890"/>
                </a:cubicBezTo>
                <a:cubicBezTo>
                  <a:pt x="1080719" y="117474"/>
                  <a:pt x="1078512" y="127073"/>
                  <a:pt x="1075201" y="130765"/>
                </a:cubicBezTo>
                <a:cubicBezTo>
                  <a:pt x="1070419" y="136672"/>
                  <a:pt x="1059384" y="129288"/>
                  <a:pt x="1050924" y="114521"/>
                </a:cubicBezTo>
                <a:cubicBezTo>
                  <a:pt x="1055890" y="112675"/>
                  <a:pt x="1060856" y="110367"/>
                  <a:pt x="1065546" y="109721"/>
                </a:cubicBezTo>
                <a:close/>
                <a:moveTo>
                  <a:pt x="1148175" y="103704"/>
                </a:moveTo>
                <a:cubicBezTo>
                  <a:pt x="1164957" y="109503"/>
                  <a:pt x="1178091" y="119652"/>
                  <a:pt x="1182834" y="136324"/>
                </a:cubicBezTo>
                <a:cubicBezTo>
                  <a:pt x="1188671" y="158071"/>
                  <a:pt x="1174078" y="170031"/>
                  <a:pt x="1159849" y="182717"/>
                </a:cubicBezTo>
                <a:cubicBezTo>
                  <a:pt x="1149999" y="168581"/>
                  <a:pt x="1140878" y="155533"/>
                  <a:pt x="1130298" y="141036"/>
                </a:cubicBezTo>
                <a:cubicBezTo>
                  <a:pt x="1152188" y="136324"/>
                  <a:pt x="1141608" y="117115"/>
                  <a:pt x="1148175" y="103704"/>
                </a:cubicBezTo>
                <a:close/>
                <a:moveTo>
                  <a:pt x="3048951" y="99415"/>
                </a:moveTo>
                <a:cubicBezTo>
                  <a:pt x="3049675" y="99415"/>
                  <a:pt x="3050036" y="100133"/>
                  <a:pt x="3050398" y="99774"/>
                </a:cubicBezTo>
                <a:cubicBezTo>
                  <a:pt x="3082598" y="92592"/>
                  <a:pt x="3078257" y="123832"/>
                  <a:pt x="3089834" y="138195"/>
                </a:cubicBezTo>
                <a:cubicBezTo>
                  <a:pt x="3095261" y="144658"/>
                  <a:pt x="3088025" y="152558"/>
                  <a:pt x="3080066" y="151481"/>
                </a:cubicBezTo>
                <a:cubicBezTo>
                  <a:pt x="3062338" y="148249"/>
                  <a:pt x="3044609" y="143581"/>
                  <a:pt x="3027605" y="137477"/>
                </a:cubicBezTo>
                <a:cubicBezTo>
                  <a:pt x="3022901" y="135681"/>
                  <a:pt x="3021092" y="126345"/>
                  <a:pt x="3017836" y="120959"/>
                </a:cubicBezTo>
                <a:cubicBezTo>
                  <a:pt x="3020731" y="103005"/>
                  <a:pt x="3033032" y="94388"/>
                  <a:pt x="3048951" y="99415"/>
                </a:cubicBezTo>
                <a:close/>
                <a:moveTo>
                  <a:pt x="2994498" y="56323"/>
                </a:moveTo>
                <a:cubicBezTo>
                  <a:pt x="2998408" y="55822"/>
                  <a:pt x="3002495" y="57099"/>
                  <a:pt x="3006227" y="61294"/>
                </a:cubicBezTo>
                <a:cubicBezTo>
                  <a:pt x="3012269" y="67861"/>
                  <a:pt x="3018311" y="74428"/>
                  <a:pt x="3023286" y="81725"/>
                </a:cubicBezTo>
                <a:cubicBezTo>
                  <a:pt x="3025419" y="84279"/>
                  <a:pt x="3025419" y="89751"/>
                  <a:pt x="3024708" y="93400"/>
                </a:cubicBezTo>
                <a:cubicBezTo>
                  <a:pt x="3022220" y="101061"/>
                  <a:pt x="3001606" y="111276"/>
                  <a:pt x="2993787" y="108358"/>
                </a:cubicBezTo>
                <a:cubicBezTo>
                  <a:pt x="2982770" y="104709"/>
                  <a:pt x="2978505" y="95953"/>
                  <a:pt x="2979215" y="84279"/>
                </a:cubicBezTo>
                <a:cubicBezTo>
                  <a:pt x="2979215" y="83184"/>
                  <a:pt x="2979215" y="81725"/>
                  <a:pt x="2979215" y="80266"/>
                </a:cubicBezTo>
                <a:cubicBezTo>
                  <a:pt x="2978860" y="80266"/>
                  <a:pt x="2978505" y="80266"/>
                  <a:pt x="2978149" y="80266"/>
                </a:cubicBezTo>
                <a:cubicBezTo>
                  <a:pt x="2979926" y="74063"/>
                  <a:pt x="2979926" y="66037"/>
                  <a:pt x="2983836" y="62024"/>
                </a:cubicBezTo>
                <a:cubicBezTo>
                  <a:pt x="2986857" y="59105"/>
                  <a:pt x="2990589" y="56825"/>
                  <a:pt x="2994498" y="56323"/>
                </a:cubicBezTo>
                <a:close/>
                <a:moveTo>
                  <a:pt x="1305626" y="51164"/>
                </a:moveTo>
                <a:cubicBezTo>
                  <a:pt x="1307070" y="49728"/>
                  <a:pt x="1314293" y="50446"/>
                  <a:pt x="1315015" y="52240"/>
                </a:cubicBezTo>
                <a:cubicBezTo>
                  <a:pt x="1317543" y="56546"/>
                  <a:pt x="1318265" y="62288"/>
                  <a:pt x="1318987" y="67312"/>
                </a:cubicBezTo>
                <a:cubicBezTo>
                  <a:pt x="1321515" y="80230"/>
                  <a:pt x="1324042" y="93507"/>
                  <a:pt x="1325848" y="106426"/>
                </a:cubicBezTo>
                <a:cubicBezTo>
                  <a:pt x="1326931" y="112885"/>
                  <a:pt x="1326570" y="119344"/>
                  <a:pt x="1326931" y="125803"/>
                </a:cubicBezTo>
                <a:cubicBezTo>
                  <a:pt x="1327292" y="134416"/>
                  <a:pt x="1328376" y="143028"/>
                  <a:pt x="1328015" y="151640"/>
                </a:cubicBezTo>
                <a:cubicBezTo>
                  <a:pt x="1327292" y="156664"/>
                  <a:pt x="1325848" y="163123"/>
                  <a:pt x="1322237" y="165276"/>
                </a:cubicBezTo>
                <a:cubicBezTo>
                  <a:pt x="1314293" y="170659"/>
                  <a:pt x="1304543" y="173530"/>
                  <a:pt x="1295876" y="177118"/>
                </a:cubicBezTo>
                <a:cubicBezTo>
                  <a:pt x="1294071" y="177836"/>
                  <a:pt x="1291904" y="178195"/>
                  <a:pt x="1291182" y="179271"/>
                </a:cubicBezTo>
                <a:cubicBezTo>
                  <a:pt x="1284321" y="193984"/>
                  <a:pt x="1270599" y="195419"/>
                  <a:pt x="1256515" y="195061"/>
                </a:cubicBezTo>
                <a:cubicBezTo>
                  <a:pt x="1252904" y="195061"/>
                  <a:pt x="1246766" y="193266"/>
                  <a:pt x="1246404" y="191831"/>
                </a:cubicBezTo>
                <a:cubicBezTo>
                  <a:pt x="1245321" y="182142"/>
                  <a:pt x="1244599" y="172453"/>
                  <a:pt x="1245321" y="162764"/>
                </a:cubicBezTo>
                <a:cubicBezTo>
                  <a:pt x="1246043" y="153793"/>
                  <a:pt x="1253627" y="154152"/>
                  <a:pt x="1260126" y="154152"/>
                </a:cubicBezTo>
                <a:cubicBezTo>
                  <a:pt x="1262293" y="154152"/>
                  <a:pt x="1264460" y="152717"/>
                  <a:pt x="1264460" y="152717"/>
                </a:cubicBezTo>
                <a:cubicBezTo>
                  <a:pt x="1259043" y="144104"/>
                  <a:pt x="1248932" y="135133"/>
                  <a:pt x="1250015" y="127956"/>
                </a:cubicBezTo>
                <a:cubicBezTo>
                  <a:pt x="1251099" y="118268"/>
                  <a:pt x="1248571" y="98890"/>
                  <a:pt x="1271682" y="105708"/>
                </a:cubicBezTo>
                <a:cubicBezTo>
                  <a:pt x="1270237" y="100684"/>
                  <a:pt x="1268432" y="98172"/>
                  <a:pt x="1268432" y="95660"/>
                </a:cubicBezTo>
                <a:cubicBezTo>
                  <a:pt x="1269154" y="91713"/>
                  <a:pt x="1269154" y="85613"/>
                  <a:pt x="1271321" y="84536"/>
                </a:cubicBezTo>
                <a:cubicBezTo>
                  <a:pt x="1286848" y="77359"/>
                  <a:pt x="1294432" y="62288"/>
                  <a:pt x="1305626" y="51164"/>
                </a:cubicBezTo>
                <a:close/>
                <a:moveTo>
                  <a:pt x="1865256" y="42936"/>
                </a:moveTo>
                <a:cubicBezTo>
                  <a:pt x="1881801" y="46896"/>
                  <a:pt x="1897987" y="51575"/>
                  <a:pt x="1914532" y="56975"/>
                </a:cubicBezTo>
                <a:cubicBezTo>
                  <a:pt x="1917410" y="57695"/>
                  <a:pt x="1919208" y="63455"/>
                  <a:pt x="1921366" y="66694"/>
                </a:cubicBezTo>
                <a:cubicBezTo>
                  <a:pt x="1918129" y="68134"/>
                  <a:pt x="1914892" y="70654"/>
                  <a:pt x="1911295" y="70654"/>
                </a:cubicBezTo>
                <a:cubicBezTo>
                  <a:pt x="1898346" y="70654"/>
                  <a:pt x="1885398" y="69574"/>
                  <a:pt x="1872090" y="69934"/>
                </a:cubicBezTo>
                <a:cubicBezTo>
                  <a:pt x="1865256" y="70294"/>
                  <a:pt x="1858062" y="73174"/>
                  <a:pt x="1851228" y="74614"/>
                </a:cubicBezTo>
                <a:cubicBezTo>
                  <a:pt x="1851228" y="76054"/>
                  <a:pt x="1851588" y="77494"/>
                  <a:pt x="1851947" y="78574"/>
                </a:cubicBezTo>
                <a:cubicBezTo>
                  <a:pt x="1854465" y="78574"/>
                  <a:pt x="1856983" y="79294"/>
                  <a:pt x="1859501" y="79294"/>
                </a:cubicBezTo>
                <a:cubicBezTo>
                  <a:pt x="1881082" y="79294"/>
                  <a:pt x="1903382" y="79294"/>
                  <a:pt x="1925323" y="79294"/>
                </a:cubicBezTo>
                <a:cubicBezTo>
                  <a:pt x="1931078" y="79294"/>
                  <a:pt x="1935034" y="80733"/>
                  <a:pt x="1935753" y="88293"/>
                </a:cubicBezTo>
                <a:cubicBezTo>
                  <a:pt x="1936113" y="90813"/>
                  <a:pt x="1941508" y="94053"/>
                  <a:pt x="1944746" y="94773"/>
                </a:cubicBezTo>
                <a:cubicBezTo>
                  <a:pt x="1960212" y="96932"/>
                  <a:pt x="1956615" y="109172"/>
                  <a:pt x="1958054" y="118531"/>
                </a:cubicBezTo>
                <a:cubicBezTo>
                  <a:pt x="1959852" y="128970"/>
                  <a:pt x="1950860" y="127171"/>
                  <a:pt x="1944746" y="127531"/>
                </a:cubicBezTo>
                <a:cubicBezTo>
                  <a:pt x="1924963" y="128610"/>
                  <a:pt x="1904821" y="129330"/>
                  <a:pt x="1885038" y="131130"/>
                </a:cubicBezTo>
                <a:cubicBezTo>
                  <a:pt x="1875686" y="131850"/>
                  <a:pt x="1867054" y="135810"/>
                  <a:pt x="1858062" y="138330"/>
                </a:cubicBezTo>
                <a:cubicBezTo>
                  <a:pt x="1858062" y="139770"/>
                  <a:pt x="1858422" y="141570"/>
                  <a:pt x="1858781" y="143010"/>
                </a:cubicBezTo>
                <a:cubicBezTo>
                  <a:pt x="1863098" y="142290"/>
                  <a:pt x="1867414" y="141570"/>
                  <a:pt x="1871730" y="141210"/>
                </a:cubicBezTo>
                <a:cubicBezTo>
                  <a:pt x="1881441" y="139770"/>
                  <a:pt x="1891153" y="137610"/>
                  <a:pt x="1900505" y="137970"/>
                </a:cubicBezTo>
                <a:cubicBezTo>
                  <a:pt x="1914172" y="137970"/>
                  <a:pt x="1916331" y="141570"/>
                  <a:pt x="1914892" y="158849"/>
                </a:cubicBezTo>
                <a:cubicBezTo>
                  <a:pt x="1924244" y="155969"/>
                  <a:pt x="1932157" y="153089"/>
                  <a:pt x="1940070" y="150929"/>
                </a:cubicBezTo>
                <a:cubicBezTo>
                  <a:pt x="1944746" y="149849"/>
                  <a:pt x="1949421" y="150209"/>
                  <a:pt x="1953738" y="149849"/>
                </a:cubicBezTo>
                <a:cubicBezTo>
                  <a:pt x="1952659" y="154169"/>
                  <a:pt x="1952659" y="159209"/>
                  <a:pt x="1950141" y="163168"/>
                </a:cubicBezTo>
                <a:cubicBezTo>
                  <a:pt x="1945105" y="171808"/>
                  <a:pt x="1938631" y="179727"/>
                  <a:pt x="1930718" y="190167"/>
                </a:cubicBezTo>
                <a:cubicBezTo>
                  <a:pt x="1951939" y="180807"/>
                  <a:pt x="1970643" y="172888"/>
                  <a:pt x="1988627" y="163168"/>
                </a:cubicBezTo>
                <a:cubicBezTo>
                  <a:pt x="2007330" y="153449"/>
                  <a:pt x="2027832" y="161368"/>
                  <a:pt x="2032868" y="182607"/>
                </a:cubicBezTo>
                <a:cubicBezTo>
                  <a:pt x="2033227" y="184767"/>
                  <a:pt x="2031789" y="188727"/>
                  <a:pt x="2029990" y="189807"/>
                </a:cubicBezTo>
                <a:cubicBezTo>
                  <a:pt x="2017761" y="197006"/>
                  <a:pt x="2010567" y="212485"/>
                  <a:pt x="1994022" y="213925"/>
                </a:cubicBezTo>
                <a:cubicBezTo>
                  <a:pt x="1993303" y="213925"/>
                  <a:pt x="1991864" y="214285"/>
                  <a:pt x="1991864" y="214645"/>
                </a:cubicBezTo>
                <a:cubicBezTo>
                  <a:pt x="1989346" y="230844"/>
                  <a:pt x="1975678" y="227964"/>
                  <a:pt x="1965247" y="231204"/>
                </a:cubicBezTo>
                <a:cubicBezTo>
                  <a:pt x="1963449" y="231564"/>
                  <a:pt x="1962370" y="233724"/>
                  <a:pt x="1959133" y="237324"/>
                </a:cubicBezTo>
                <a:cubicBezTo>
                  <a:pt x="1966686" y="238044"/>
                  <a:pt x="1972441" y="238764"/>
                  <a:pt x="1979994" y="239484"/>
                </a:cubicBezTo>
                <a:cubicBezTo>
                  <a:pt x="1978196" y="244163"/>
                  <a:pt x="1977117" y="247763"/>
                  <a:pt x="1976038" y="251363"/>
                </a:cubicBezTo>
                <a:cubicBezTo>
                  <a:pt x="1969564" y="267202"/>
                  <a:pt x="1963089" y="283041"/>
                  <a:pt x="1956615" y="298880"/>
                </a:cubicBezTo>
                <a:cubicBezTo>
                  <a:pt x="1953738" y="304999"/>
                  <a:pt x="1950141" y="310759"/>
                  <a:pt x="1946544" y="316159"/>
                </a:cubicBezTo>
                <a:cubicBezTo>
                  <a:pt x="1939710" y="325878"/>
                  <a:pt x="1941868" y="334878"/>
                  <a:pt x="1947623" y="343517"/>
                </a:cubicBezTo>
                <a:cubicBezTo>
                  <a:pt x="1961651" y="365476"/>
                  <a:pt x="1961651" y="365476"/>
                  <a:pt x="1937192" y="368715"/>
                </a:cubicBezTo>
                <a:cubicBezTo>
                  <a:pt x="1922805" y="370515"/>
                  <a:pt x="1920287" y="376635"/>
                  <a:pt x="1928560" y="388154"/>
                </a:cubicBezTo>
                <a:cubicBezTo>
                  <a:pt x="1932157" y="393554"/>
                  <a:pt x="1934674" y="400033"/>
                  <a:pt x="1936832" y="405793"/>
                </a:cubicBezTo>
                <a:cubicBezTo>
                  <a:pt x="1942228" y="419832"/>
                  <a:pt x="1941508" y="420552"/>
                  <a:pt x="1923884" y="423792"/>
                </a:cubicBezTo>
                <a:cubicBezTo>
                  <a:pt x="1927481" y="432791"/>
                  <a:pt x="1931078" y="441071"/>
                  <a:pt x="1935394" y="451510"/>
                </a:cubicBezTo>
                <a:cubicBezTo>
                  <a:pt x="1928560" y="453310"/>
                  <a:pt x="1921366" y="455470"/>
                  <a:pt x="1911655" y="457990"/>
                </a:cubicBezTo>
                <a:cubicBezTo>
                  <a:pt x="1913093" y="460870"/>
                  <a:pt x="1915252" y="465909"/>
                  <a:pt x="1918489" y="469869"/>
                </a:cubicBezTo>
                <a:cubicBezTo>
                  <a:pt x="1923884" y="477069"/>
                  <a:pt x="1921726" y="481748"/>
                  <a:pt x="1913453" y="482828"/>
                </a:cubicBezTo>
                <a:cubicBezTo>
                  <a:pt x="1904821" y="483908"/>
                  <a:pt x="1895469" y="487868"/>
                  <a:pt x="1888275" y="477069"/>
                </a:cubicBezTo>
                <a:cubicBezTo>
                  <a:pt x="1886837" y="474909"/>
                  <a:pt x="1878204" y="475629"/>
                  <a:pt x="1873169" y="477069"/>
                </a:cubicBezTo>
                <a:cubicBezTo>
                  <a:pt x="1868133" y="478869"/>
                  <a:pt x="1863457" y="482828"/>
                  <a:pt x="1858062" y="486068"/>
                </a:cubicBezTo>
                <a:cubicBezTo>
                  <a:pt x="1859860" y="489668"/>
                  <a:pt x="1860939" y="494708"/>
                  <a:pt x="1863098" y="499387"/>
                </a:cubicBezTo>
                <a:cubicBezTo>
                  <a:pt x="1867054" y="505507"/>
                  <a:pt x="1870651" y="513786"/>
                  <a:pt x="1876406" y="517386"/>
                </a:cubicBezTo>
                <a:cubicBezTo>
                  <a:pt x="1892592" y="527465"/>
                  <a:pt x="1897267" y="542944"/>
                  <a:pt x="1899785" y="559863"/>
                </a:cubicBezTo>
                <a:cubicBezTo>
                  <a:pt x="1900145" y="563463"/>
                  <a:pt x="1898706" y="569943"/>
                  <a:pt x="1896548" y="571023"/>
                </a:cubicBezTo>
                <a:cubicBezTo>
                  <a:pt x="1892951" y="572823"/>
                  <a:pt x="1886477" y="572463"/>
                  <a:pt x="1883240" y="570303"/>
                </a:cubicBezTo>
                <a:cubicBezTo>
                  <a:pt x="1874248" y="564183"/>
                  <a:pt x="1866335" y="556624"/>
                  <a:pt x="1857343" y="549784"/>
                </a:cubicBezTo>
                <a:cubicBezTo>
                  <a:pt x="1850149" y="556264"/>
                  <a:pt x="1860220" y="572823"/>
                  <a:pt x="1844394" y="573543"/>
                </a:cubicBezTo>
                <a:cubicBezTo>
                  <a:pt x="1840438" y="573543"/>
                  <a:pt x="1836841" y="569583"/>
                  <a:pt x="1833244" y="567423"/>
                </a:cubicBezTo>
                <a:cubicBezTo>
                  <a:pt x="1833604" y="565983"/>
                  <a:pt x="1834323" y="564543"/>
                  <a:pt x="1835042" y="563103"/>
                </a:cubicBezTo>
                <a:cubicBezTo>
                  <a:pt x="1831445" y="565983"/>
                  <a:pt x="1828208" y="568503"/>
                  <a:pt x="1822453" y="573543"/>
                </a:cubicBezTo>
                <a:cubicBezTo>
                  <a:pt x="1829647" y="577142"/>
                  <a:pt x="1834683" y="580742"/>
                  <a:pt x="1840078" y="582182"/>
                </a:cubicBezTo>
                <a:cubicBezTo>
                  <a:pt x="1846552" y="583622"/>
                  <a:pt x="1853746" y="583262"/>
                  <a:pt x="1860580" y="584342"/>
                </a:cubicBezTo>
                <a:cubicBezTo>
                  <a:pt x="1866694" y="585782"/>
                  <a:pt x="1872090" y="588662"/>
                  <a:pt x="1877845" y="590821"/>
                </a:cubicBezTo>
                <a:cubicBezTo>
                  <a:pt x="1874607" y="595861"/>
                  <a:pt x="1872449" y="603421"/>
                  <a:pt x="1867414" y="605940"/>
                </a:cubicBezTo>
                <a:cubicBezTo>
                  <a:pt x="1850149" y="615660"/>
                  <a:pt x="1831805" y="625019"/>
                  <a:pt x="1812742" y="631499"/>
                </a:cubicBezTo>
                <a:cubicBezTo>
                  <a:pt x="1801951" y="635459"/>
                  <a:pt x="1789003" y="632939"/>
                  <a:pt x="1777133" y="634739"/>
                </a:cubicBezTo>
                <a:cubicBezTo>
                  <a:pt x="1773177" y="635099"/>
                  <a:pt x="1769220" y="639058"/>
                  <a:pt x="1765983" y="642658"/>
                </a:cubicBezTo>
                <a:cubicBezTo>
                  <a:pt x="1755193" y="654537"/>
                  <a:pt x="1744762" y="667497"/>
                  <a:pt x="1732892" y="678296"/>
                </a:cubicBezTo>
                <a:cubicBezTo>
                  <a:pt x="1723900" y="686935"/>
                  <a:pt x="1713110" y="695215"/>
                  <a:pt x="1699082" y="686215"/>
                </a:cubicBezTo>
                <a:cubicBezTo>
                  <a:pt x="1697644" y="685135"/>
                  <a:pt x="1694766" y="685135"/>
                  <a:pt x="1693327" y="686215"/>
                </a:cubicBezTo>
                <a:cubicBezTo>
                  <a:pt x="1681817" y="693775"/>
                  <a:pt x="1670308" y="700974"/>
                  <a:pt x="1659157" y="709614"/>
                </a:cubicBezTo>
                <a:cubicBezTo>
                  <a:pt x="1654482" y="713574"/>
                  <a:pt x="1651964" y="720053"/>
                  <a:pt x="1648367" y="725453"/>
                </a:cubicBezTo>
                <a:cubicBezTo>
                  <a:pt x="1642252" y="736252"/>
                  <a:pt x="1636138" y="747412"/>
                  <a:pt x="1630383" y="758211"/>
                </a:cubicBezTo>
                <a:cubicBezTo>
                  <a:pt x="1626426" y="765050"/>
                  <a:pt x="1623189" y="771890"/>
                  <a:pt x="1619952" y="778730"/>
                </a:cubicBezTo>
                <a:cubicBezTo>
                  <a:pt x="1612758" y="795289"/>
                  <a:pt x="1605924" y="811488"/>
                  <a:pt x="1596932" y="832006"/>
                </a:cubicBezTo>
                <a:cubicBezTo>
                  <a:pt x="1589019" y="823367"/>
                  <a:pt x="1583624" y="817607"/>
                  <a:pt x="1577869" y="812207"/>
                </a:cubicBezTo>
                <a:cubicBezTo>
                  <a:pt x="1574632" y="809328"/>
                  <a:pt x="1571395" y="806088"/>
                  <a:pt x="1567438" y="805368"/>
                </a:cubicBezTo>
                <a:cubicBezTo>
                  <a:pt x="1550533" y="803208"/>
                  <a:pt x="1537585" y="796728"/>
                  <a:pt x="1534348" y="777650"/>
                </a:cubicBezTo>
                <a:cubicBezTo>
                  <a:pt x="1532909" y="769010"/>
                  <a:pt x="1528952" y="760731"/>
                  <a:pt x="1526794" y="751731"/>
                </a:cubicBezTo>
                <a:cubicBezTo>
                  <a:pt x="1523917" y="739852"/>
                  <a:pt x="1519601" y="726893"/>
                  <a:pt x="1534707" y="715734"/>
                </a:cubicBezTo>
                <a:cubicBezTo>
                  <a:pt x="1509529" y="710694"/>
                  <a:pt x="1519241" y="691975"/>
                  <a:pt x="1517802" y="679376"/>
                </a:cubicBezTo>
                <a:cubicBezTo>
                  <a:pt x="1516363" y="664257"/>
                  <a:pt x="1519960" y="649138"/>
                  <a:pt x="1521039" y="632939"/>
                </a:cubicBezTo>
                <a:cubicBezTo>
                  <a:pt x="1542980" y="635459"/>
                  <a:pt x="1547296" y="619620"/>
                  <a:pt x="1552691" y="604141"/>
                </a:cubicBezTo>
                <a:cubicBezTo>
                  <a:pt x="1553411" y="601981"/>
                  <a:pt x="1554490" y="599461"/>
                  <a:pt x="1555209" y="597301"/>
                </a:cubicBezTo>
                <a:cubicBezTo>
                  <a:pt x="1565640" y="570663"/>
                  <a:pt x="1565280" y="569583"/>
                  <a:pt x="1540822" y="554824"/>
                </a:cubicBezTo>
                <a:cubicBezTo>
                  <a:pt x="1538304" y="553384"/>
                  <a:pt x="1535067" y="551944"/>
                  <a:pt x="1533988" y="549424"/>
                </a:cubicBezTo>
                <a:cubicBezTo>
                  <a:pt x="1532909" y="546184"/>
                  <a:pt x="1531830" y="541865"/>
                  <a:pt x="1533628" y="538985"/>
                </a:cubicBezTo>
                <a:cubicBezTo>
                  <a:pt x="1534348" y="537545"/>
                  <a:pt x="1539743" y="537905"/>
                  <a:pt x="1542980" y="538265"/>
                </a:cubicBezTo>
                <a:cubicBezTo>
                  <a:pt x="1544419" y="538265"/>
                  <a:pt x="1545857" y="539705"/>
                  <a:pt x="1547296" y="540425"/>
                </a:cubicBezTo>
                <a:cubicBezTo>
                  <a:pt x="1552332" y="541865"/>
                  <a:pt x="1557008" y="543664"/>
                  <a:pt x="1561683" y="545104"/>
                </a:cubicBezTo>
                <a:cubicBezTo>
                  <a:pt x="1562403" y="539345"/>
                  <a:pt x="1563482" y="533585"/>
                  <a:pt x="1563482" y="527465"/>
                </a:cubicBezTo>
                <a:cubicBezTo>
                  <a:pt x="1563482" y="523506"/>
                  <a:pt x="1562403" y="519546"/>
                  <a:pt x="1560964" y="515586"/>
                </a:cubicBezTo>
                <a:cubicBezTo>
                  <a:pt x="1557008" y="508027"/>
                  <a:pt x="1552691" y="499747"/>
                  <a:pt x="1541901" y="508387"/>
                </a:cubicBezTo>
                <a:cubicBezTo>
                  <a:pt x="1538304" y="510906"/>
                  <a:pt x="1533269" y="511266"/>
                  <a:pt x="1526794" y="513426"/>
                </a:cubicBezTo>
                <a:cubicBezTo>
                  <a:pt x="1531110" y="500467"/>
                  <a:pt x="1535067" y="489668"/>
                  <a:pt x="1538304" y="479228"/>
                </a:cubicBezTo>
                <a:cubicBezTo>
                  <a:pt x="1545498" y="453670"/>
                  <a:pt x="1541541" y="428112"/>
                  <a:pt x="1538304" y="402913"/>
                </a:cubicBezTo>
                <a:cubicBezTo>
                  <a:pt x="1537225" y="393914"/>
                  <a:pt x="1533269" y="385274"/>
                  <a:pt x="1533628" y="376275"/>
                </a:cubicBezTo>
                <a:cubicBezTo>
                  <a:pt x="1533628" y="361876"/>
                  <a:pt x="1525715" y="354316"/>
                  <a:pt x="1514565" y="349277"/>
                </a:cubicBezTo>
                <a:cubicBezTo>
                  <a:pt x="1496221" y="340637"/>
                  <a:pt x="1477518" y="332718"/>
                  <a:pt x="1456296" y="332358"/>
                </a:cubicBezTo>
                <a:cubicBezTo>
                  <a:pt x="1438312" y="331998"/>
                  <a:pt x="1438312" y="329118"/>
                  <a:pt x="1436874" y="310039"/>
                </a:cubicBezTo>
                <a:cubicBezTo>
                  <a:pt x="1436874" y="303200"/>
                  <a:pt x="1431119" y="296360"/>
                  <a:pt x="1427162" y="287721"/>
                </a:cubicBezTo>
                <a:cubicBezTo>
                  <a:pt x="1442269" y="285561"/>
                  <a:pt x="1456296" y="283401"/>
                  <a:pt x="1470324" y="280881"/>
                </a:cubicBezTo>
                <a:cubicBezTo>
                  <a:pt x="1470684" y="279801"/>
                  <a:pt x="1470684" y="278361"/>
                  <a:pt x="1471043" y="276921"/>
                </a:cubicBezTo>
                <a:cubicBezTo>
                  <a:pt x="1467447" y="275481"/>
                  <a:pt x="1464209" y="272961"/>
                  <a:pt x="1460613" y="272242"/>
                </a:cubicBezTo>
                <a:cubicBezTo>
                  <a:pt x="1450182" y="269722"/>
                  <a:pt x="1434356" y="253163"/>
                  <a:pt x="1432917" y="243083"/>
                </a:cubicBezTo>
                <a:cubicBezTo>
                  <a:pt x="1431838" y="235524"/>
                  <a:pt x="1434356" y="231204"/>
                  <a:pt x="1441190" y="227244"/>
                </a:cubicBezTo>
                <a:cubicBezTo>
                  <a:pt x="1459893" y="216805"/>
                  <a:pt x="1480395" y="213565"/>
                  <a:pt x="1501257" y="212125"/>
                </a:cubicBezTo>
                <a:cubicBezTo>
                  <a:pt x="1519601" y="210685"/>
                  <a:pt x="1533988" y="198086"/>
                  <a:pt x="1539743" y="178647"/>
                </a:cubicBezTo>
                <a:cubicBezTo>
                  <a:pt x="1534707" y="175408"/>
                  <a:pt x="1529672" y="172168"/>
                  <a:pt x="1523557" y="168208"/>
                </a:cubicBezTo>
                <a:cubicBezTo>
                  <a:pt x="1531470" y="155249"/>
                  <a:pt x="1539743" y="143730"/>
                  <a:pt x="1554490" y="138690"/>
                </a:cubicBezTo>
                <a:cubicBezTo>
                  <a:pt x="1562403" y="136170"/>
                  <a:pt x="1571395" y="135450"/>
                  <a:pt x="1579308" y="132570"/>
                </a:cubicBezTo>
                <a:cubicBezTo>
                  <a:pt x="1584343" y="130410"/>
                  <a:pt x="1589019" y="126091"/>
                  <a:pt x="1592976" y="121411"/>
                </a:cubicBezTo>
                <a:cubicBezTo>
                  <a:pt x="1597292" y="116011"/>
                  <a:pt x="1600529" y="109172"/>
                  <a:pt x="1605205" y="101972"/>
                </a:cubicBezTo>
                <a:cubicBezTo>
                  <a:pt x="1615636" y="115651"/>
                  <a:pt x="1622470" y="109172"/>
                  <a:pt x="1629663" y="100532"/>
                </a:cubicBezTo>
                <a:cubicBezTo>
                  <a:pt x="1641173" y="87213"/>
                  <a:pt x="1657359" y="91173"/>
                  <a:pt x="1671746" y="89373"/>
                </a:cubicBezTo>
                <a:cubicBezTo>
                  <a:pt x="1673185" y="89373"/>
                  <a:pt x="1677142" y="95853"/>
                  <a:pt x="1677142" y="99092"/>
                </a:cubicBezTo>
                <a:cubicBezTo>
                  <a:pt x="1676782" y="105212"/>
                  <a:pt x="1674624" y="110972"/>
                  <a:pt x="1672825" y="117811"/>
                </a:cubicBezTo>
                <a:cubicBezTo>
                  <a:pt x="1681098" y="119971"/>
                  <a:pt x="1688292" y="123931"/>
                  <a:pt x="1695485" y="123571"/>
                </a:cubicBezTo>
                <a:cubicBezTo>
                  <a:pt x="1699802" y="123211"/>
                  <a:pt x="1705197" y="117451"/>
                  <a:pt x="1707715" y="112771"/>
                </a:cubicBezTo>
                <a:cubicBezTo>
                  <a:pt x="1711311" y="106652"/>
                  <a:pt x="1706276" y="93693"/>
                  <a:pt x="1717786" y="94413"/>
                </a:cubicBezTo>
                <a:cubicBezTo>
                  <a:pt x="1722102" y="94773"/>
                  <a:pt x="1726058" y="106292"/>
                  <a:pt x="1729296" y="112771"/>
                </a:cubicBezTo>
                <a:cubicBezTo>
                  <a:pt x="1732533" y="119251"/>
                  <a:pt x="1733252" y="126811"/>
                  <a:pt x="1737209" y="131850"/>
                </a:cubicBezTo>
                <a:cubicBezTo>
                  <a:pt x="1740086" y="135810"/>
                  <a:pt x="1746560" y="136530"/>
                  <a:pt x="1751236" y="138690"/>
                </a:cubicBezTo>
                <a:cubicBezTo>
                  <a:pt x="1751956" y="134730"/>
                  <a:pt x="1753394" y="130770"/>
                  <a:pt x="1752675" y="127171"/>
                </a:cubicBezTo>
                <a:cubicBezTo>
                  <a:pt x="1751956" y="118891"/>
                  <a:pt x="1749798" y="110972"/>
                  <a:pt x="1748359" y="103052"/>
                </a:cubicBezTo>
                <a:cubicBezTo>
                  <a:pt x="1746560" y="91173"/>
                  <a:pt x="1751236" y="84333"/>
                  <a:pt x="1764185" y="84333"/>
                </a:cubicBezTo>
                <a:cubicBezTo>
                  <a:pt x="1769580" y="84333"/>
                  <a:pt x="1775335" y="83973"/>
                  <a:pt x="1782169" y="83613"/>
                </a:cubicBezTo>
                <a:cubicBezTo>
                  <a:pt x="1781090" y="80733"/>
                  <a:pt x="1779291" y="78214"/>
                  <a:pt x="1779291" y="75334"/>
                </a:cubicBezTo>
                <a:cubicBezTo>
                  <a:pt x="1778572" y="71014"/>
                  <a:pt x="1777853" y="64534"/>
                  <a:pt x="1780011" y="62735"/>
                </a:cubicBezTo>
                <a:cubicBezTo>
                  <a:pt x="1783608" y="59855"/>
                  <a:pt x="1789722" y="59495"/>
                  <a:pt x="1794758" y="59135"/>
                </a:cubicBezTo>
                <a:cubicBezTo>
                  <a:pt x="1797276" y="59135"/>
                  <a:pt x="1799793" y="61655"/>
                  <a:pt x="1802311" y="63455"/>
                </a:cubicBezTo>
                <a:cubicBezTo>
                  <a:pt x="1810944" y="69574"/>
                  <a:pt x="1817778" y="68134"/>
                  <a:pt x="1823892" y="59495"/>
                </a:cubicBezTo>
                <a:cubicBezTo>
                  <a:pt x="1833963" y="44736"/>
                  <a:pt x="1847991" y="38616"/>
                  <a:pt x="1865256" y="42936"/>
                </a:cubicBezTo>
                <a:close/>
                <a:moveTo>
                  <a:pt x="1521416" y="1810"/>
                </a:moveTo>
                <a:cubicBezTo>
                  <a:pt x="1529324" y="5413"/>
                  <a:pt x="1538310" y="6494"/>
                  <a:pt x="1546937" y="7575"/>
                </a:cubicBezTo>
                <a:cubicBezTo>
                  <a:pt x="1562754" y="9736"/>
                  <a:pt x="1575694" y="15861"/>
                  <a:pt x="1583602" y="30633"/>
                </a:cubicBezTo>
                <a:cubicBezTo>
                  <a:pt x="1585759" y="34596"/>
                  <a:pt x="1590792" y="39280"/>
                  <a:pt x="1594746" y="39280"/>
                </a:cubicBezTo>
                <a:cubicBezTo>
                  <a:pt x="1603732" y="40361"/>
                  <a:pt x="1608046" y="45405"/>
                  <a:pt x="1611281" y="52250"/>
                </a:cubicBezTo>
                <a:cubicBezTo>
                  <a:pt x="1612000" y="54412"/>
                  <a:pt x="1612359" y="56934"/>
                  <a:pt x="1613797" y="59096"/>
                </a:cubicBezTo>
                <a:cubicBezTo>
                  <a:pt x="1622065" y="73507"/>
                  <a:pt x="1619908" y="79992"/>
                  <a:pt x="1605889" y="90440"/>
                </a:cubicBezTo>
                <a:cubicBezTo>
                  <a:pt x="1592229" y="100528"/>
                  <a:pt x="1577132" y="99808"/>
                  <a:pt x="1561316" y="99808"/>
                </a:cubicBezTo>
                <a:cubicBezTo>
                  <a:pt x="1555205" y="99447"/>
                  <a:pt x="1548735" y="99447"/>
                  <a:pt x="1549094" y="108815"/>
                </a:cubicBezTo>
                <a:cubicBezTo>
                  <a:pt x="1550532" y="109535"/>
                  <a:pt x="1551610" y="109896"/>
                  <a:pt x="1552689" y="110256"/>
                </a:cubicBezTo>
                <a:cubicBezTo>
                  <a:pt x="1555924" y="111697"/>
                  <a:pt x="1558800" y="113138"/>
                  <a:pt x="1561675" y="114219"/>
                </a:cubicBezTo>
                <a:cubicBezTo>
                  <a:pt x="1559518" y="117101"/>
                  <a:pt x="1557721" y="120344"/>
                  <a:pt x="1554845" y="121785"/>
                </a:cubicBezTo>
                <a:cubicBezTo>
                  <a:pt x="1546218" y="127189"/>
                  <a:pt x="1537232" y="132233"/>
                  <a:pt x="1527886" y="136557"/>
                </a:cubicBezTo>
                <a:cubicBezTo>
                  <a:pt x="1516383" y="142321"/>
                  <a:pt x="1504161" y="147005"/>
                  <a:pt x="1492659" y="153130"/>
                </a:cubicBezTo>
                <a:cubicBezTo>
                  <a:pt x="1486548" y="156732"/>
                  <a:pt x="1481156" y="162137"/>
                  <a:pt x="1476483" y="167181"/>
                </a:cubicBezTo>
                <a:cubicBezTo>
                  <a:pt x="1471091" y="173666"/>
                  <a:pt x="1466059" y="177269"/>
                  <a:pt x="1457431" y="172945"/>
                </a:cubicBezTo>
                <a:cubicBezTo>
                  <a:pt x="1454196" y="171504"/>
                  <a:pt x="1449523" y="172945"/>
                  <a:pt x="1445569" y="173305"/>
                </a:cubicBezTo>
                <a:cubicBezTo>
                  <a:pt x="1437661" y="174386"/>
                  <a:pt x="1430112" y="174747"/>
                  <a:pt x="1422923" y="176548"/>
                </a:cubicBezTo>
                <a:cubicBezTo>
                  <a:pt x="1416453" y="178349"/>
                  <a:pt x="1410701" y="181592"/>
                  <a:pt x="1404950" y="184474"/>
                </a:cubicBezTo>
                <a:cubicBezTo>
                  <a:pt x="1407466" y="189158"/>
                  <a:pt x="1410342" y="193481"/>
                  <a:pt x="1412139" y="198525"/>
                </a:cubicBezTo>
                <a:cubicBezTo>
                  <a:pt x="1413577" y="203209"/>
                  <a:pt x="1416093" y="210054"/>
                  <a:pt x="1414296" y="212216"/>
                </a:cubicBezTo>
                <a:cubicBezTo>
                  <a:pt x="1407107" y="221223"/>
                  <a:pt x="1398480" y="229510"/>
                  <a:pt x="1389493" y="237076"/>
                </a:cubicBezTo>
                <a:cubicBezTo>
                  <a:pt x="1380866" y="243921"/>
                  <a:pt x="1371161" y="250046"/>
                  <a:pt x="1361455" y="255811"/>
                </a:cubicBezTo>
                <a:cubicBezTo>
                  <a:pt x="1355344" y="259774"/>
                  <a:pt x="1348155" y="261935"/>
                  <a:pt x="1340247" y="265178"/>
                </a:cubicBezTo>
                <a:cubicBezTo>
                  <a:pt x="1341685" y="268781"/>
                  <a:pt x="1342044" y="272384"/>
                  <a:pt x="1344201" y="274545"/>
                </a:cubicBezTo>
                <a:cubicBezTo>
                  <a:pt x="1349952" y="281391"/>
                  <a:pt x="1350671" y="287155"/>
                  <a:pt x="1342763" y="293280"/>
                </a:cubicBezTo>
                <a:cubicBezTo>
                  <a:pt x="1333058" y="300486"/>
                  <a:pt x="1319398" y="303368"/>
                  <a:pt x="1313647" y="296883"/>
                </a:cubicBezTo>
                <a:cubicBezTo>
                  <a:pt x="1302503" y="284633"/>
                  <a:pt x="1288844" y="282832"/>
                  <a:pt x="1273028" y="283913"/>
                </a:cubicBezTo>
                <a:cubicBezTo>
                  <a:pt x="1257211" y="284993"/>
                  <a:pt x="1245349" y="274185"/>
                  <a:pt x="1233487" y="265538"/>
                </a:cubicBezTo>
                <a:cubicBezTo>
                  <a:pt x="1237441" y="251127"/>
                  <a:pt x="1248584" y="248605"/>
                  <a:pt x="1259728" y="247884"/>
                </a:cubicBezTo>
                <a:cubicBezTo>
                  <a:pt x="1268355" y="246803"/>
                  <a:pt x="1273028" y="244281"/>
                  <a:pt x="1272309" y="234554"/>
                </a:cubicBezTo>
                <a:cubicBezTo>
                  <a:pt x="1271949" y="229870"/>
                  <a:pt x="1274465" y="224826"/>
                  <a:pt x="1276263" y="218341"/>
                </a:cubicBezTo>
                <a:cubicBezTo>
                  <a:pt x="1285968" y="227348"/>
                  <a:pt x="1293517" y="234554"/>
                  <a:pt x="1302503" y="242840"/>
                </a:cubicBezTo>
                <a:cubicBezTo>
                  <a:pt x="1303582" y="232032"/>
                  <a:pt x="1306098" y="224466"/>
                  <a:pt x="1304660" y="216900"/>
                </a:cubicBezTo>
                <a:cubicBezTo>
                  <a:pt x="1303582" y="212576"/>
                  <a:pt x="1296752" y="210054"/>
                  <a:pt x="1291720" y="205731"/>
                </a:cubicBezTo>
                <a:cubicBezTo>
                  <a:pt x="1293517" y="193481"/>
                  <a:pt x="1301784" y="181232"/>
                  <a:pt x="1311490" y="181952"/>
                </a:cubicBezTo>
                <a:cubicBezTo>
                  <a:pt x="1322274" y="183033"/>
                  <a:pt x="1333417" y="186276"/>
                  <a:pt x="1345639" y="188437"/>
                </a:cubicBezTo>
                <a:cubicBezTo>
                  <a:pt x="1326947" y="178349"/>
                  <a:pt x="1335574" y="162857"/>
                  <a:pt x="1337371" y="148806"/>
                </a:cubicBezTo>
                <a:cubicBezTo>
                  <a:pt x="1338090" y="141240"/>
                  <a:pt x="1338809" y="133314"/>
                  <a:pt x="1340606" y="125748"/>
                </a:cubicBezTo>
                <a:cubicBezTo>
                  <a:pt x="1343482" y="114219"/>
                  <a:pt x="1349952" y="112778"/>
                  <a:pt x="1358579" y="121064"/>
                </a:cubicBezTo>
                <a:cubicBezTo>
                  <a:pt x="1361455" y="123586"/>
                  <a:pt x="1364690" y="126829"/>
                  <a:pt x="1367206" y="129351"/>
                </a:cubicBezTo>
                <a:cubicBezTo>
                  <a:pt x="1373317" y="135836"/>
                  <a:pt x="1378350" y="137637"/>
                  <a:pt x="1383023" y="127910"/>
                </a:cubicBezTo>
                <a:cubicBezTo>
                  <a:pt x="1384461" y="125027"/>
                  <a:pt x="1389134" y="123226"/>
                  <a:pt x="1392728" y="122866"/>
                </a:cubicBezTo>
                <a:cubicBezTo>
                  <a:pt x="1408185" y="121064"/>
                  <a:pt x="1424361" y="119623"/>
                  <a:pt x="1442334" y="118182"/>
                </a:cubicBezTo>
                <a:cubicBezTo>
                  <a:pt x="1440537" y="111337"/>
                  <a:pt x="1439458" y="107734"/>
                  <a:pt x="1438380" y="104491"/>
                </a:cubicBezTo>
                <a:cubicBezTo>
                  <a:pt x="1434785" y="105572"/>
                  <a:pt x="1431191" y="105932"/>
                  <a:pt x="1428675" y="107734"/>
                </a:cubicBezTo>
                <a:cubicBezTo>
                  <a:pt x="1416812" y="116381"/>
                  <a:pt x="1406028" y="118903"/>
                  <a:pt x="1393088" y="108454"/>
                </a:cubicBezTo>
                <a:cubicBezTo>
                  <a:pt x="1388774" y="104852"/>
                  <a:pt x="1380147" y="107013"/>
                  <a:pt x="1373677" y="105572"/>
                </a:cubicBezTo>
                <a:cubicBezTo>
                  <a:pt x="1369004" y="104491"/>
                  <a:pt x="1364690" y="101249"/>
                  <a:pt x="1360377" y="99087"/>
                </a:cubicBezTo>
                <a:cubicBezTo>
                  <a:pt x="1363612" y="94764"/>
                  <a:pt x="1366847" y="90440"/>
                  <a:pt x="1369723" y="85756"/>
                </a:cubicBezTo>
                <a:cubicBezTo>
                  <a:pt x="1370082" y="85756"/>
                  <a:pt x="1370801" y="85756"/>
                  <a:pt x="1370801" y="85396"/>
                </a:cubicBezTo>
                <a:cubicBezTo>
                  <a:pt x="1372958" y="83235"/>
                  <a:pt x="1375115" y="81433"/>
                  <a:pt x="1377271" y="78911"/>
                </a:cubicBezTo>
                <a:cubicBezTo>
                  <a:pt x="1377271" y="78551"/>
                  <a:pt x="1375115" y="75669"/>
                  <a:pt x="1374396" y="75669"/>
                </a:cubicBezTo>
                <a:cubicBezTo>
                  <a:pt x="1370801" y="76389"/>
                  <a:pt x="1366847" y="77110"/>
                  <a:pt x="1364690" y="78911"/>
                </a:cubicBezTo>
                <a:cubicBezTo>
                  <a:pt x="1360017" y="82874"/>
                  <a:pt x="1356423" y="87918"/>
                  <a:pt x="1352469" y="92602"/>
                </a:cubicBezTo>
                <a:cubicBezTo>
                  <a:pt x="1338090" y="81793"/>
                  <a:pt x="1343841" y="70264"/>
                  <a:pt x="1349233" y="60176"/>
                </a:cubicBezTo>
                <a:cubicBezTo>
                  <a:pt x="1352109" y="54052"/>
                  <a:pt x="1353187" y="50449"/>
                  <a:pt x="1348514" y="45044"/>
                </a:cubicBezTo>
                <a:cubicBezTo>
                  <a:pt x="1340966" y="35317"/>
                  <a:pt x="1343123" y="29192"/>
                  <a:pt x="1354985" y="28471"/>
                </a:cubicBezTo>
                <a:cubicBezTo>
                  <a:pt x="1366128" y="28111"/>
                  <a:pt x="1377271" y="29192"/>
                  <a:pt x="1387336" y="32434"/>
                </a:cubicBezTo>
                <a:cubicBezTo>
                  <a:pt x="1397042" y="35317"/>
                  <a:pt x="1400996" y="33875"/>
                  <a:pt x="1404231" y="24868"/>
                </a:cubicBezTo>
                <a:cubicBezTo>
                  <a:pt x="1409623" y="10097"/>
                  <a:pt x="1412499" y="9736"/>
                  <a:pt x="1425080" y="19824"/>
                </a:cubicBezTo>
                <a:cubicBezTo>
                  <a:pt x="1427956" y="21986"/>
                  <a:pt x="1433707" y="21986"/>
                  <a:pt x="1437302" y="20545"/>
                </a:cubicBezTo>
                <a:cubicBezTo>
                  <a:pt x="1444491" y="18023"/>
                  <a:pt x="1450961" y="13700"/>
                  <a:pt x="1457431" y="10817"/>
                </a:cubicBezTo>
                <a:cubicBezTo>
                  <a:pt x="1459588" y="9736"/>
                  <a:pt x="1463183" y="10097"/>
                  <a:pt x="1464621" y="8656"/>
                </a:cubicBezTo>
                <a:cubicBezTo>
                  <a:pt x="1474326" y="369"/>
                  <a:pt x="1483313" y="369"/>
                  <a:pt x="1493018" y="8656"/>
                </a:cubicBezTo>
                <a:cubicBezTo>
                  <a:pt x="1494456" y="10097"/>
                  <a:pt x="1500926" y="6854"/>
                  <a:pt x="1504161" y="4332"/>
                </a:cubicBezTo>
                <a:cubicBezTo>
                  <a:pt x="1509553" y="-712"/>
                  <a:pt x="1514226" y="-1072"/>
                  <a:pt x="1521416" y="1810"/>
                </a:cubicBezTo>
                <a:close/>
              </a:path>
            </a:pathLst>
          </a:custGeom>
          <a:solidFill>
            <a:schemeClr val="accent6">
              <a:alpha val="25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15" name="Freeform 292">
            <a:extLst>
              <a:ext uri="{FF2B5EF4-FFF2-40B4-BE49-F238E27FC236}">
                <a16:creationId xmlns:a16="http://schemas.microsoft.com/office/drawing/2014/main" id="{B22DF907-D3EE-0141-9D68-B1D13F141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7146" y="6489972"/>
            <a:ext cx="3268364" cy="3268361"/>
          </a:xfrm>
          <a:custGeom>
            <a:avLst/>
            <a:gdLst>
              <a:gd name="T0" fmla="*/ 2624 w 2625"/>
              <a:gd name="T1" fmla="*/ 1311 h 2624"/>
              <a:gd name="T2" fmla="*/ 2624 w 2625"/>
              <a:gd name="T3" fmla="*/ 1311 h 2624"/>
              <a:gd name="T4" fmla="*/ 1312 w 2625"/>
              <a:gd name="T5" fmla="*/ 2623 h 2624"/>
              <a:gd name="T6" fmla="*/ 1312 w 2625"/>
              <a:gd name="T7" fmla="*/ 2623 h 2624"/>
              <a:gd name="T8" fmla="*/ 0 w 2625"/>
              <a:gd name="T9" fmla="*/ 1311 h 2624"/>
              <a:gd name="T10" fmla="*/ 0 w 2625"/>
              <a:gd name="T11" fmla="*/ 1311 h 2624"/>
              <a:gd name="T12" fmla="*/ 1312 w 2625"/>
              <a:gd name="T13" fmla="*/ 0 h 2624"/>
              <a:gd name="T14" fmla="*/ 1312 w 2625"/>
              <a:gd name="T15" fmla="*/ 0 h 2624"/>
              <a:gd name="T16" fmla="*/ 2624 w 2625"/>
              <a:gd name="T17" fmla="*/ 1311 h 2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25" h="2624">
                <a:moveTo>
                  <a:pt x="2624" y="1311"/>
                </a:moveTo>
                <a:lnTo>
                  <a:pt x="2624" y="1311"/>
                </a:lnTo>
                <a:cubicBezTo>
                  <a:pt x="2624" y="2035"/>
                  <a:pt x="2037" y="2623"/>
                  <a:pt x="1312" y="2623"/>
                </a:cubicBezTo>
                <a:lnTo>
                  <a:pt x="1312" y="2623"/>
                </a:lnTo>
                <a:cubicBezTo>
                  <a:pt x="587" y="2623"/>
                  <a:pt x="0" y="2035"/>
                  <a:pt x="0" y="1311"/>
                </a:cubicBezTo>
                <a:lnTo>
                  <a:pt x="0" y="1311"/>
                </a:lnTo>
                <a:cubicBezTo>
                  <a:pt x="0" y="587"/>
                  <a:pt x="587" y="0"/>
                  <a:pt x="1312" y="0"/>
                </a:cubicBezTo>
                <a:lnTo>
                  <a:pt x="1312" y="0"/>
                </a:lnTo>
                <a:cubicBezTo>
                  <a:pt x="2037" y="0"/>
                  <a:pt x="2624" y="587"/>
                  <a:pt x="2624" y="131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16" name="Freeform 293">
            <a:extLst>
              <a:ext uri="{FF2B5EF4-FFF2-40B4-BE49-F238E27FC236}">
                <a16:creationId xmlns:a16="http://schemas.microsoft.com/office/drawing/2014/main" id="{3B0DC872-1BAF-234F-803B-38FF38353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141" y="6489972"/>
            <a:ext cx="3268361" cy="3268361"/>
          </a:xfrm>
          <a:custGeom>
            <a:avLst/>
            <a:gdLst>
              <a:gd name="T0" fmla="*/ 2624 w 2625"/>
              <a:gd name="T1" fmla="*/ 1311 h 2624"/>
              <a:gd name="T2" fmla="*/ 2624 w 2625"/>
              <a:gd name="T3" fmla="*/ 1311 h 2624"/>
              <a:gd name="T4" fmla="*/ 1312 w 2625"/>
              <a:gd name="T5" fmla="*/ 2623 h 2624"/>
              <a:gd name="T6" fmla="*/ 1312 w 2625"/>
              <a:gd name="T7" fmla="*/ 2623 h 2624"/>
              <a:gd name="T8" fmla="*/ 0 w 2625"/>
              <a:gd name="T9" fmla="*/ 1311 h 2624"/>
              <a:gd name="T10" fmla="*/ 0 w 2625"/>
              <a:gd name="T11" fmla="*/ 1311 h 2624"/>
              <a:gd name="T12" fmla="*/ 1312 w 2625"/>
              <a:gd name="T13" fmla="*/ 0 h 2624"/>
              <a:gd name="T14" fmla="*/ 1312 w 2625"/>
              <a:gd name="T15" fmla="*/ 0 h 2624"/>
              <a:gd name="T16" fmla="*/ 2624 w 2625"/>
              <a:gd name="T17" fmla="*/ 1311 h 2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25" h="2624">
                <a:moveTo>
                  <a:pt x="2624" y="1311"/>
                </a:moveTo>
                <a:lnTo>
                  <a:pt x="2624" y="1311"/>
                </a:lnTo>
                <a:cubicBezTo>
                  <a:pt x="2624" y="2035"/>
                  <a:pt x="2037" y="2623"/>
                  <a:pt x="1312" y="2623"/>
                </a:cubicBezTo>
                <a:lnTo>
                  <a:pt x="1312" y="2623"/>
                </a:lnTo>
                <a:cubicBezTo>
                  <a:pt x="587" y="2623"/>
                  <a:pt x="0" y="2035"/>
                  <a:pt x="0" y="1311"/>
                </a:cubicBezTo>
                <a:lnTo>
                  <a:pt x="0" y="1311"/>
                </a:lnTo>
                <a:cubicBezTo>
                  <a:pt x="0" y="587"/>
                  <a:pt x="587" y="0"/>
                  <a:pt x="1312" y="0"/>
                </a:cubicBezTo>
                <a:lnTo>
                  <a:pt x="1312" y="0"/>
                </a:lnTo>
                <a:cubicBezTo>
                  <a:pt x="2037" y="0"/>
                  <a:pt x="2624" y="587"/>
                  <a:pt x="2624" y="131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17" name="Freeform 438">
            <a:extLst>
              <a:ext uri="{FF2B5EF4-FFF2-40B4-BE49-F238E27FC236}">
                <a16:creationId xmlns:a16="http://schemas.microsoft.com/office/drawing/2014/main" id="{CFFFF957-097B-944A-8944-F271744FF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21648" y="6489972"/>
            <a:ext cx="3268361" cy="3268361"/>
          </a:xfrm>
          <a:custGeom>
            <a:avLst/>
            <a:gdLst>
              <a:gd name="T0" fmla="*/ 2624 w 2625"/>
              <a:gd name="T1" fmla="*/ 1311 h 2624"/>
              <a:gd name="T2" fmla="*/ 2624 w 2625"/>
              <a:gd name="T3" fmla="*/ 1311 h 2624"/>
              <a:gd name="T4" fmla="*/ 1313 w 2625"/>
              <a:gd name="T5" fmla="*/ 2623 h 2624"/>
              <a:gd name="T6" fmla="*/ 1313 w 2625"/>
              <a:gd name="T7" fmla="*/ 2623 h 2624"/>
              <a:gd name="T8" fmla="*/ 0 w 2625"/>
              <a:gd name="T9" fmla="*/ 1311 h 2624"/>
              <a:gd name="T10" fmla="*/ 0 w 2625"/>
              <a:gd name="T11" fmla="*/ 1311 h 2624"/>
              <a:gd name="T12" fmla="*/ 1313 w 2625"/>
              <a:gd name="T13" fmla="*/ 0 h 2624"/>
              <a:gd name="T14" fmla="*/ 1313 w 2625"/>
              <a:gd name="T15" fmla="*/ 0 h 2624"/>
              <a:gd name="T16" fmla="*/ 2624 w 2625"/>
              <a:gd name="T17" fmla="*/ 1311 h 2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25" h="2624">
                <a:moveTo>
                  <a:pt x="2624" y="1311"/>
                </a:moveTo>
                <a:lnTo>
                  <a:pt x="2624" y="1311"/>
                </a:lnTo>
                <a:cubicBezTo>
                  <a:pt x="2624" y="2035"/>
                  <a:pt x="2037" y="2623"/>
                  <a:pt x="1313" y="2623"/>
                </a:cubicBezTo>
                <a:lnTo>
                  <a:pt x="1313" y="2623"/>
                </a:lnTo>
                <a:cubicBezTo>
                  <a:pt x="588" y="2623"/>
                  <a:pt x="0" y="2035"/>
                  <a:pt x="0" y="1311"/>
                </a:cubicBezTo>
                <a:lnTo>
                  <a:pt x="0" y="1311"/>
                </a:lnTo>
                <a:cubicBezTo>
                  <a:pt x="0" y="587"/>
                  <a:pt x="588" y="0"/>
                  <a:pt x="1313" y="0"/>
                </a:cubicBezTo>
                <a:lnTo>
                  <a:pt x="1313" y="0"/>
                </a:lnTo>
                <a:cubicBezTo>
                  <a:pt x="2037" y="0"/>
                  <a:pt x="2624" y="587"/>
                  <a:pt x="2624" y="131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18" name="Freeform 439">
            <a:extLst>
              <a:ext uri="{FF2B5EF4-FFF2-40B4-BE49-F238E27FC236}">
                <a16:creationId xmlns:a16="http://schemas.microsoft.com/office/drawing/2014/main" id="{F62D7E3A-AB75-EF44-8D4E-C6FE34BEF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66653" y="6489972"/>
            <a:ext cx="3268364" cy="3268361"/>
          </a:xfrm>
          <a:custGeom>
            <a:avLst/>
            <a:gdLst>
              <a:gd name="T0" fmla="*/ 2624 w 2625"/>
              <a:gd name="T1" fmla="*/ 1311 h 2624"/>
              <a:gd name="T2" fmla="*/ 2624 w 2625"/>
              <a:gd name="T3" fmla="*/ 1311 h 2624"/>
              <a:gd name="T4" fmla="*/ 1312 w 2625"/>
              <a:gd name="T5" fmla="*/ 2623 h 2624"/>
              <a:gd name="T6" fmla="*/ 1312 w 2625"/>
              <a:gd name="T7" fmla="*/ 2623 h 2624"/>
              <a:gd name="T8" fmla="*/ 0 w 2625"/>
              <a:gd name="T9" fmla="*/ 1311 h 2624"/>
              <a:gd name="T10" fmla="*/ 0 w 2625"/>
              <a:gd name="T11" fmla="*/ 1311 h 2624"/>
              <a:gd name="T12" fmla="*/ 1312 w 2625"/>
              <a:gd name="T13" fmla="*/ 0 h 2624"/>
              <a:gd name="T14" fmla="*/ 1312 w 2625"/>
              <a:gd name="T15" fmla="*/ 0 h 2624"/>
              <a:gd name="T16" fmla="*/ 2624 w 2625"/>
              <a:gd name="T17" fmla="*/ 1311 h 2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25" h="2624">
                <a:moveTo>
                  <a:pt x="2624" y="1311"/>
                </a:moveTo>
                <a:lnTo>
                  <a:pt x="2624" y="1311"/>
                </a:lnTo>
                <a:cubicBezTo>
                  <a:pt x="2624" y="2035"/>
                  <a:pt x="2037" y="2623"/>
                  <a:pt x="1312" y="2623"/>
                </a:cubicBezTo>
                <a:lnTo>
                  <a:pt x="1312" y="2623"/>
                </a:lnTo>
                <a:cubicBezTo>
                  <a:pt x="588" y="2623"/>
                  <a:pt x="0" y="2035"/>
                  <a:pt x="0" y="1311"/>
                </a:cubicBezTo>
                <a:lnTo>
                  <a:pt x="0" y="1311"/>
                </a:lnTo>
                <a:cubicBezTo>
                  <a:pt x="0" y="587"/>
                  <a:pt x="588" y="0"/>
                  <a:pt x="1312" y="0"/>
                </a:cubicBezTo>
                <a:lnTo>
                  <a:pt x="1312" y="0"/>
                </a:lnTo>
                <a:cubicBezTo>
                  <a:pt x="2037" y="0"/>
                  <a:pt x="2624" y="587"/>
                  <a:pt x="2624" y="131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F0C94BFF-82C0-DC4E-B9A4-FD26B70D7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8424" y="7335904"/>
            <a:ext cx="1347528" cy="1575267"/>
          </a:xfrm>
          <a:custGeom>
            <a:avLst/>
            <a:gdLst>
              <a:gd name="connsiteX0" fmla="*/ 360086 w 389438"/>
              <a:gd name="connsiteY0" fmla="*/ 426358 h 455255"/>
              <a:gd name="connsiteX1" fmla="*/ 369145 w 389438"/>
              <a:gd name="connsiteY1" fmla="*/ 426358 h 455255"/>
              <a:gd name="connsiteX2" fmla="*/ 373856 w 389438"/>
              <a:gd name="connsiteY2" fmla="*/ 430996 h 455255"/>
              <a:gd name="connsiteX3" fmla="*/ 378205 w 389438"/>
              <a:gd name="connsiteY3" fmla="*/ 426358 h 455255"/>
              <a:gd name="connsiteX4" fmla="*/ 387264 w 389438"/>
              <a:gd name="connsiteY4" fmla="*/ 426358 h 455255"/>
              <a:gd name="connsiteX5" fmla="*/ 387264 w 389438"/>
              <a:gd name="connsiteY5" fmla="*/ 435634 h 455255"/>
              <a:gd name="connsiteX6" fmla="*/ 382915 w 389438"/>
              <a:gd name="connsiteY6" fmla="*/ 439915 h 455255"/>
              <a:gd name="connsiteX7" fmla="*/ 387264 w 389438"/>
              <a:gd name="connsiteY7" fmla="*/ 444552 h 455255"/>
              <a:gd name="connsiteX8" fmla="*/ 387264 w 389438"/>
              <a:gd name="connsiteY8" fmla="*/ 453828 h 455255"/>
              <a:gd name="connsiteX9" fmla="*/ 382915 w 389438"/>
              <a:gd name="connsiteY9" fmla="*/ 455255 h 455255"/>
              <a:gd name="connsiteX10" fmla="*/ 378205 w 389438"/>
              <a:gd name="connsiteY10" fmla="*/ 453828 h 455255"/>
              <a:gd name="connsiteX11" fmla="*/ 373856 w 389438"/>
              <a:gd name="connsiteY11" fmla="*/ 449190 h 455255"/>
              <a:gd name="connsiteX12" fmla="*/ 369145 w 389438"/>
              <a:gd name="connsiteY12" fmla="*/ 453828 h 455255"/>
              <a:gd name="connsiteX13" fmla="*/ 364435 w 389438"/>
              <a:gd name="connsiteY13" fmla="*/ 455255 h 455255"/>
              <a:gd name="connsiteX14" fmla="*/ 360086 w 389438"/>
              <a:gd name="connsiteY14" fmla="*/ 453828 h 455255"/>
              <a:gd name="connsiteX15" fmla="*/ 360086 w 389438"/>
              <a:gd name="connsiteY15" fmla="*/ 444552 h 455255"/>
              <a:gd name="connsiteX16" fmla="*/ 364435 w 389438"/>
              <a:gd name="connsiteY16" fmla="*/ 439915 h 455255"/>
              <a:gd name="connsiteX17" fmla="*/ 360086 w 389438"/>
              <a:gd name="connsiteY17" fmla="*/ 435634 h 455255"/>
              <a:gd name="connsiteX18" fmla="*/ 360086 w 389438"/>
              <a:gd name="connsiteY18" fmla="*/ 426358 h 455255"/>
              <a:gd name="connsiteX19" fmla="*/ 20122 w 389438"/>
              <a:gd name="connsiteY19" fmla="*/ 382936 h 455255"/>
              <a:gd name="connsiteX20" fmla="*/ 12936 w 389438"/>
              <a:gd name="connsiteY20" fmla="*/ 390138 h 455255"/>
              <a:gd name="connsiteX21" fmla="*/ 12936 w 389438"/>
              <a:gd name="connsiteY21" fmla="*/ 412825 h 455255"/>
              <a:gd name="connsiteX22" fmla="*/ 39166 w 389438"/>
              <a:gd name="connsiteY22" fmla="*/ 439113 h 455255"/>
              <a:gd name="connsiteX23" fmla="*/ 270570 w 389438"/>
              <a:gd name="connsiteY23" fmla="*/ 439113 h 455255"/>
              <a:gd name="connsiteX24" fmla="*/ 263384 w 389438"/>
              <a:gd name="connsiteY24" fmla="*/ 418226 h 455255"/>
              <a:gd name="connsiteX25" fmla="*/ 263384 w 389438"/>
              <a:gd name="connsiteY25" fmla="*/ 390138 h 455255"/>
              <a:gd name="connsiteX26" fmla="*/ 255838 w 389438"/>
              <a:gd name="connsiteY26" fmla="*/ 382936 h 455255"/>
              <a:gd name="connsiteX27" fmla="*/ 117585 w 389438"/>
              <a:gd name="connsiteY27" fmla="*/ 328611 h 455255"/>
              <a:gd name="connsiteX28" fmla="*/ 186856 w 389438"/>
              <a:gd name="connsiteY28" fmla="*/ 328611 h 455255"/>
              <a:gd name="connsiteX29" fmla="*/ 193316 w 389438"/>
              <a:gd name="connsiteY29" fmla="*/ 334789 h 455255"/>
              <a:gd name="connsiteX30" fmla="*/ 186856 w 389438"/>
              <a:gd name="connsiteY30" fmla="*/ 340968 h 455255"/>
              <a:gd name="connsiteX31" fmla="*/ 117585 w 389438"/>
              <a:gd name="connsiteY31" fmla="*/ 340968 h 455255"/>
              <a:gd name="connsiteX32" fmla="*/ 111125 w 389438"/>
              <a:gd name="connsiteY32" fmla="*/ 334789 h 455255"/>
              <a:gd name="connsiteX33" fmla="*/ 117585 w 389438"/>
              <a:gd name="connsiteY33" fmla="*/ 328611 h 455255"/>
              <a:gd name="connsiteX34" fmla="*/ 117585 w 389438"/>
              <a:gd name="connsiteY34" fmla="*/ 301624 h 455255"/>
              <a:gd name="connsiteX35" fmla="*/ 186856 w 389438"/>
              <a:gd name="connsiteY35" fmla="*/ 301624 h 455255"/>
              <a:gd name="connsiteX36" fmla="*/ 193316 w 389438"/>
              <a:gd name="connsiteY36" fmla="*/ 307802 h 455255"/>
              <a:gd name="connsiteX37" fmla="*/ 186856 w 389438"/>
              <a:gd name="connsiteY37" fmla="*/ 313981 h 455255"/>
              <a:gd name="connsiteX38" fmla="*/ 117585 w 389438"/>
              <a:gd name="connsiteY38" fmla="*/ 313981 h 455255"/>
              <a:gd name="connsiteX39" fmla="*/ 111125 w 389438"/>
              <a:gd name="connsiteY39" fmla="*/ 307802 h 455255"/>
              <a:gd name="connsiteX40" fmla="*/ 117585 w 389438"/>
              <a:gd name="connsiteY40" fmla="*/ 301624 h 455255"/>
              <a:gd name="connsiteX41" fmla="*/ 144968 w 389438"/>
              <a:gd name="connsiteY41" fmla="*/ 260349 h 455255"/>
              <a:gd name="connsiteX42" fmla="*/ 242022 w 389438"/>
              <a:gd name="connsiteY42" fmla="*/ 260349 h 455255"/>
              <a:gd name="connsiteX43" fmla="*/ 248877 w 389438"/>
              <a:gd name="connsiteY43" fmla="*/ 266184 h 455255"/>
              <a:gd name="connsiteX44" fmla="*/ 242022 w 389438"/>
              <a:gd name="connsiteY44" fmla="*/ 272706 h 455255"/>
              <a:gd name="connsiteX45" fmla="*/ 144968 w 389438"/>
              <a:gd name="connsiteY45" fmla="*/ 272706 h 455255"/>
              <a:gd name="connsiteX46" fmla="*/ 138113 w 389438"/>
              <a:gd name="connsiteY46" fmla="*/ 266184 h 455255"/>
              <a:gd name="connsiteX47" fmla="*/ 144968 w 389438"/>
              <a:gd name="connsiteY47" fmla="*/ 260349 h 455255"/>
              <a:gd name="connsiteX48" fmla="*/ 130299 w 389438"/>
              <a:gd name="connsiteY48" fmla="*/ 217486 h 455255"/>
              <a:gd name="connsiteX49" fmla="*/ 255103 w 389438"/>
              <a:gd name="connsiteY49" fmla="*/ 217486 h 455255"/>
              <a:gd name="connsiteX50" fmla="*/ 261577 w 389438"/>
              <a:gd name="connsiteY50" fmla="*/ 223664 h 455255"/>
              <a:gd name="connsiteX51" fmla="*/ 255103 w 389438"/>
              <a:gd name="connsiteY51" fmla="*/ 229843 h 455255"/>
              <a:gd name="connsiteX52" fmla="*/ 130299 w 389438"/>
              <a:gd name="connsiteY52" fmla="*/ 229843 h 455255"/>
              <a:gd name="connsiteX53" fmla="*/ 123825 w 389438"/>
              <a:gd name="connsiteY53" fmla="*/ 223664 h 455255"/>
              <a:gd name="connsiteX54" fmla="*/ 130299 w 389438"/>
              <a:gd name="connsiteY54" fmla="*/ 217486 h 455255"/>
              <a:gd name="connsiteX55" fmla="*/ 130299 w 389438"/>
              <a:gd name="connsiteY55" fmla="*/ 176211 h 455255"/>
              <a:gd name="connsiteX56" fmla="*/ 255103 w 389438"/>
              <a:gd name="connsiteY56" fmla="*/ 176211 h 455255"/>
              <a:gd name="connsiteX57" fmla="*/ 261577 w 389438"/>
              <a:gd name="connsiteY57" fmla="*/ 182979 h 455255"/>
              <a:gd name="connsiteX58" fmla="*/ 255103 w 389438"/>
              <a:gd name="connsiteY58" fmla="*/ 190123 h 455255"/>
              <a:gd name="connsiteX59" fmla="*/ 130299 w 389438"/>
              <a:gd name="connsiteY59" fmla="*/ 190123 h 455255"/>
              <a:gd name="connsiteX60" fmla="*/ 123825 w 389438"/>
              <a:gd name="connsiteY60" fmla="*/ 182979 h 455255"/>
              <a:gd name="connsiteX61" fmla="*/ 130299 w 389438"/>
              <a:gd name="connsiteY61" fmla="*/ 176211 h 455255"/>
              <a:gd name="connsiteX62" fmla="*/ 117620 w 389438"/>
              <a:gd name="connsiteY62" fmla="*/ 134936 h 455255"/>
              <a:gd name="connsiteX63" fmla="*/ 270597 w 389438"/>
              <a:gd name="connsiteY63" fmla="*/ 134936 h 455255"/>
              <a:gd name="connsiteX64" fmla="*/ 277452 w 389438"/>
              <a:gd name="connsiteY64" fmla="*/ 140771 h 455255"/>
              <a:gd name="connsiteX65" fmla="*/ 270597 w 389438"/>
              <a:gd name="connsiteY65" fmla="*/ 147293 h 455255"/>
              <a:gd name="connsiteX66" fmla="*/ 117620 w 389438"/>
              <a:gd name="connsiteY66" fmla="*/ 147293 h 455255"/>
              <a:gd name="connsiteX67" fmla="*/ 111126 w 389438"/>
              <a:gd name="connsiteY67" fmla="*/ 140771 h 455255"/>
              <a:gd name="connsiteX68" fmla="*/ 117620 w 389438"/>
              <a:gd name="connsiteY68" fmla="*/ 134936 h 455255"/>
              <a:gd name="connsiteX69" fmla="*/ 352496 w 389438"/>
              <a:gd name="connsiteY69" fmla="*/ 49836 h 455255"/>
              <a:gd name="connsiteX70" fmla="*/ 331655 w 389438"/>
              <a:gd name="connsiteY70" fmla="*/ 71082 h 455255"/>
              <a:gd name="connsiteX71" fmla="*/ 331655 w 389438"/>
              <a:gd name="connsiteY71" fmla="*/ 76124 h 455255"/>
              <a:gd name="connsiteX72" fmla="*/ 331655 w 389438"/>
              <a:gd name="connsiteY72" fmla="*/ 98810 h 455255"/>
              <a:gd name="connsiteX73" fmla="*/ 331655 w 389438"/>
              <a:gd name="connsiteY73" fmla="*/ 106013 h 455255"/>
              <a:gd name="connsiteX74" fmla="*/ 370821 w 389438"/>
              <a:gd name="connsiteY74" fmla="*/ 106013 h 455255"/>
              <a:gd name="connsiteX75" fmla="*/ 374055 w 389438"/>
              <a:gd name="connsiteY75" fmla="*/ 102772 h 455255"/>
              <a:gd name="connsiteX76" fmla="*/ 374055 w 389438"/>
              <a:gd name="connsiteY76" fmla="*/ 71082 h 455255"/>
              <a:gd name="connsiteX77" fmla="*/ 352496 w 389438"/>
              <a:gd name="connsiteY77" fmla="*/ 49836 h 455255"/>
              <a:gd name="connsiteX78" fmla="*/ 93065 w 389438"/>
              <a:gd name="connsiteY78" fmla="*/ 49836 h 455255"/>
              <a:gd name="connsiteX79" fmla="*/ 68271 w 389438"/>
              <a:gd name="connsiteY79" fmla="*/ 74683 h 455255"/>
              <a:gd name="connsiteX80" fmla="*/ 68271 w 389438"/>
              <a:gd name="connsiteY80" fmla="*/ 369972 h 455255"/>
              <a:gd name="connsiteX81" fmla="*/ 255838 w 389438"/>
              <a:gd name="connsiteY81" fmla="*/ 369972 h 455255"/>
              <a:gd name="connsiteX82" fmla="*/ 276319 w 389438"/>
              <a:gd name="connsiteY82" fmla="*/ 390138 h 455255"/>
              <a:gd name="connsiteX83" fmla="*/ 276319 w 389438"/>
              <a:gd name="connsiteY83" fmla="*/ 418226 h 455255"/>
              <a:gd name="connsiteX84" fmla="*/ 297160 w 389438"/>
              <a:gd name="connsiteY84" fmla="*/ 439113 h 455255"/>
              <a:gd name="connsiteX85" fmla="*/ 318719 w 389438"/>
              <a:gd name="connsiteY85" fmla="*/ 418226 h 455255"/>
              <a:gd name="connsiteX86" fmla="*/ 318719 w 389438"/>
              <a:gd name="connsiteY86" fmla="*/ 376454 h 455255"/>
              <a:gd name="connsiteX87" fmla="*/ 318719 w 389438"/>
              <a:gd name="connsiteY87" fmla="*/ 98810 h 455255"/>
              <a:gd name="connsiteX88" fmla="*/ 318719 w 389438"/>
              <a:gd name="connsiteY88" fmla="*/ 76124 h 455255"/>
              <a:gd name="connsiteX89" fmla="*/ 318719 w 389438"/>
              <a:gd name="connsiteY89" fmla="*/ 71082 h 455255"/>
              <a:gd name="connsiteX90" fmla="*/ 325906 w 389438"/>
              <a:gd name="connsiteY90" fmla="*/ 49836 h 455255"/>
              <a:gd name="connsiteX91" fmla="*/ 309736 w 389438"/>
              <a:gd name="connsiteY91" fmla="*/ 49836 h 455255"/>
              <a:gd name="connsiteX92" fmla="*/ 283506 w 389438"/>
              <a:gd name="connsiteY92" fmla="*/ 49836 h 455255"/>
              <a:gd name="connsiteX93" fmla="*/ 93065 w 389438"/>
              <a:gd name="connsiteY93" fmla="*/ 36512 h 455255"/>
              <a:gd name="connsiteX94" fmla="*/ 283506 w 389438"/>
              <a:gd name="connsiteY94" fmla="*/ 36512 h 455255"/>
              <a:gd name="connsiteX95" fmla="*/ 309736 w 389438"/>
              <a:gd name="connsiteY95" fmla="*/ 36512 h 455255"/>
              <a:gd name="connsiteX96" fmla="*/ 352496 w 389438"/>
              <a:gd name="connsiteY96" fmla="*/ 36512 h 455255"/>
              <a:gd name="connsiteX97" fmla="*/ 386991 w 389438"/>
              <a:gd name="connsiteY97" fmla="*/ 71082 h 455255"/>
              <a:gd name="connsiteX98" fmla="*/ 386991 w 389438"/>
              <a:gd name="connsiteY98" fmla="*/ 102772 h 455255"/>
              <a:gd name="connsiteX99" fmla="*/ 370821 w 389438"/>
              <a:gd name="connsiteY99" fmla="*/ 119337 h 455255"/>
              <a:gd name="connsiteX100" fmla="*/ 331655 w 389438"/>
              <a:gd name="connsiteY100" fmla="*/ 119337 h 455255"/>
              <a:gd name="connsiteX101" fmla="*/ 331655 w 389438"/>
              <a:gd name="connsiteY101" fmla="*/ 376454 h 455255"/>
              <a:gd name="connsiteX102" fmla="*/ 331655 w 389438"/>
              <a:gd name="connsiteY102" fmla="*/ 418226 h 455255"/>
              <a:gd name="connsiteX103" fmla="*/ 297160 w 389438"/>
              <a:gd name="connsiteY103" fmla="*/ 452077 h 455255"/>
              <a:gd name="connsiteX104" fmla="*/ 39166 w 389438"/>
              <a:gd name="connsiteY104" fmla="*/ 452077 h 455255"/>
              <a:gd name="connsiteX105" fmla="*/ 0 w 389438"/>
              <a:gd name="connsiteY105" fmla="*/ 412825 h 455255"/>
              <a:gd name="connsiteX106" fmla="*/ 0 w 389438"/>
              <a:gd name="connsiteY106" fmla="*/ 390138 h 455255"/>
              <a:gd name="connsiteX107" fmla="*/ 20122 w 389438"/>
              <a:gd name="connsiteY107" fmla="*/ 369972 h 455255"/>
              <a:gd name="connsiteX108" fmla="*/ 55336 w 389438"/>
              <a:gd name="connsiteY108" fmla="*/ 369972 h 455255"/>
              <a:gd name="connsiteX109" fmla="*/ 55336 w 389438"/>
              <a:gd name="connsiteY109" fmla="*/ 74683 h 455255"/>
              <a:gd name="connsiteX110" fmla="*/ 93065 w 389438"/>
              <a:gd name="connsiteY110" fmla="*/ 36512 h 455255"/>
              <a:gd name="connsiteX111" fmla="*/ 27781 w 389438"/>
              <a:gd name="connsiteY111" fmla="*/ 0 h 455255"/>
              <a:gd name="connsiteX112" fmla="*/ 34255 w 389438"/>
              <a:gd name="connsiteY112" fmla="*/ 6162 h 455255"/>
              <a:gd name="connsiteX113" fmla="*/ 34255 w 389438"/>
              <a:gd name="connsiteY113" fmla="*/ 16312 h 455255"/>
              <a:gd name="connsiteX114" fmla="*/ 43966 w 389438"/>
              <a:gd name="connsiteY114" fmla="*/ 16312 h 455255"/>
              <a:gd name="connsiteX115" fmla="*/ 50440 w 389438"/>
              <a:gd name="connsiteY115" fmla="*/ 22837 h 455255"/>
              <a:gd name="connsiteX116" fmla="*/ 43966 w 389438"/>
              <a:gd name="connsiteY116" fmla="*/ 29362 h 455255"/>
              <a:gd name="connsiteX117" fmla="*/ 34255 w 389438"/>
              <a:gd name="connsiteY117" fmla="*/ 29362 h 455255"/>
              <a:gd name="connsiteX118" fmla="*/ 34255 w 389438"/>
              <a:gd name="connsiteY118" fmla="*/ 39149 h 455255"/>
              <a:gd name="connsiteX119" fmla="*/ 27781 w 389438"/>
              <a:gd name="connsiteY119" fmla="*/ 45674 h 455255"/>
              <a:gd name="connsiteX120" fmla="*/ 20947 w 389438"/>
              <a:gd name="connsiteY120" fmla="*/ 39149 h 455255"/>
              <a:gd name="connsiteX121" fmla="*/ 20947 w 389438"/>
              <a:gd name="connsiteY121" fmla="*/ 29362 h 455255"/>
              <a:gd name="connsiteX122" fmla="*/ 11596 w 389438"/>
              <a:gd name="connsiteY122" fmla="*/ 29362 h 455255"/>
              <a:gd name="connsiteX123" fmla="*/ 4762 w 389438"/>
              <a:gd name="connsiteY123" fmla="*/ 22837 h 455255"/>
              <a:gd name="connsiteX124" fmla="*/ 11596 w 389438"/>
              <a:gd name="connsiteY124" fmla="*/ 16312 h 455255"/>
              <a:gd name="connsiteX125" fmla="*/ 20947 w 389438"/>
              <a:gd name="connsiteY125" fmla="*/ 16312 h 455255"/>
              <a:gd name="connsiteX126" fmla="*/ 20947 w 389438"/>
              <a:gd name="connsiteY126" fmla="*/ 6162 h 455255"/>
              <a:gd name="connsiteX127" fmla="*/ 27781 w 389438"/>
              <a:gd name="connsiteY127" fmla="*/ 0 h 455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389438" h="455255">
                <a:moveTo>
                  <a:pt x="360086" y="426358"/>
                </a:moveTo>
                <a:cubicBezTo>
                  <a:pt x="362260" y="423861"/>
                  <a:pt x="366609" y="423861"/>
                  <a:pt x="369145" y="426358"/>
                </a:cubicBezTo>
                <a:lnTo>
                  <a:pt x="373856" y="430996"/>
                </a:lnTo>
                <a:lnTo>
                  <a:pt x="378205" y="426358"/>
                </a:lnTo>
                <a:cubicBezTo>
                  <a:pt x="380741" y="423861"/>
                  <a:pt x="385090" y="423861"/>
                  <a:pt x="387264" y="426358"/>
                </a:cubicBezTo>
                <a:cubicBezTo>
                  <a:pt x="390163" y="428856"/>
                  <a:pt x="390163" y="432780"/>
                  <a:pt x="387264" y="435634"/>
                </a:cubicBezTo>
                <a:lnTo>
                  <a:pt x="382915" y="439915"/>
                </a:lnTo>
                <a:lnTo>
                  <a:pt x="387264" y="444552"/>
                </a:lnTo>
                <a:cubicBezTo>
                  <a:pt x="390163" y="447049"/>
                  <a:pt x="390163" y="450974"/>
                  <a:pt x="387264" y="453828"/>
                </a:cubicBezTo>
                <a:cubicBezTo>
                  <a:pt x="386177" y="454898"/>
                  <a:pt x="384727" y="455255"/>
                  <a:pt x="382915" y="455255"/>
                </a:cubicBezTo>
                <a:cubicBezTo>
                  <a:pt x="381104" y="455255"/>
                  <a:pt x="379292" y="454898"/>
                  <a:pt x="378205" y="453828"/>
                </a:cubicBezTo>
                <a:lnTo>
                  <a:pt x="373856" y="449190"/>
                </a:lnTo>
                <a:lnTo>
                  <a:pt x="369145" y="453828"/>
                </a:lnTo>
                <a:cubicBezTo>
                  <a:pt x="368058" y="454898"/>
                  <a:pt x="366246" y="455255"/>
                  <a:pt x="364435" y="455255"/>
                </a:cubicBezTo>
                <a:cubicBezTo>
                  <a:pt x="362623" y="455255"/>
                  <a:pt x="361173" y="454898"/>
                  <a:pt x="360086" y="453828"/>
                </a:cubicBezTo>
                <a:cubicBezTo>
                  <a:pt x="357187" y="450974"/>
                  <a:pt x="357187" y="447049"/>
                  <a:pt x="360086" y="444552"/>
                </a:cubicBezTo>
                <a:lnTo>
                  <a:pt x="364435" y="439915"/>
                </a:lnTo>
                <a:lnTo>
                  <a:pt x="360086" y="435634"/>
                </a:lnTo>
                <a:cubicBezTo>
                  <a:pt x="357187" y="432780"/>
                  <a:pt x="357187" y="428856"/>
                  <a:pt x="360086" y="426358"/>
                </a:cubicBezTo>
                <a:close/>
                <a:moveTo>
                  <a:pt x="20122" y="382936"/>
                </a:moveTo>
                <a:cubicBezTo>
                  <a:pt x="16169" y="382936"/>
                  <a:pt x="12936" y="386177"/>
                  <a:pt x="12936" y="390138"/>
                </a:cubicBezTo>
                <a:lnTo>
                  <a:pt x="12936" y="412825"/>
                </a:lnTo>
                <a:cubicBezTo>
                  <a:pt x="12936" y="427230"/>
                  <a:pt x="24793" y="439113"/>
                  <a:pt x="39166" y="439113"/>
                </a:cubicBezTo>
                <a:lnTo>
                  <a:pt x="270570" y="439113"/>
                </a:lnTo>
                <a:cubicBezTo>
                  <a:pt x="265899" y="433351"/>
                  <a:pt x="263384" y="426149"/>
                  <a:pt x="263384" y="418226"/>
                </a:cubicBezTo>
                <a:lnTo>
                  <a:pt x="263384" y="390138"/>
                </a:lnTo>
                <a:cubicBezTo>
                  <a:pt x="263384" y="386177"/>
                  <a:pt x="259790" y="382936"/>
                  <a:pt x="255838" y="382936"/>
                </a:cubicBezTo>
                <a:close/>
                <a:moveTo>
                  <a:pt x="117585" y="328611"/>
                </a:moveTo>
                <a:lnTo>
                  <a:pt x="186856" y="328611"/>
                </a:lnTo>
                <a:cubicBezTo>
                  <a:pt x="190445" y="328611"/>
                  <a:pt x="193316" y="331357"/>
                  <a:pt x="193316" y="334789"/>
                </a:cubicBezTo>
                <a:cubicBezTo>
                  <a:pt x="193316" y="338222"/>
                  <a:pt x="190445" y="340968"/>
                  <a:pt x="186856" y="340968"/>
                </a:cubicBezTo>
                <a:lnTo>
                  <a:pt x="117585" y="340968"/>
                </a:lnTo>
                <a:cubicBezTo>
                  <a:pt x="113996" y="340968"/>
                  <a:pt x="111125" y="338222"/>
                  <a:pt x="111125" y="334789"/>
                </a:cubicBezTo>
                <a:cubicBezTo>
                  <a:pt x="111125" y="331357"/>
                  <a:pt x="113996" y="328611"/>
                  <a:pt x="117585" y="328611"/>
                </a:cubicBezTo>
                <a:close/>
                <a:moveTo>
                  <a:pt x="117585" y="301624"/>
                </a:moveTo>
                <a:lnTo>
                  <a:pt x="186856" y="301624"/>
                </a:lnTo>
                <a:cubicBezTo>
                  <a:pt x="190445" y="301624"/>
                  <a:pt x="193316" y="304370"/>
                  <a:pt x="193316" y="307802"/>
                </a:cubicBezTo>
                <a:cubicBezTo>
                  <a:pt x="193316" y="311235"/>
                  <a:pt x="190445" y="313981"/>
                  <a:pt x="186856" y="313981"/>
                </a:cubicBezTo>
                <a:lnTo>
                  <a:pt x="117585" y="313981"/>
                </a:lnTo>
                <a:cubicBezTo>
                  <a:pt x="113996" y="313981"/>
                  <a:pt x="111125" y="311235"/>
                  <a:pt x="111125" y="307802"/>
                </a:cubicBezTo>
                <a:cubicBezTo>
                  <a:pt x="111125" y="304370"/>
                  <a:pt x="113996" y="301624"/>
                  <a:pt x="117585" y="301624"/>
                </a:cubicBezTo>
                <a:close/>
                <a:moveTo>
                  <a:pt x="144968" y="260349"/>
                </a:moveTo>
                <a:lnTo>
                  <a:pt x="242022" y="260349"/>
                </a:lnTo>
                <a:cubicBezTo>
                  <a:pt x="245630" y="260349"/>
                  <a:pt x="248877" y="262751"/>
                  <a:pt x="248877" y="266184"/>
                </a:cubicBezTo>
                <a:cubicBezTo>
                  <a:pt x="248877" y="269960"/>
                  <a:pt x="245630" y="272706"/>
                  <a:pt x="242022" y="272706"/>
                </a:cubicBezTo>
                <a:lnTo>
                  <a:pt x="144968" y="272706"/>
                </a:lnTo>
                <a:cubicBezTo>
                  <a:pt x="140999" y="272706"/>
                  <a:pt x="138113" y="269960"/>
                  <a:pt x="138113" y="266184"/>
                </a:cubicBezTo>
                <a:cubicBezTo>
                  <a:pt x="138113" y="262751"/>
                  <a:pt x="140999" y="260349"/>
                  <a:pt x="144968" y="260349"/>
                </a:cubicBezTo>
                <a:close/>
                <a:moveTo>
                  <a:pt x="130299" y="217486"/>
                </a:moveTo>
                <a:lnTo>
                  <a:pt x="255103" y="217486"/>
                </a:lnTo>
                <a:cubicBezTo>
                  <a:pt x="258700" y="217486"/>
                  <a:pt x="261577" y="220232"/>
                  <a:pt x="261577" y="223664"/>
                </a:cubicBezTo>
                <a:cubicBezTo>
                  <a:pt x="261577" y="227097"/>
                  <a:pt x="258700" y="229843"/>
                  <a:pt x="255103" y="229843"/>
                </a:cubicBezTo>
                <a:lnTo>
                  <a:pt x="130299" y="229843"/>
                </a:lnTo>
                <a:cubicBezTo>
                  <a:pt x="126702" y="229843"/>
                  <a:pt x="123825" y="227097"/>
                  <a:pt x="123825" y="223664"/>
                </a:cubicBezTo>
                <a:cubicBezTo>
                  <a:pt x="123825" y="220232"/>
                  <a:pt x="126702" y="217486"/>
                  <a:pt x="130299" y="217486"/>
                </a:cubicBezTo>
                <a:close/>
                <a:moveTo>
                  <a:pt x="130299" y="176211"/>
                </a:moveTo>
                <a:lnTo>
                  <a:pt x="255103" y="176211"/>
                </a:lnTo>
                <a:cubicBezTo>
                  <a:pt x="258700" y="176211"/>
                  <a:pt x="261577" y="179219"/>
                  <a:pt x="261577" y="182979"/>
                </a:cubicBezTo>
                <a:cubicBezTo>
                  <a:pt x="261577" y="186739"/>
                  <a:pt x="258700" y="190123"/>
                  <a:pt x="255103" y="190123"/>
                </a:cubicBezTo>
                <a:lnTo>
                  <a:pt x="130299" y="190123"/>
                </a:lnTo>
                <a:cubicBezTo>
                  <a:pt x="126702" y="190123"/>
                  <a:pt x="123825" y="186739"/>
                  <a:pt x="123825" y="182979"/>
                </a:cubicBezTo>
                <a:cubicBezTo>
                  <a:pt x="123825" y="179219"/>
                  <a:pt x="126702" y="176211"/>
                  <a:pt x="130299" y="176211"/>
                </a:cubicBezTo>
                <a:close/>
                <a:moveTo>
                  <a:pt x="117620" y="134936"/>
                </a:moveTo>
                <a:lnTo>
                  <a:pt x="270597" y="134936"/>
                </a:lnTo>
                <a:cubicBezTo>
                  <a:pt x="274205" y="134936"/>
                  <a:pt x="277452" y="137682"/>
                  <a:pt x="277452" y="140771"/>
                </a:cubicBezTo>
                <a:cubicBezTo>
                  <a:pt x="277452" y="144203"/>
                  <a:pt x="274205" y="147293"/>
                  <a:pt x="270597" y="147293"/>
                </a:cubicBezTo>
                <a:lnTo>
                  <a:pt x="117620" y="147293"/>
                </a:lnTo>
                <a:cubicBezTo>
                  <a:pt x="114012" y="147293"/>
                  <a:pt x="111126" y="144203"/>
                  <a:pt x="111126" y="140771"/>
                </a:cubicBezTo>
                <a:cubicBezTo>
                  <a:pt x="111126" y="137682"/>
                  <a:pt x="114012" y="134936"/>
                  <a:pt x="117620" y="134936"/>
                </a:cubicBezTo>
                <a:close/>
                <a:moveTo>
                  <a:pt x="352496" y="49836"/>
                </a:moveTo>
                <a:cubicBezTo>
                  <a:pt x="340997" y="49836"/>
                  <a:pt x="331655" y="59199"/>
                  <a:pt x="331655" y="71082"/>
                </a:cubicBezTo>
                <a:lnTo>
                  <a:pt x="331655" y="76124"/>
                </a:lnTo>
                <a:lnTo>
                  <a:pt x="331655" y="98810"/>
                </a:lnTo>
                <a:lnTo>
                  <a:pt x="331655" y="106013"/>
                </a:lnTo>
                <a:lnTo>
                  <a:pt x="370821" y="106013"/>
                </a:lnTo>
                <a:cubicBezTo>
                  <a:pt x="372618" y="106013"/>
                  <a:pt x="374055" y="104572"/>
                  <a:pt x="374055" y="102772"/>
                </a:cubicBezTo>
                <a:lnTo>
                  <a:pt x="374055" y="71082"/>
                </a:lnTo>
                <a:cubicBezTo>
                  <a:pt x="374055" y="59199"/>
                  <a:pt x="364353" y="49836"/>
                  <a:pt x="352496" y="49836"/>
                </a:cubicBezTo>
                <a:close/>
                <a:moveTo>
                  <a:pt x="93065" y="49836"/>
                </a:moveTo>
                <a:cubicBezTo>
                  <a:pt x="79410" y="49836"/>
                  <a:pt x="68271" y="60999"/>
                  <a:pt x="68271" y="74683"/>
                </a:cubicBezTo>
                <a:lnTo>
                  <a:pt x="68271" y="369972"/>
                </a:lnTo>
                <a:lnTo>
                  <a:pt x="255838" y="369972"/>
                </a:lnTo>
                <a:cubicBezTo>
                  <a:pt x="266977" y="369972"/>
                  <a:pt x="276319" y="378975"/>
                  <a:pt x="276319" y="390138"/>
                </a:cubicBezTo>
                <a:lnTo>
                  <a:pt x="276319" y="418226"/>
                </a:lnTo>
                <a:cubicBezTo>
                  <a:pt x="276319" y="429750"/>
                  <a:pt x="285662" y="439113"/>
                  <a:pt x="297160" y="439113"/>
                </a:cubicBezTo>
                <a:cubicBezTo>
                  <a:pt x="309017" y="439113"/>
                  <a:pt x="318719" y="429750"/>
                  <a:pt x="318719" y="418226"/>
                </a:cubicBezTo>
                <a:lnTo>
                  <a:pt x="318719" y="376454"/>
                </a:lnTo>
                <a:lnTo>
                  <a:pt x="318719" y="98810"/>
                </a:lnTo>
                <a:lnTo>
                  <a:pt x="318719" y="76124"/>
                </a:lnTo>
                <a:lnTo>
                  <a:pt x="318719" y="71082"/>
                </a:lnTo>
                <a:cubicBezTo>
                  <a:pt x="318719" y="62800"/>
                  <a:pt x="321234" y="55597"/>
                  <a:pt x="325906" y="49836"/>
                </a:cubicBezTo>
                <a:lnTo>
                  <a:pt x="309736" y="49836"/>
                </a:lnTo>
                <a:lnTo>
                  <a:pt x="283506" y="49836"/>
                </a:lnTo>
                <a:close/>
                <a:moveTo>
                  <a:pt x="93065" y="36512"/>
                </a:moveTo>
                <a:lnTo>
                  <a:pt x="283506" y="36512"/>
                </a:lnTo>
                <a:lnTo>
                  <a:pt x="309736" y="36512"/>
                </a:lnTo>
                <a:lnTo>
                  <a:pt x="352496" y="36512"/>
                </a:lnTo>
                <a:cubicBezTo>
                  <a:pt x="371540" y="36512"/>
                  <a:pt x="386991" y="51996"/>
                  <a:pt x="386991" y="71082"/>
                </a:cubicBezTo>
                <a:lnTo>
                  <a:pt x="386991" y="102772"/>
                </a:lnTo>
                <a:cubicBezTo>
                  <a:pt x="386991" y="111774"/>
                  <a:pt x="379804" y="119337"/>
                  <a:pt x="370821" y="119337"/>
                </a:cubicBezTo>
                <a:lnTo>
                  <a:pt x="331655" y="119337"/>
                </a:lnTo>
                <a:lnTo>
                  <a:pt x="331655" y="376454"/>
                </a:lnTo>
                <a:lnTo>
                  <a:pt x="331655" y="418226"/>
                </a:lnTo>
                <a:cubicBezTo>
                  <a:pt x="331655" y="436953"/>
                  <a:pt x="316204" y="452077"/>
                  <a:pt x="297160" y="452077"/>
                </a:cubicBezTo>
                <a:lnTo>
                  <a:pt x="39166" y="452077"/>
                </a:lnTo>
                <a:cubicBezTo>
                  <a:pt x="17607" y="452077"/>
                  <a:pt x="0" y="434792"/>
                  <a:pt x="0" y="412825"/>
                </a:cubicBezTo>
                <a:lnTo>
                  <a:pt x="0" y="390138"/>
                </a:lnTo>
                <a:cubicBezTo>
                  <a:pt x="0" y="378975"/>
                  <a:pt x="8983" y="369972"/>
                  <a:pt x="20122" y="369972"/>
                </a:cubicBezTo>
                <a:lnTo>
                  <a:pt x="55336" y="369972"/>
                </a:lnTo>
                <a:lnTo>
                  <a:pt x="55336" y="74683"/>
                </a:lnTo>
                <a:cubicBezTo>
                  <a:pt x="55336" y="53797"/>
                  <a:pt x="72224" y="36512"/>
                  <a:pt x="93065" y="36512"/>
                </a:cubicBezTo>
                <a:close/>
                <a:moveTo>
                  <a:pt x="27781" y="0"/>
                </a:moveTo>
                <a:cubicBezTo>
                  <a:pt x="31018" y="0"/>
                  <a:pt x="34255" y="2900"/>
                  <a:pt x="34255" y="6162"/>
                </a:cubicBezTo>
                <a:lnTo>
                  <a:pt x="34255" y="16312"/>
                </a:lnTo>
                <a:lnTo>
                  <a:pt x="43966" y="16312"/>
                </a:lnTo>
                <a:cubicBezTo>
                  <a:pt x="47563" y="16312"/>
                  <a:pt x="50440" y="19212"/>
                  <a:pt x="50440" y="22837"/>
                </a:cubicBezTo>
                <a:cubicBezTo>
                  <a:pt x="50440" y="26462"/>
                  <a:pt x="47563" y="29362"/>
                  <a:pt x="43966" y="29362"/>
                </a:cubicBezTo>
                <a:lnTo>
                  <a:pt x="34255" y="29362"/>
                </a:lnTo>
                <a:lnTo>
                  <a:pt x="34255" y="39149"/>
                </a:lnTo>
                <a:cubicBezTo>
                  <a:pt x="34255" y="42774"/>
                  <a:pt x="31018" y="45674"/>
                  <a:pt x="27781" y="45674"/>
                </a:cubicBezTo>
                <a:cubicBezTo>
                  <a:pt x="24184" y="45674"/>
                  <a:pt x="20947" y="42774"/>
                  <a:pt x="20947" y="39149"/>
                </a:cubicBezTo>
                <a:lnTo>
                  <a:pt x="20947" y="29362"/>
                </a:lnTo>
                <a:lnTo>
                  <a:pt x="11596" y="29362"/>
                </a:lnTo>
                <a:cubicBezTo>
                  <a:pt x="7999" y="29362"/>
                  <a:pt x="4762" y="26462"/>
                  <a:pt x="4762" y="22837"/>
                </a:cubicBezTo>
                <a:cubicBezTo>
                  <a:pt x="4762" y="19212"/>
                  <a:pt x="7999" y="16312"/>
                  <a:pt x="11596" y="16312"/>
                </a:cubicBezTo>
                <a:lnTo>
                  <a:pt x="20947" y="16312"/>
                </a:lnTo>
                <a:lnTo>
                  <a:pt x="20947" y="6162"/>
                </a:lnTo>
                <a:cubicBezTo>
                  <a:pt x="20947" y="2900"/>
                  <a:pt x="24184" y="0"/>
                  <a:pt x="2778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8F2FB5D5-AAF6-184D-9CA0-8D2F8791F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9481" y="7299506"/>
            <a:ext cx="1540506" cy="1540243"/>
          </a:xfrm>
          <a:custGeom>
            <a:avLst/>
            <a:gdLst>
              <a:gd name="connsiteX0" fmla="*/ 206204 w 445209"/>
              <a:gd name="connsiteY0" fmla="*/ 383580 h 445133"/>
              <a:gd name="connsiteX1" fmla="*/ 212382 w 445209"/>
              <a:gd name="connsiteY1" fmla="*/ 390097 h 445133"/>
              <a:gd name="connsiteX2" fmla="*/ 212382 w 445209"/>
              <a:gd name="connsiteY2" fmla="*/ 417976 h 445133"/>
              <a:gd name="connsiteX3" fmla="*/ 206204 w 445209"/>
              <a:gd name="connsiteY3" fmla="*/ 424493 h 445133"/>
              <a:gd name="connsiteX4" fmla="*/ 200025 w 445209"/>
              <a:gd name="connsiteY4" fmla="*/ 417976 h 445133"/>
              <a:gd name="connsiteX5" fmla="*/ 200025 w 445209"/>
              <a:gd name="connsiteY5" fmla="*/ 390097 h 445133"/>
              <a:gd name="connsiteX6" fmla="*/ 206204 w 445209"/>
              <a:gd name="connsiteY6" fmla="*/ 383580 h 445133"/>
              <a:gd name="connsiteX7" fmla="*/ 383542 w 445209"/>
              <a:gd name="connsiteY7" fmla="*/ 264247 h 445133"/>
              <a:gd name="connsiteX8" fmla="*/ 373118 w 445209"/>
              <a:gd name="connsiteY8" fmla="*/ 270733 h 445133"/>
              <a:gd name="connsiteX9" fmla="*/ 372759 w 445209"/>
              <a:gd name="connsiteY9" fmla="*/ 271814 h 445133"/>
              <a:gd name="connsiteX10" fmla="*/ 372399 w 445209"/>
              <a:gd name="connsiteY10" fmla="*/ 272174 h 445133"/>
              <a:gd name="connsiteX11" fmla="*/ 371680 w 445209"/>
              <a:gd name="connsiteY11" fmla="*/ 275057 h 445133"/>
              <a:gd name="connsiteX12" fmla="*/ 372040 w 445209"/>
              <a:gd name="connsiteY12" fmla="*/ 275778 h 445133"/>
              <a:gd name="connsiteX13" fmla="*/ 372040 w 445209"/>
              <a:gd name="connsiteY13" fmla="*/ 276498 h 445133"/>
              <a:gd name="connsiteX14" fmla="*/ 381386 w 445209"/>
              <a:gd name="connsiteY14" fmla="*/ 287308 h 445133"/>
              <a:gd name="connsiteX15" fmla="*/ 417691 w 445209"/>
              <a:gd name="connsiteY15" fmla="*/ 294875 h 445133"/>
              <a:gd name="connsiteX16" fmla="*/ 414456 w 445209"/>
              <a:gd name="connsiteY16" fmla="*/ 290191 h 445133"/>
              <a:gd name="connsiteX17" fmla="*/ 417691 w 445209"/>
              <a:gd name="connsiteY17" fmla="*/ 274697 h 445133"/>
              <a:gd name="connsiteX18" fmla="*/ 422364 w 445209"/>
              <a:gd name="connsiteY18" fmla="*/ 271814 h 445133"/>
              <a:gd name="connsiteX19" fmla="*/ 385699 w 445209"/>
              <a:gd name="connsiteY19" fmla="*/ 264607 h 445133"/>
              <a:gd name="connsiteX20" fmla="*/ 383542 w 445209"/>
              <a:gd name="connsiteY20" fmla="*/ 264247 h 445133"/>
              <a:gd name="connsiteX21" fmla="*/ 250183 w 445209"/>
              <a:gd name="connsiteY21" fmla="*/ 203351 h 445133"/>
              <a:gd name="connsiteX22" fmla="*/ 222864 w 445209"/>
              <a:gd name="connsiteY22" fmla="*/ 230736 h 445133"/>
              <a:gd name="connsiteX23" fmla="*/ 224302 w 445209"/>
              <a:gd name="connsiteY23" fmla="*/ 235421 h 445133"/>
              <a:gd name="connsiteX24" fmla="*/ 262045 w 445209"/>
              <a:gd name="connsiteY24" fmla="*/ 243348 h 445133"/>
              <a:gd name="connsiteX25" fmla="*/ 262045 w 445209"/>
              <a:gd name="connsiteY25" fmla="*/ 237943 h 445133"/>
              <a:gd name="connsiteX26" fmla="*/ 250183 w 445209"/>
              <a:gd name="connsiteY26" fmla="*/ 203351 h 445133"/>
              <a:gd name="connsiteX27" fmla="*/ 206329 w 445209"/>
              <a:gd name="connsiteY27" fmla="*/ 181732 h 445133"/>
              <a:gd name="connsiteX28" fmla="*/ 150613 w 445209"/>
              <a:gd name="connsiteY28" fmla="*/ 237943 h 445133"/>
              <a:gd name="connsiteX29" fmla="*/ 206329 w 445209"/>
              <a:gd name="connsiteY29" fmla="*/ 294154 h 445133"/>
              <a:gd name="connsiteX30" fmla="*/ 259170 w 445209"/>
              <a:gd name="connsiteY30" fmla="*/ 255959 h 445133"/>
              <a:gd name="connsiteX31" fmla="*/ 221067 w 445209"/>
              <a:gd name="connsiteY31" fmla="*/ 247672 h 445133"/>
              <a:gd name="connsiteX32" fmla="*/ 206329 w 445209"/>
              <a:gd name="connsiteY32" fmla="*/ 255959 h 445133"/>
              <a:gd name="connsiteX33" fmla="*/ 188356 w 445209"/>
              <a:gd name="connsiteY33" fmla="*/ 237943 h 445133"/>
              <a:gd name="connsiteX34" fmla="*/ 206329 w 445209"/>
              <a:gd name="connsiteY34" fmla="*/ 219926 h 445133"/>
              <a:gd name="connsiteX35" fmla="*/ 213518 w 445209"/>
              <a:gd name="connsiteY35" fmla="*/ 221368 h 445133"/>
              <a:gd name="connsiteX36" fmla="*/ 241197 w 445209"/>
              <a:gd name="connsiteY36" fmla="*/ 193983 h 445133"/>
              <a:gd name="connsiteX37" fmla="*/ 232210 w 445209"/>
              <a:gd name="connsiteY37" fmla="*/ 188217 h 445133"/>
              <a:gd name="connsiteX38" fmla="*/ 206329 w 445209"/>
              <a:gd name="connsiteY38" fmla="*/ 181732 h 445133"/>
              <a:gd name="connsiteX39" fmla="*/ 299429 w 445209"/>
              <a:gd name="connsiteY39" fmla="*/ 154346 h 445133"/>
              <a:gd name="connsiteX40" fmla="*/ 259529 w 445209"/>
              <a:gd name="connsiteY40" fmla="*/ 193983 h 445133"/>
              <a:gd name="connsiteX41" fmla="*/ 274986 w 445209"/>
              <a:gd name="connsiteY41" fmla="*/ 237943 h 445133"/>
              <a:gd name="connsiteX42" fmla="*/ 274626 w 445209"/>
              <a:gd name="connsiteY42" fmla="*/ 245870 h 445133"/>
              <a:gd name="connsiteX43" fmla="*/ 329983 w 445209"/>
              <a:gd name="connsiteY43" fmla="*/ 258121 h 445133"/>
              <a:gd name="connsiteX44" fmla="*/ 331421 w 445209"/>
              <a:gd name="connsiteY44" fmla="*/ 237943 h 445133"/>
              <a:gd name="connsiteX45" fmla="*/ 299429 w 445209"/>
              <a:gd name="connsiteY45" fmla="*/ 154346 h 445133"/>
              <a:gd name="connsiteX46" fmla="*/ 206329 w 445209"/>
              <a:gd name="connsiteY46" fmla="*/ 112548 h 445133"/>
              <a:gd name="connsiteX47" fmla="*/ 81237 w 445209"/>
              <a:gd name="connsiteY47" fmla="*/ 237943 h 445133"/>
              <a:gd name="connsiteX48" fmla="*/ 206329 w 445209"/>
              <a:gd name="connsiteY48" fmla="*/ 363338 h 445133"/>
              <a:gd name="connsiteX49" fmla="*/ 327107 w 445209"/>
              <a:gd name="connsiteY49" fmla="*/ 270733 h 445133"/>
              <a:gd name="connsiteX50" fmla="*/ 272110 w 445209"/>
              <a:gd name="connsiteY50" fmla="*/ 258842 h 445133"/>
              <a:gd name="connsiteX51" fmla="*/ 206329 w 445209"/>
              <a:gd name="connsiteY51" fmla="*/ 307126 h 445133"/>
              <a:gd name="connsiteX52" fmla="*/ 137672 w 445209"/>
              <a:gd name="connsiteY52" fmla="*/ 237943 h 445133"/>
              <a:gd name="connsiteX53" fmla="*/ 206329 w 445209"/>
              <a:gd name="connsiteY53" fmla="*/ 168760 h 445133"/>
              <a:gd name="connsiteX54" fmla="*/ 237962 w 445209"/>
              <a:gd name="connsiteY54" fmla="*/ 176687 h 445133"/>
              <a:gd name="connsiteX55" fmla="*/ 250183 w 445209"/>
              <a:gd name="connsiteY55" fmla="*/ 184974 h 445133"/>
              <a:gd name="connsiteX56" fmla="*/ 290083 w 445209"/>
              <a:gd name="connsiteY56" fmla="*/ 144978 h 445133"/>
              <a:gd name="connsiteX57" fmla="*/ 206329 w 445209"/>
              <a:gd name="connsiteY57" fmla="*/ 112548 h 445133"/>
              <a:gd name="connsiteX58" fmla="*/ 347597 w 445209"/>
              <a:gd name="connsiteY58" fmla="*/ 105702 h 445133"/>
              <a:gd name="connsiteX59" fmla="*/ 308416 w 445209"/>
              <a:gd name="connsiteY59" fmla="*/ 144978 h 445133"/>
              <a:gd name="connsiteX60" fmla="*/ 344721 w 445209"/>
              <a:gd name="connsiteY60" fmla="*/ 237943 h 445133"/>
              <a:gd name="connsiteX61" fmla="*/ 342564 w 445209"/>
              <a:gd name="connsiteY61" fmla="*/ 260644 h 445133"/>
              <a:gd name="connsiteX62" fmla="*/ 361615 w 445209"/>
              <a:gd name="connsiteY62" fmla="*/ 264607 h 445133"/>
              <a:gd name="connsiteX63" fmla="*/ 388575 w 445209"/>
              <a:gd name="connsiteY63" fmla="*/ 251635 h 445133"/>
              <a:gd name="connsiteX64" fmla="*/ 398999 w 445209"/>
              <a:gd name="connsiteY64" fmla="*/ 253797 h 445133"/>
              <a:gd name="connsiteX65" fmla="*/ 400077 w 445209"/>
              <a:gd name="connsiteY65" fmla="*/ 237943 h 445133"/>
              <a:gd name="connsiteX66" fmla="*/ 347597 w 445209"/>
              <a:gd name="connsiteY66" fmla="*/ 105702 h 445133"/>
              <a:gd name="connsiteX67" fmla="*/ 206204 w 445209"/>
              <a:gd name="connsiteY67" fmla="*/ 51794 h 445133"/>
              <a:gd name="connsiteX68" fmla="*/ 212382 w 445209"/>
              <a:gd name="connsiteY68" fmla="*/ 58311 h 445133"/>
              <a:gd name="connsiteX69" fmla="*/ 212382 w 445209"/>
              <a:gd name="connsiteY69" fmla="*/ 86190 h 445133"/>
              <a:gd name="connsiteX70" fmla="*/ 206204 w 445209"/>
              <a:gd name="connsiteY70" fmla="*/ 92707 h 445133"/>
              <a:gd name="connsiteX71" fmla="*/ 200025 w 445209"/>
              <a:gd name="connsiteY71" fmla="*/ 86190 h 445133"/>
              <a:gd name="connsiteX72" fmla="*/ 200025 w 445209"/>
              <a:gd name="connsiteY72" fmla="*/ 58311 h 445133"/>
              <a:gd name="connsiteX73" fmla="*/ 206204 w 445209"/>
              <a:gd name="connsiteY73" fmla="*/ 51794 h 445133"/>
              <a:gd name="connsiteX74" fmla="*/ 206329 w 445209"/>
              <a:gd name="connsiteY74" fmla="*/ 44086 h 445133"/>
              <a:gd name="connsiteX75" fmla="*/ 12940 w 445209"/>
              <a:gd name="connsiteY75" fmla="*/ 237943 h 445133"/>
              <a:gd name="connsiteX76" fmla="*/ 206329 w 445209"/>
              <a:gd name="connsiteY76" fmla="*/ 432161 h 445133"/>
              <a:gd name="connsiteX77" fmla="*/ 388934 w 445209"/>
              <a:gd name="connsiteY77" fmla="*/ 302082 h 445133"/>
              <a:gd name="connsiteX78" fmla="*/ 378869 w 445209"/>
              <a:gd name="connsiteY78" fmla="*/ 300280 h 445133"/>
              <a:gd name="connsiteX79" fmla="*/ 359099 w 445209"/>
              <a:gd name="connsiteY79" fmla="*/ 277940 h 445133"/>
              <a:gd name="connsiteX80" fmla="*/ 359099 w 445209"/>
              <a:gd name="connsiteY80" fmla="*/ 277579 h 445133"/>
              <a:gd name="connsiteX81" fmla="*/ 340048 w 445209"/>
              <a:gd name="connsiteY81" fmla="*/ 273255 h 445133"/>
              <a:gd name="connsiteX82" fmla="*/ 206329 w 445209"/>
              <a:gd name="connsiteY82" fmla="*/ 376309 h 445133"/>
              <a:gd name="connsiteX83" fmla="*/ 68297 w 445209"/>
              <a:gd name="connsiteY83" fmla="*/ 237943 h 445133"/>
              <a:gd name="connsiteX84" fmla="*/ 206329 w 445209"/>
              <a:gd name="connsiteY84" fmla="*/ 99576 h 445133"/>
              <a:gd name="connsiteX85" fmla="*/ 299429 w 445209"/>
              <a:gd name="connsiteY85" fmla="*/ 135609 h 445133"/>
              <a:gd name="connsiteX86" fmla="*/ 338251 w 445209"/>
              <a:gd name="connsiteY86" fmla="*/ 96333 h 445133"/>
              <a:gd name="connsiteX87" fmla="*/ 206329 w 445209"/>
              <a:gd name="connsiteY87" fmla="*/ 44086 h 445133"/>
              <a:gd name="connsiteX88" fmla="*/ 410142 w 445209"/>
              <a:gd name="connsiteY88" fmla="*/ 18502 h 445133"/>
              <a:gd name="connsiteX89" fmla="*/ 383902 w 445209"/>
              <a:gd name="connsiteY89" fmla="*/ 44806 h 445133"/>
              <a:gd name="connsiteX90" fmla="*/ 382105 w 445209"/>
              <a:gd name="connsiteY90" fmla="*/ 58859 h 445133"/>
              <a:gd name="connsiteX91" fmla="*/ 382464 w 445209"/>
              <a:gd name="connsiteY91" fmla="*/ 59940 h 445133"/>
              <a:gd name="connsiteX92" fmla="*/ 383183 w 445209"/>
              <a:gd name="connsiteY92" fmla="*/ 60661 h 445133"/>
              <a:gd name="connsiteX93" fmla="*/ 384980 w 445209"/>
              <a:gd name="connsiteY93" fmla="*/ 62462 h 445133"/>
              <a:gd name="connsiteX94" fmla="*/ 385340 w 445209"/>
              <a:gd name="connsiteY94" fmla="*/ 62823 h 445133"/>
              <a:gd name="connsiteX95" fmla="*/ 386418 w 445209"/>
              <a:gd name="connsiteY95" fmla="*/ 63183 h 445133"/>
              <a:gd name="connsiteX96" fmla="*/ 400437 w 445209"/>
              <a:gd name="connsiteY96" fmla="*/ 61381 h 445133"/>
              <a:gd name="connsiteX97" fmla="*/ 426677 w 445209"/>
              <a:gd name="connsiteY97" fmla="*/ 35438 h 445133"/>
              <a:gd name="connsiteX98" fmla="*/ 420926 w 445209"/>
              <a:gd name="connsiteY98" fmla="*/ 35438 h 445133"/>
              <a:gd name="connsiteX99" fmla="*/ 410142 w 445209"/>
              <a:gd name="connsiteY99" fmla="*/ 24267 h 445133"/>
              <a:gd name="connsiteX100" fmla="*/ 417691 w 445209"/>
              <a:gd name="connsiteY100" fmla="*/ 486 h 445133"/>
              <a:gd name="connsiteX101" fmla="*/ 423083 w 445209"/>
              <a:gd name="connsiteY101" fmla="*/ 9134 h 445133"/>
              <a:gd name="connsiteX102" fmla="*/ 423083 w 445209"/>
              <a:gd name="connsiteY102" fmla="*/ 22466 h 445133"/>
              <a:gd name="connsiteX103" fmla="*/ 436383 w 445209"/>
              <a:gd name="connsiteY103" fmla="*/ 22466 h 445133"/>
              <a:gd name="connsiteX104" fmla="*/ 444650 w 445209"/>
              <a:gd name="connsiteY104" fmla="*/ 27871 h 445133"/>
              <a:gd name="connsiteX105" fmla="*/ 442494 w 445209"/>
              <a:gd name="connsiteY105" fmla="*/ 37600 h 445133"/>
              <a:gd name="connsiteX106" fmla="*/ 409783 w 445209"/>
              <a:gd name="connsiteY106" fmla="*/ 70750 h 445133"/>
              <a:gd name="connsiteX107" fmla="*/ 392169 w 445209"/>
              <a:gd name="connsiteY107" fmla="*/ 77957 h 445133"/>
              <a:gd name="connsiteX108" fmla="*/ 380307 w 445209"/>
              <a:gd name="connsiteY108" fmla="*/ 74714 h 445133"/>
              <a:gd name="connsiteX109" fmla="*/ 379229 w 445209"/>
              <a:gd name="connsiteY109" fmla="*/ 73993 h 445133"/>
              <a:gd name="connsiteX110" fmla="*/ 356942 w 445209"/>
              <a:gd name="connsiteY110" fmla="*/ 96333 h 445133"/>
              <a:gd name="connsiteX111" fmla="*/ 413018 w 445209"/>
              <a:gd name="connsiteY111" fmla="*/ 237943 h 445133"/>
              <a:gd name="connsiteX112" fmla="*/ 411940 w 445209"/>
              <a:gd name="connsiteY112" fmla="*/ 256320 h 445133"/>
              <a:gd name="connsiteX113" fmla="*/ 434226 w 445209"/>
              <a:gd name="connsiteY113" fmla="*/ 261004 h 445133"/>
              <a:gd name="connsiteX114" fmla="*/ 441415 w 445209"/>
              <a:gd name="connsiteY114" fmla="*/ 268211 h 445133"/>
              <a:gd name="connsiteX115" fmla="*/ 437461 w 445209"/>
              <a:gd name="connsiteY115" fmla="*/ 277219 h 445133"/>
              <a:gd name="connsiteX116" fmla="*/ 426318 w 445209"/>
              <a:gd name="connsiteY116" fmla="*/ 284786 h 445133"/>
              <a:gd name="connsiteX117" fmla="*/ 433867 w 445209"/>
              <a:gd name="connsiteY117" fmla="*/ 295596 h 445133"/>
              <a:gd name="connsiteX118" fmla="*/ 433867 w 445209"/>
              <a:gd name="connsiteY118" fmla="*/ 305685 h 445133"/>
              <a:gd name="connsiteX119" fmla="*/ 426318 w 445209"/>
              <a:gd name="connsiteY119" fmla="*/ 309649 h 445133"/>
              <a:gd name="connsiteX120" fmla="*/ 424521 w 445209"/>
              <a:gd name="connsiteY120" fmla="*/ 309649 h 445133"/>
              <a:gd name="connsiteX121" fmla="*/ 401875 w 445209"/>
              <a:gd name="connsiteY121" fmla="*/ 304964 h 445133"/>
              <a:gd name="connsiteX122" fmla="*/ 206329 w 445209"/>
              <a:gd name="connsiteY122" fmla="*/ 445133 h 445133"/>
              <a:gd name="connsiteX123" fmla="*/ 0 w 445209"/>
              <a:gd name="connsiteY123" fmla="*/ 237943 h 445133"/>
              <a:gd name="connsiteX124" fmla="*/ 206329 w 445209"/>
              <a:gd name="connsiteY124" fmla="*/ 30753 h 445133"/>
              <a:gd name="connsiteX125" fmla="*/ 347597 w 445209"/>
              <a:gd name="connsiteY125" fmla="*/ 86965 h 445133"/>
              <a:gd name="connsiteX126" fmla="*/ 370242 w 445209"/>
              <a:gd name="connsiteY126" fmla="*/ 64624 h 445133"/>
              <a:gd name="connsiteX127" fmla="*/ 374915 w 445209"/>
              <a:gd name="connsiteY127" fmla="*/ 35438 h 445133"/>
              <a:gd name="connsiteX128" fmla="*/ 407626 w 445209"/>
              <a:gd name="connsiteY128" fmla="*/ 2648 h 445133"/>
              <a:gd name="connsiteX129" fmla="*/ 417691 w 445209"/>
              <a:gd name="connsiteY129" fmla="*/ 486 h 445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</a:cxnLst>
            <a:rect l="l" t="t" r="r" b="b"/>
            <a:pathLst>
              <a:path w="445209" h="445133">
                <a:moveTo>
                  <a:pt x="206204" y="383580"/>
                </a:moveTo>
                <a:cubicBezTo>
                  <a:pt x="209636" y="383580"/>
                  <a:pt x="212382" y="386477"/>
                  <a:pt x="212382" y="390097"/>
                </a:cubicBezTo>
                <a:lnTo>
                  <a:pt x="212382" y="417976"/>
                </a:lnTo>
                <a:cubicBezTo>
                  <a:pt x="212382" y="421597"/>
                  <a:pt x="209636" y="424493"/>
                  <a:pt x="206204" y="424493"/>
                </a:cubicBezTo>
                <a:cubicBezTo>
                  <a:pt x="202771" y="424493"/>
                  <a:pt x="200025" y="421597"/>
                  <a:pt x="200025" y="417976"/>
                </a:cubicBezTo>
                <a:lnTo>
                  <a:pt x="200025" y="390097"/>
                </a:lnTo>
                <a:cubicBezTo>
                  <a:pt x="200025" y="386477"/>
                  <a:pt x="202771" y="383580"/>
                  <a:pt x="206204" y="383580"/>
                </a:cubicBezTo>
                <a:close/>
                <a:moveTo>
                  <a:pt x="383542" y="264247"/>
                </a:moveTo>
                <a:cubicBezTo>
                  <a:pt x="379229" y="264247"/>
                  <a:pt x="375275" y="266769"/>
                  <a:pt x="373118" y="270733"/>
                </a:cubicBezTo>
                <a:lnTo>
                  <a:pt x="372759" y="271814"/>
                </a:lnTo>
                <a:lnTo>
                  <a:pt x="372399" y="272174"/>
                </a:lnTo>
                <a:lnTo>
                  <a:pt x="371680" y="275057"/>
                </a:lnTo>
                <a:cubicBezTo>
                  <a:pt x="371680" y="275417"/>
                  <a:pt x="371680" y="275417"/>
                  <a:pt x="372040" y="275778"/>
                </a:cubicBezTo>
                <a:lnTo>
                  <a:pt x="372040" y="276498"/>
                </a:lnTo>
                <a:cubicBezTo>
                  <a:pt x="372399" y="281903"/>
                  <a:pt x="376353" y="286227"/>
                  <a:pt x="381386" y="287308"/>
                </a:cubicBezTo>
                <a:lnTo>
                  <a:pt x="417691" y="294875"/>
                </a:lnTo>
                <a:lnTo>
                  <a:pt x="414456" y="290191"/>
                </a:lnTo>
                <a:cubicBezTo>
                  <a:pt x="411221" y="285146"/>
                  <a:pt x="412659" y="278300"/>
                  <a:pt x="417691" y="274697"/>
                </a:cubicBezTo>
                <a:lnTo>
                  <a:pt x="422364" y="271814"/>
                </a:lnTo>
                <a:lnTo>
                  <a:pt x="385699" y="264607"/>
                </a:lnTo>
                <a:cubicBezTo>
                  <a:pt x="385340" y="264247"/>
                  <a:pt x="384261" y="264247"/>
                  <a:pt x="383542" y="264247"/>
                </a:cubicBezTo>
                <a:close/>
                <a:moveTo>
                  <a:pt x="250183" y="203351"/>
                </a:moveTo>
                <a:lnTo>
                  <a:pt x="222864" y="230736"/>
                </a:lnTo>
                <a:cubicBezTo>
                  <a:pt x="223583" y="232178"/>
                  <a:pt x="223583" y="233619"/>
                  <a:pt x="224302" y="235421"/>
                </a:cubicBezTo>
                <a:lnTo>
                  <a:pt x="262045" y="243348"/>
                </a:lnTo>
                <a:cubicBezTo>
                  <a:pt x="262045" y="241546"/>
                  <a:pt x="262045" y="239745"/>
                  <a:pt x="262045" y="237943"/>
                </a:cubicBezTo>
                <a:cubicBezTo>
                  <a:pt x="262045" y="224971"/>
                  <a:pt x="257732" y="213080"/>
                  <a:pt x="250183" y="203351"/>
                </a:cubicBezTo>
                <a:close/>
                <a:moveTo>
                  <a:pt x="206329" y="181732"/>
                </a:moveTo>
                <a:cubicBezTo>
                  <a:pt x="175416" y="181732"/>
                  <a:pt x="150613" y="206955"/>
                  <a:pt x="150613" y="237943"/>
                </a:cubicBezTo>
                <a:cubicBezTo>
                  <a:pt x="150613" y="268931"/>
                  <a:pt x="175416" y="294154"/>
                  <a:pt x="206329" y="294154"/>
                </a:cubicBezTo>
                <a:cubicBezTo>
                  <a:pt x="230772" y="294154"/>
                  <a:pt x="251621" y="277940"/>
                  <a:pt x="259170" y="255959"/>
                </a:cubicBezTo>
                <a:lnTo>
                  <a:pt x="221067" y="247672"/>
                </a:lnTo>
                <a:cubicBezTo>
                  <a:pt x="218191" y="252716"/>
                  <a:pt x="212800" y="255959"/>
                  <a:pt x="206329" y="255959"/>
                </a:cubicBezTo>
                <a:cubicBezTo>
                  <a:pt x="196264" y="255959"/>
                  <a:pt x="188356" y="248032"/>
                  <a:pt x="188356" y="237943"/>
                </a:cubicBezTo>
                <a:cubicBezTo>
                  <a:pt x="188356" y="227854"/>
                  <a:pt x="196264" y="219926"/>
                  <a:pt x="206329" y="219926"/>
                </a:cubicBezTo>
                <a:cubicBezTo>
                  <a:pt x="208846" y="219926"/>
                  <a:pt x="211362" y="220647"/>
                  <a:pt x="213518" y="221368"/>
                </a:cubicBezTo>
                <a:lnTo>
                  <a:pt x="241197" y="193983"/>
                </a:lnTo>
                <a:cubicBezTo>
                  <a:pt x="238321" y="191821"/>
                  <a:pt x="235086" y="190019"/>
                  <a:pt x="232210" y="188217"/>
                </a:cubicBezTo>
                <a:cubicBezTo>
                  <a:pt x="223943" y="183893"/>
                  <a:pt x="215316" y="181732"/>
                  <a:pt x="206329" y="181732"/>
                </a:cubicBezTo>
                <a:close/>
                <a:moveTo>
                  <a:pt x="299429" y="154346"/>
                </a:moveTo>
                <a:lnTo>
                  <a:pt x="259529" y="193983"/>
                </a:lnTo>
                <a:cubicBezTo>
                  <a:pt x="269594" y="206234"/>
                  <a:pt x="274986" y="221368"/>
                  <a:pt x="274986" y="237943"/>
                </a:cubicBezTo>
                <a:cubicBezTo>
                  <a:pt x="274986" y="240826"/>
                  <a:pt x="274986" y="243348"/>
                  <a:pt x="274626" y="245870"/>
                </a:cubicBezTo>
                <a:lnTo>
                  <a:pt x="329983" y="258121"/>
                </a:lnTo>
                <a:cubicBezTo>
                  <a:pt x="331061" y="251275"/>
                  <a:pt x="331421" y="244789"/>
                  <a:pt x="331421" y="237943"/>
                </a:cubicBezTo>
                <a:cubicBezTo>
                  <a:pt x="331421" y="205874"/>
                  <a:pt x="319199" y="176327"/>
                  <a:pt x="299429" y="154346"/>
                </a:cubicBezTo>
                <a:close/>
                <a:moveTo>
                  <a:pt x="206329" y="112548"/>
                </a:moveTo>
                <a:cubicBezTo>
                  <a:pt x="137313" y="112548"/>
                  <a:pt x="81237" y="168760"/>
                  <a:pt x="81237" y="237943"/>
                </a:cubicBezTo>
                <a:cubicBezTo>
                  <a:pt x="81237" y="307126"/>
                  <a:pt x="137313" y="363338"/>
                  <a:pt x="206329" y="363338"/>
                </a:cubicBezTo>
                <a:cubicBezTo>
                  <a:pt x="264202" y="363338"/>
                  <a:pt x="312729" y="324062"/>
                  <a:pt x="327107" y="270733"/>
                </a:cubicBezTo>
                <a:lnTo>
                  <a:pt x="272110" y="258842"/>
                </a:lnTo>
                <a:cubicBezTo>
                  <a:pt x="263124" y="286948"/>
                  <a:pt x="237243" y="307126"/>
                  <a:pt x="206329" y="307126"/>
                </a:cubicBezTo>
                <a:cubicBezTo>
                  <a:pt x="168226" y="307126"/>
                  <a:pt x="137672" y="276138"/>
                  <a:pt x="137672" y="237943"/>
                </a:cubicBezTo>
                <a:cubicBezTo>
                  <a:pt x="137672" y="200108"/>
                  <a:pt x="168226" y="168760"/>
                  <a:pt x="206329" y="168760"/>
                </a:cubicBezTo>
                <a:cubicBezTo>
                  <a:pt x="217113" y="168760"/>
                  <a:pt x="228256" y="171642"/>
                  <a:pt x="237962" y="176687"/>
                </a:cubicBezTo>
                <a:cubicBezTo>
                  <a:pt x="242275" y="178849"/>
                  <a:pt x="246589" y="181732"/>
                  <a:pt x="250183" y="184974"/>
                </a:cubicBezTo>
                <a:lnTo>
                  <a:pt x="290083" y="144978"/>
                </a:lnTo>
                <a:cubicBezTo>
                  <a:pt x="267797" y="124799"/>
                  <a:pt x="238681" y="112548"/>
                  <a:pt x="206329" y="112548"/>
                </a:cubicBezTo>
                <a:close/>
                <a:moveTo>
                  <a:pt x="347597" y="105702"/>
                </a:moveTo>
                <a:lnTo>
                  <a:pt x="308416" y="144978"/>
                </a:lnTo>
                <a:cubicBezTo>
                  <a:pt x="330702" y="169480"/>
                  <a:pt x="344721" y="202270"/>
                  <a:pt x="344721" y="237943"/>
                </a:cubicBezTo>
                <a:cubicBezTo>
                  <a:pt x="344721" y="245510"/>
                  <a:pt x="344002" y="253437"/>
                  <a:pt x="342564" y="260644"/>
                </a:cubicBezTo>
                <a:lnTo>
                  <a:pt x="361615" y="264607"/>
                </a:lnTo>
                <a:cubicBezTo>
                  <a:pt x="366648" y="254878"/>
                  <a:pt x="377791" y="249473"/>
                  <a:pt x="388575" y="251635"/>
                </a:cubicBezTo>
                <a:lnTo>
                  <a:pt x="398999" y="253797"/>
                </a:lnTo>
                <a:cubicBezTo>
                  <a:pt x="399718" y="248753"/>
                  <a:pt x="400077" y="243348"/>
                  <a:pt x="400077" y="237943"/>
                </a:cubicBezTo>
                <a:cubicBezTo>
                  <a:pt x="400077" y="186776"/>
                  <a:pt x="379948" y="140294"/>
                  <a:pt x="347597" y="105702"/>
                </a:cubicBezTo>
                <a:close/>
                <a:moveTo>
                  <a:pt x="206204" y="51794"/>
                </a:moveTo>
                <a:cubicBezTo>
                  <a:pt x="209636" y="51794"/>
                  <a:pt x="212382" y="54690"/>
                  <a:pt x="212382" y="58311"/>
                </a:cubicBezTo>
                <a:lnTo>
                  <a:pt x="212382" y="86190"/>
                </a:lnTo>
                <a:cubicBezTo>
                  <a:pt x="212382" y="89810"/>
                  <a:pt x="209636" y="92707"/>
                  <a:pt x="206204" y="92707"/>
                </a:cubicBezTo>
                <a:cubicBezTo>
                  <a:pt x="202771" y="92707"/>
                  <a:pt x="200025" y="89810"/>
                  <a:pt x="200025" y="86190"/>
                </a:cubicBezTo>
                <a:lnTo>
                  <a:pt x="200025" y="58311"/>
                </a:lnTo>
                <a:cubicBezTo>
                  <a:pt x="200025" y="54690"/>
                  <a:pt x="202771" y="51794"/>
                  <a:pt x="206204" y="51794"/>
                </a:cubicBezTo>
                <a:close/>
                <a:moveTo>
                  <a:pt x="206329" y="44086"/>
                </a:moveTo>
                <a:cubicBezTo>
                  <a:pt x="99570" y="44086"/>
                  <a:pt x="12940" y="130925"/>
                  <a:pt x="12940" y="237943"/>
                </a:cubicBezTo>
                <a:cubicBezTo>
                  <a:pt x="12940" y="344961"/>
                  <a:pt x="99570" y="432161"/>
                  <a:pt x="206329" y="432161"/>
                </a:cubicBezTo>
                <a:cubicBezTo>
                  <a:pt x="289005" y="432161"/>
                  <a:pt x="361615" y="379913"/>
                  <a:pt x="388934" y="302082"/>
                </a:cubicBezTo>
                <a:lnTo>
                  <a:pt x="378869" y="300280"/>
                </a:lnTo>
                <a:cubicBezTo>
                  <a:pt x="368086" y="298118"/>
                  <a:pt x="359818" y="289110"/>
                  <a:pt x="359099" y="277940"/>
                </a:cubicBezTo>
                <a:lnTo>
                  <a:pt x="359099" y="277579"/>
                </a:lnTo>
                <a:lnTo>
                  <a:pt x="340048" y="273255"/>
                </a:lnTo>
                <a:cubicBezTo>
                  <a:pt x="324232" y="332710"/>
                  <a:pt x="270313" y="376309"/>
                  <a:pt x="206329" y="376309"/>
                </a:cubicBezTo>
                <a:cubicBezTo>
                  <a:pt x="130124" y="376309"/>
                  <a:pt x="68297" y="314333"/>
                  <a:pt x="68297" y="237943"/>
                </a:cubicBezTo>
                <a:cubicBezTo>
                  <a:pt x="68297" y="161553"/>
                  <a:pt x="130124" y="99576"/>
                  <a:pt x="206329" y="99576"/>
                </a:cubicBezTo>
                <a:cubicBezTo>
                  <a:pt x="242275" y="99576"/>
                  <a:pt x="274626" y="113269"/>
                  <a:pt x="299429" y="135609"/>
                </a:cubicBezTo>
                <a:lnTo>
                  <a:pt x="338251" y="96333"/>
                </a:lnTo>
                <a:cubicBezTo>
                  <a:pt x="303743" y="63904"/>
                  <a:pt x="257372" y="44086"/>
                  <a:pt x="206329" y="44086"/>
                </a:cubicBezTo>
                <a:close/>
                <a:moveTo>
                  <a:pt x="410142" y="18502"/>
                </a:moveTo>
                <a:lnTo>
                  <a:pt x="383902" y="44806"/>
                </a:lnTo>
                <a:cubicBezTo>
                  <a:pt x="380307" y="48770"/>
                  <a:pt x="379588" y="54175"/>
                  <a:pt x="382105" y="58859"/>
                </a:cubicBezTo>
                <a:lnTo>
                  <a:pt x="382464" y="59940"/>
                </a:lnTo>
                <a:cubicBezTo>
                  <a:pt x="382464" y="59940"/>
                  <a:pt x="382823" y="60300"/>
                  <a:pt x="383183" y="60661"/>
                </a:cubicBezTo>
                <a:lnTo>
                  <a:pt x="384980" y="62462"/>
                </a:lnTo>
                <a:lnTo>
                  <a:pt x="385340" y="62823"/>
                </a:lnTo>
                <a:lnTo>
                  <a:pt x="386418" y="63183"/>
                </a:lnTo>
                <a:cubicBezTo>
                  <a:pt x="391091" y="65705"/>
                  <a:pt x="396483" y="64985"/>
                  <a:pt x="400437" y="61381"/>
                </a:cubicBezTo>
                <a:lnTo>
                  <a:pt x="426677" y="35438"/>
                </a:lnTo>
                <a:lnTo>
                  <a:pt x="420926" y="35438"/>
                </a:lnTo>
                <a:cubicBezTo>
                  <a:pt x="414815" y="35438"/>
                  <a:pt x="410142" y="30393"/>
                  <a:pt x="410142" y="24267"/>
                </a:cubicBezTo>
                <a:close/>
                <a:moveTo>
                  <a:pt x="417691" y="486"/>
                </a:moveTo>
                <a:cubicBezTo>
                  <a:pt x="420926" y="1927"/>
                  <a:pt x="423083" y="5530"/>
                  <a:pt x="423083" y="9134"/>
                </a:cubicBezTo>
                <a:lnTo>
                  <a:pt x="423083" y="22466"/>
                </a:lnTo>
                <a:lnTo>
                  <a:pt x="436383" y="22466"/>
                </a:lnTo>
                <a:cubicBezTo>
                  <a:pt x="439977" y="22466"/>
                  <a:pt x="443212" y="24267"/>
                  <a:pt x="444650" y="27871"/>
                </a:cubicBezTo>
                <a:cubicBezTo>
                  <a:pt x="445729" y="31114"/>
                  <a:pt x="445369" y="34717"/>
                  <a:pt x="442494" y="37600"/>
                </a:cubicBezTo>
                <a:lnTo>
                  <a:pt x="409783" y="70750"/>
                </a:lnTo>
                <a:cubicBezTo>
                  <a:pt x="405110" y="75434"/>
                  <a:pt x="398640" y="77957"/>
                  <a:pt x="392169" y="77957"/>
                </a:cubicBezTo>
                <a:cubicBezTo>
                  <a:pt x="388215" y="77957"/>
                  <a:pt x="383902" y="76876"/>
                  <a:pt x="380307" y="74714"/>
                </a:cubicBezTo>
                <a:cubicBezTo>
                  <a:pt x="379588" y="74353"/>
                  <a:pt x="379588" y="73993"/>
                  <a:pt x="379229" y="73993"/>
                </a:cubicBezTo>
                <a:lnTo>
                  <a:pt x="356942" y="96333"/>
                </a:lnTo>
                <a:cubicBezTo>
                  <a:pt x="391450" y="133447"/>
                  <a:pt x="413018" y="183173"/>
                  <a:pt x="413018" y="237943"/>
                </a:cubicBezTo>
                <a:cubicBezTo>
                  <a:pt x="413018" y="244069"/>
                  <a:pt x="412659" y="250554"/>
                  <a:pt x="411940" y="256320"/>
                </a:cubicBezTo>
                <a:lnTo>
                  <a:pt x="434226" y="261004"/>
                </a:lnTo>
                <a:cubicBezTo>
                  <a:pt x="437821" y="261725"/>
                  <a:pt x="440696" y="264247"/>
                  <a:pt x="441415" y="268211"/>
                </a:cubicBezTo>
                <a:cubicBezTo>
                  <a:pt x="441775" y="271454"/>
                  <a:pt x="440337" y="275057"/>
                  <a:pt x="437461" y="277219"/>
                </a:cubicBezTo>
                <a:lnTo>
                  <a:pt x="426318" y="284786"/>
                </a:lnTo>
                <a:lnTo>
                  <a:pt x="433867" y="295596"/>
                </a:lnTo>
                <a:cubicBezTo>
                  <a:pt x="435664" y="298839"/>
                  <a:pt x="435664" y="302802"/>
                  <a:pt x="433867" y="305685"/>
                </a:cubicBezTo>
                <a:cubicBezTo>
                  <a:pt x="432069" y="308207"/>
                  <a:pt x="429194" y="309649"/>
                  <a:pt x="426318" y="309649"/>
                </a:cubicBezTo>
                <a:cubicBezTo>
                  <a:pt x="425599" y="309649"/>
                  <a:pt x="424880" y="309649"/>
                  <a:pt x="424521" y="309649"/>
                </a:cubicBezTo>
                <a:lnTo>
                  <a:pt x="401875" y="304964"/>
                </a:lnTo>
                <a:cubicBezTo>
                  <a:pt x="373478" y="388921"/>
                  <a:pt x="295116" y="445133"/>
                  <a:pt x="206329" y="445133"/>
                </a:cubicBezTo>
                <a:cubicBezTo>
                  <a:pt x="92381" y="445133"/>
                  <a:pt x="0" y="352167"/>
                  <a:pt x="0" y="237943"/>
                </a:cubicBezTo>
                <a:cubicBezTo>
                  <a:pt x="0" y="123718"/>
                  <a:pt x="92381" y="30753"/>
                  <a:pt x="206329" y="30753"/>
                </a:cubicBezTo>
                <a:cubicBezTo>
                  <a:pt x="260967" y="30753"/>
                  <a:pt x="310932" y="52373"/>
                  <a:pt x="347597" y="86965"/>
                </a:cubicBezTo>
                <a:lnTo>
                  <a:pt x="370242" y="64624"/>
                </a:lnTo>
                <a:cubicBezTo>
                  <a:pt x="365569" y="54896"/>
                  <a:pt x="367367" y="43365"/>
                  <a:pt x="374915" y="35438"/>
                </a:cubicBezTo>
                <a:lnTo>
                  <a:pt x="407626" y="2648"/>
                </a:lnTo>
                <a:cubicBezTo>
                  <a:pt x="410142" y="125"/>
                  <a:pt x="414096" y="-595"/>
                  <a:pt x="417691" y="48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A6E45627-B864-3947-83BF-B54F2F29F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2670" y="7357876"/>
            <a:ext cx="1530541" cy="1531316"/>
          </a:xfrm>
          <a:custGeom>
            <a:avLst/>
            <a:gdLst>
              <a:gd name="connsiteX0" fmla="*/ 221245 w 442329"/>
              <a:gd name="connsiteY0" fmla="*/ 230444 h 442553"/>
              <a:gd name="connsiteX1" fmla="*/ 163372 w 442329"/>
              <a:gd name="connsiteY1" fmla="*/ 288324 h 442553"/>
              <a:gd name="connsiteX2" fmla="*/ 156183 w 442329"/>
              <a:gd name="connsiteY2" fmla="*/ 289403 h 442553"/>
              <a:gd name="connsiteX3" fmla="*/ 152229 w 442329"/>
              <a:gd name="connsiteY3" fmla="*/ 283291 h 442553"/>
              <a:gd name="connsiteX4" fmla="*/ 152229 w 442329"/>
              <a:gd name="connsiteY4" fmla="*/ 243746 h 442553"/>
              <a:gd name="connsiteX5" fmla="*/ 52660 w 442329"/>
              <a:gd name="connsiteY5" fmla="*/ 343329 h 442553"/>
              <a:gd name="connsiteX6" fmla="*/ 73868 w 442329"/>
              <a:gd name="connsiteY6" fmla="*/ 368494 h 442553"/>
              <a:gd name="connsiteX7" fmla="*/ 221245 w 442329"/>
              <a:gd name="connsiteY7" fmla="*/ 429610 h 442553"/>
              <a:gd name="connsiteX8" fmla="*/ 363949 w 442329"/>
              <a:gd name="connsiteY8" fmla="*/ 373168 h 442553"/>
              <a:gd name="connsiteX9" fmla="*/ 333091 w 442329"/>
              <a:gd name="connsiteY9" fmla="*/ 212724 h 442553"/>
              <a:gd name="connsiteX10" fmla="*/ 341644 w 442329"/>
              <a:gd name="connsiteY10" fmla="*/ 221277 h 442553"/>
              <a:gd name="connsiteX11" fmla="*/ 333091 w 442329"/>
              <a:gd name="connsiteY11" fmla="*/ 229830 h 442553"/>
              <a:gd name="connsiteX12" fmla="*/ 324537 w 442329"/>
              <a:gd name="connsiteY12" fmla="*/ 221277 h 442553"/>
              <a:gd name="connsiteX13" fmla="*/ 333091 w 442329"/>
              <a:gd name="connsiteY13" fmla="*/ 212724 h 442553"/>
              <a:gd name="connsiteX14" fmla="*/ 374365 w 442329"/>
              <a:gd name="connsiteY14" fmla="*/ 184149 h 442553"/>
              <a:gd name="connsiteX15" fmla="*/ 382918 w 442329"/>
              <a:gd name="connsiteY15" fmla="*/ 192702 h 442553"/>
              <a:gd name="connsiteX16" fmla="*/ 374365 w 442329"/>
              <a:gd name="connsiteY16" fmla="*/ 201254 h 442553"/>
              <a:gd name="connsiteX17" fmla="*/ 365811 w 442329"/>
              <a:gd name="connsiteY17" fmla="*/ 192702 h 442553"/>
              <a:gd name="connsiteX18" fmla="*/ 374365 w 442329"/>
              <a:gd name="connsiteY18" fmla="*/ 184149 h 442553"/>
              <a:gd name="connsiteX19" fmla="*/ 327069 w 442329"/>
              <a:gd name="connsiteY19" fmla="*/ 181524 h 442553"/>
              <a:gd name="connsiteX20" fmla="*/ 336112 w 442329"/>
              <a:gd name="connsiteY20" fmla="*/ 181524 h 442553"/>
              <a:gd name="connsiteX21" fmla="*/ 378432 w 442329"/>
              <a:gd name="connsiteY21" fmla="*/ 223553 h 442553"/>
              <a:gd name="connsiteX22" fmla="*/ 378432 w 442329"/>
              <a:gd name="connsiteY22" fmla="*/ 232457 h 442553"/>
              <a:gd name="connsiteX23" fmla="*/ 374091 w 442329"/>
              <a:gd name="connsiteY23" fmla="*/ 234594 h 442553"/>
              <a:gd name="connsiteX24" fmla="*/ 369389 w 442329"/>
              <a:gd name="connsiteY24" fmla="*/ 232457 h 442553"/>
              <a:gd name="connsiteX25" fmla="*/ 327069 w 442329"/>
              <a:gd name="connsiteY25" fmla="*/ 190784 h 442553"/>
              <a:gd name="connsiteX26" fmla="*/ 327069 w 442329"/>
              <a:gd name="connsiteY26" fmla="*/ 181524 h 442553"/>
              <a:gd name="connsiteX27" fmla="*/ 372935 w 442329"/>
              <a:gd name="connsiteY27" fmla="*/ 78372 h 442553"/>
              <a:gd name="connsiteX28" fmla="*/ 230231 w 442329"/>
              <a:gd name="connsiteY28" fmla="*/ 221097 h 442553"/>
              <a:gd name="connsiteX29" fmla="*/ 372935 w 442329"/>
              <a:gd name="connsiteY29" fmla="*/ 363821 h 442553"/>
              <a:gd name="connsiteX30" fmla="*/ 372935 w 442329"/>
              <a:gd name="connsiteY30" fmla="*/ 78372 h 442553"/>
              <a:gd name="connsiteX31" fmla="*/ 69554 w 442329"/>
              <a:gd name="connsiteY31" fmla="*/ 78372 h 442553"/>
              <a:gd name="connsiteX32" fmla="*/ 45111 w 442329"/>
              <a:gd name="connsiteY32" fmla="*/ 332544 h 442553"/>
              <a:gd name="connsiteX33" fmla="*/ 154386 w 442329"/>
              <a:gd name="connsiteY33" fmla="*/ 223613 h 442553"/>
              <a:gd name="connsiteX34" fmla="*/ 161215 w 442329"/>
              <a:gd name="connsiteY34" fmla="*/ 222175 h 442553"/>
              <a:gd name="connsiteX35" fmla="*/ 165170 w 442329"/>
              <a:gd name="connsiteY35" fmla="*/ 228287 h 442553"/>
              <a:gd name="connsiteX36" fmla="*/ 165170 w 442329"/>
              <a:gd name="connsiteY36" fmla="*/ 267833 h 442553"/>
              <a:gd name="connsiteX37" fmla="*/ 211899 w 442329"/>
              <a:gd name="connsiteY37" fmla="*/ 221097 h 442553"/>
              <a:gd name="connsiteX38" fmla="*/ 227715 w 442329"/>
              <a:gd name="connsiteY38" fmla="*/ 12942 h 442553"/>
              <a:gd name="connsiteX39" fmla="*/ 227715 w 442329"/>
              <a:gd name="connsiteY39" fmla="*/ 205637 h 442553"/>
              <a:gd name="connsiteX40" fmla="*/ 363949 w 442329"/>
              <a:gd name="connsiteY40" fmla="*/ 69385 h 442553"/>
              <a:gd name="connsiteX41" fmla="*/ 227715 w 442329"/>
              <a:gd name="connsiteY41" fmla="*/ 12942 h 442553"/>
              <a:gd name="connsiteX42" fmla="*/ 214774 w 442329"/>
              <a:gd name="connsiteY42" fmla="*/ 12942 h 442553"/>
              <a:gd name="connsiteX43" fmla="*/ 78541 w 442329"/>
              <a:gd name="connsiteY43" fmla="*/ 69385 h 442553"/>
              <a:gd name="connsiteX44" fmla="*/ 214774 w 442329"/>
              <a:gd name="connsiteY44" fmla="*/ 205637 h 442553"/>
              <a:gd name="connsiteX45" fmla="*/ 221245 w 442329"/>
              <a:gd name="connsiteY45" fmla="*/ 0 h 442553"/>
              <a:gd name="connsiteX46" fmla="*/ 372935 w 442329"/>
              <a:gd name="connsiteY46" fmla="*/ 60037 h 442553"/>
              <a:gd name="connsiteX47" fmla="*/ 406365 w 442329"/>
              <a:gd name="connsiteY47" fmla="*/ 26603 h 442553"/>
              <a:gd name="connsiteX48" fmla="*/ 394503 w 442329"/>
              <a:gd name="connsiteY48" fmla="*/ 26603 h 442553"/>
              <a:gd name="connsiteX49" fmla="*/ 388033 w 442329"/>
              <a:gd name="connsiteY49" fmla="*/ 20132 h 442553"/>
              <a:gd name="connsiteX50" fmla="*/ 394503 w 442329"/>
              <a:gd name="connsiteY50" fmla="*/ 13661 h 442553"/>
              <a:gd name="connsiteX51" fmla="*/ 422181 w 442329"/>
              <a:gd name="connsiteY51" fmla="*/ 13661 h 442553"/>
              <a:gd name="connsiteX52" fmla="*/ 428651 w 442329"/>
              <a:gd name="connsiteY52" fmla="*/ 20132 h 442553"/>
              <a:gd name="connsiteX53" fmla="*/ 428651 w 442329"/>
              <a:gd name="connsiteY53" fmla="*/ 48174 h 442553"/>
              <a:gd name="connsiteX54" fmla="*/ 422181 w 442329"/>
              <a:gd name="connsiteY54" fmla="*/ 54285 h 442553"/>
              <a:gd name="connsiteX55" fmla="*/ 415711 w 442329"/>
              <a:gd name="connsiteY55" fmla="*/ 48174 h 442553"/>
              <a:gd name="connsiteX56" fmla="*/ 415711 w 442329"/>
              <a:gd name="connsiteY56" fmla="*/ 35950 h 442553"/>
              <a:gd name="connsiteX57" fmla="*/ 381922 w 442329"/>
              <a:gd name="connsiteY57" fmla="*/ 69385 h 442553"/>
              <a:gd name="connsiteX58" fmla="*/ 377608 w 442329"/>
              <a:gd name="connsiteY58" fmla="*/ 377482 h 442553"/>
              <a:gd name="connsiteX59" fmla="*/ 221245 w 442329"/>
              <a:gd name="connsiteY59" fmla="*/ 442553 h 442553"/>
              <a:gd name="connsiteX60" fmla="*/ 64522 w 442329"/>
              <a:gd name="connsiteY60" fmla="*/ 377482 h 442553"/>
              <a:gd name="connsiteX61" fmla="*/ 43314 w 442329"/>
              <a:gd name="connsiteY61" fmla="*/ 352676 h 442553"/>
              <a:gd name="connsiteX62" fmla="*/ 10963 w 442329"/>
              <a:gd name="connsiteY62" fmla="*/ 385032 h 442553"/>
              <a:gd name="connsiteX63" fmla="*/ 6290 w 442329"/>
              <a:gd name="connsiteY63" fmla="*/ 387189 h 442553"/>
              <a:gd name="connsiteX64" fmla="*/ 1617 w 442329"/>
              <a:gd name="connsiteY64" fmla="*/ 385032 h 442553"/>
              <a:gd name="connsiteX65" fmla="*/ 1617 w 442329"/>
              <a:gd name="connsiteY65" fmla="*/ 375685 h 442553"/>
              <a:gd name="connsiteX66" fmla="*/ 35765 w 442329"/>
              <a:gd name="connsiteY66" fmla="*/ 341891 h 442553"/>
              <a:gd name="connsiteX67" fmla="*/ 64522 w 442329"/>
              <a:gd name="connsiteY67" fmla="*/ 64711 h 442553"/>
              <a:gd name="connsiteX68" fmla="*/ 221245 w 442329"/>
              <a:gd name="connsiteY68" fmla="*/ 0 h 442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442329" h="442553">
                <a:moveTo>
                  <a:pt x="221245" y="230444"/>
                </a:moveTo>
                <a:lnTo>
                  <a:pt x="163372" y="288324"/>
                </a:lnTo>
                <a:cubicBezTo>
                  <a:pt x="161575" y="289762"/>
                  <a:pt x="158699" y="290481"/>
                  <a:pt x="156183" y="289403"/>
                </a:cubicBezTo>
                <a:cubicBezTo>
                  <a:pt x="154026" y="288684"/>
                  <a:pt x="152229" y="286167"/>
                  <a:pt x="152229" y="283291"/>
                </a:cubicBezTo>
                <a:lnTo>
                  <a:pt x="152229" y="243746"/>
                </a:lnTo>
                <a:lnTo>
                  <a:pt x="52660" y="343329"/>
                </a:lnTo>
                <a:cubicBezTo>
                  <a:pt x="58771" y="352317"/>
                  <a:pt x="65960" y="360585"/>
                  <a:pt x="73868" y="368494"/>
                </a:cubicBezTo>
                <a:cubicBezTo>
                  <a:pt x="113048" y="407681"/>
                  <a:pt x="165529" y="429610"/>
                  <a:pt x="221245" y="429610"/>
                </a:cubicBezTo>
                <a:cubicBezTo>
                  <a:pt x="274444" y="429610"/>
                  <a:pt x="324768" y="409478"/>
                  <a:pt x="363949" y="373168"/>
                </a:cubicBezTo>
                <a:close/>
                <a:moveTo>
                  <a:pt x="333091" y="212724"/>
                </a:moveTo>
                <a:cubicBezTo>
                  <a:pt x="338080" y="212724"/>
                  <a:pt x="341644" y="216644"/>
                  <a:pt x="341644" y="221277"/>
                </a:cubicBezTo>
                <a:cubicBezTo>
                  <a:pt x="341644" y="225910"/>
                  <a:pt x="338080" y="229830"/>
                  <a:pt x="333091" y="229830"/>
                </a:cubicBezTo>
                <a:cubicBezTo>
                  <a:pt x="328458" y="229830"/>
                  <a:pt x="324537" y="225910"/>
                  <a:pt x="324537" y="221277"/>
                </a:cubicBezTo>
                <a:cubicBezTo>
                  <a:pt x="324537" y="216644"/>
                  <a:pt x="328458" y="212724"/>
                  <a:pt x="333091" y="212724"/>
                </a:cubicBezTo>
                <a:close/>
                <a:moveTo>
                  <a:pt x="374365" y="184149"/>
                </a:moveTo>
                <a:cubicBezTo>
                  <a:pt x="378998" y="184149"/>
                  <a:pt x="382918" y="188069"/>
                  <a:pt x="382918" y="192702"/>
                </a:cubicBezTo>
                <a:cubicBezTo>
                  <a:pt x="382918" y="197334"/>
                  <a:pt x="378998" y="201254"/>
                  <a:pt x="374365" y="201254"/>
                </a:cubicBezTo>
                <a:cubicBezTo>
                  <a:pt x="369732" y="201254"/>
                  <a:pt x="365811" y="197334"/>
                  <a:pt x="365811" y="192702"/>
                </a:cubicBezTo>
                <a:cubicBezTo>
                  <a:pt x="365811" y="188069"/>
                  <a:pt x="369732" y="184149"/>
                  <a:pt x="374365" y="184149"/>
                </a:cubicBezTo>
                <a:close/>
                <a:moveTo>
                  <a:pt x="327069" y="181524"/>
                </a:moveTo>
                <a:cubicBezTo>
                  <a:pt x="329601" y="179387"/>
                  <a:pt x="333580" y="179387"/>
                  <a:pt x="336112" y="181524"/>
                </a:cubicBezTo>
                <a:lnTo>
                  <a:pt x="378432" y="223553"/>
                </a:lnTo>
                <a:cubicBezTo>
                  <a:pt x="381326" y="226046"/>
                  <a:pt x="381326" y="229964"/>
                  <a:pt x="378432" y="232457"/>
                </a:cubicBezTo>
                <a:cubicBezTo>
                  <a:pt x="377347" y="233882"/>
                  <a:pt x="375538" y="234594"/>
                  <a:pt x="374091" y="234594"/>
                </a:cubicBezTo>
                <a:cubicBezTo>
                  <a:pt x="372283" y="234594"/>
                  <a:pt x="370474" y="233882"/>
                  <a:pt x="369389" y="232457"/>
                </a:cubicBezTo>
                <a:lnTo>
                  <a:pt x="327069" y="190784"/>
                </a:lnTo>
                <a:cubicBezTo>
                  <a:pt x="324537" y="187935"/>
                  <a:pt x="324537" y="184017"/>
                  <a:pt x="327069" y="181524"/>
                </a:cubicBezTo>
                <a:close/>
                <a:moveTo>
                  <a:pt x="372935" y="78372"/>
                </a:moveTo>
                <a:lnTo>
                  <a:pt x="230231" y="221097"/>
                </a:lnTo>
                <a:lnTo>
                  <a:pt x="372935" y="363821"/>
                </a:lnTo>
                <a:cubicBezTo>
                  <a:pt x="448062" y="283651"/>
                  <a:pt x="448062" y="158542"/>
                  <a:pt x="372935" y="78372"/>
                </a:cubicBezTo>
                <a:close/>
                <a:moveTo>
                  <a:pt x="69554" y="78372"/>
                </a:moveTo>
                <a:cubicBezTo>
                  <a:pt x="3414" y="148835"/>
                  <a:pt x="-4853" y="253812"/>
                  <a:pt x="45111" y="332544"/>
                </a:cubicBezTo>
                <a:lnTo>
                  <a:pt x="154386" y="223613"/>
                </a:lnTo>
                <a:cubicBezTo>
                  <a:pt x="156183" y="221816"/>
                  <a:pt x="159059" y="221097"/>
                  <a:pt x="161215" y="222175"/>
                </a:cubicBezTo>
                <a:cubicBezTo>
                  <a:pt x="163732" y="222894"/>
                  <a:pt x="165170" y="225411"/>
                  <a:pt x="165170" y="228287"/>
                </a:cubicBezTo>
                <a:lnTo>
                  <a:pt x="165170" y="267833"/>
                </a:lnTo>
                <a:lnTo>
                  <a:pt x="211899" y="221097"/>
                </a:lnTo>
                <a:close/>
                <a:moveTo>
                  <a:pt x="227715" y="12942"/>
                </a:moveTo>
                <a:lnTo>
                  <a:pt x="227715" y="205637"/>
                </a:lnTo>
                <a:lnTo>
                  <a:pt x="363949" y="69385"/>
                </a:lnTo>
                <a:cubicBezTo>
                  <a:pt x="326566" y="34512"/>
                  <a:pt x="278758" y="14380"/>
                  <a:pt x="227715" y="12942"/>
                </a:cubicBezTo>
                <a:close/>
                <a:moveTo>
                  <a:pt x="214774" y="12942"/>
                </a:moveTo>
                <a:cubicBezTo>
                  <a:pt x="163732" y="14380"/>
                  <a:pt x="115924" y="34512"/>
                  <a:pt x="78541" y="69385"/>
                </a:cubicBezTo>
                <a:lnTo>
                  <a:pt x="214774" y="205637"/>
                </a:lnTo>
                <a:close/>
                <a:moveTo>
                  <a:pt x="221245" y="0"/>
                </a:moveTo>
                <a:cubicBezTo>
                  <a:pt x="278039" y="0"/>
                  <a:pt x="331598" y="21211"/>
                  <a:pt x="372935" y="60037"/>
                </a:cubicBezTo>
                <a:lnTo>
                  <a:pt x="406365" y="26603"/>
                </a:lnTo>
                <a:lnTo>
                  <a:pt x="394503" y="26603"/>
                </a:lnTo>
                <a:cubicBezTo>
                  <a:pt x="390908" y="26603"/>
                  <a:pt x="388033" y="23727"/>
                  <a:pt x="388033" y="20132"/>
                </a:cubicBezTo>
                <a:cubicBezTo>
                  <a:pt x="388033" y="16537"/>
                  <a:pt x="390908" y="13661"/>
                  <a:pt x="394503" y="13661"/>
                </a:cubicBezTo>
                <a:lnTo>
                  <a:pt x="422181" y="13661"/>
                </a:lnTo>
                <a:cubicBezTo>
                  <a:pt x="425775" y="13661"/>
                  <a:pt x="428651" y="16537"/>
                  <a:pt x="428651" y="20132"/>
                </a:cubicBezTo>
                <a:lnTo>
                  <a:pt x="428651" y="48174"/>
                </a:lnTo>
                <a:cubicBezTo>
                  <a:pt x="428651" y="51409"/>
                  <a:pt x="425775" y="54285"/>
                  <a:pt x="422181" y="54285"/>
                </a:cubicBezTo>
                <a:cubicBezTo>
                  <a:pt x="418586" y="54285"/>
                  <a:pt x="415711" y="51409"/>
                  <a:pt x="415711" y="48174"/>
                </a:cubicBezTo>
                <a:lnTo>
                  <a:pt x="415711" y="35950"/>
                </a:lnTo>
                <a:lnTo>
                  <a:pt x="381922" y="69385"/>
                </a:lnTo>
                <a:cubicBezTo>
                  <a:pt x="463878" y="156026"/>
                  <a:pt x="462440" y="292998"/>
                  <a:pt x="377608" y="377482"/>
                </a:cubicBezTo>
                <a:cubicBezTo>
                  <a:pt x="335912" y="419185"/>
                  <a:pt x="280195" y="442553"/>
                  <a:pt x="221245" y="442553"/>
                </a:cubicBezTo>
                <a:cubicBezTo>
                  <a:pt x="161934" y="442553"/>
                  <a:pt x="106219" y="419185"/>
                  <a:pt x="64522" y="377482"/>
                </a:cubicBezTo>
                <a:cubicBezTo>
                  <a:pt x="56973" y="369573"/>
                  <a:pt x="49784" y="361664"/>
                  <a:pt x="43314" y="352676"/>
                </a:cubicBezTo>
                <a:lnTo>
                  <a:pt x="10963" y="385032"/>
                </a:lnTo>
                <a:cubicBezTo>
                  <a:pt x="9525" y="386470"/>
                  <a:pt x="8087" y="387189"/>
                  <a:pt x="6290" y="387189"/>
                </a:cubicBezTo>
                <a:cubicBezTo>
                  <a:pt x="4852" y="387189"/>
                  <a:pt x="3055" y="386470"/>
                  <a:pt x="1617" y="385032"/>
                </a:cubicBezTo>
                <a:cubicBezTo>
                  <a:pt x="-540" y="382515"/>
                  <a:pt x="-540" y="378561"/>
                  <a:pt x="1617" y="375685"/>
                </a:cubicBezTo>
                <a:lnTo>
                  <a:pt x="35765" y="341891"/>
                </a:lnTo>
                <a:cubicBezTo>
                  <a:pt x="-19950" y="256328"/>
                  <a:pt x="-10604" y="139848"/>
                  <a:pt x="64522" y="64711"/>
                </a:cubicBezTo>
                <a:cubicBezTo>
                  <a:pt x="106219" y="23008"/>
                  <a:pt x="161934" y="0"/>
                  <a:pt x="22124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7A5C5846-8A20-0847-B22E-A2E22A469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98217" y="7308434"/>
            <a:ext cx="1130308" cy="1630194"/>
          </a:xfrm>
          <a:custGeom>
            <a:avLst/>
            <a:gdLst>
              <a:gd name="connsiteX0" fmla="*/ 111194 w 326661"/>
              <a:gd name="connsiteY0" fmla="*/ 437271 h 471129"/>
              <a:gd name="connsiteX1" fmla="*/ 146051 w 326661"/>
              <a:gd name="connsiteY1" fmla="*/ 458162 h 471129"/>
              <a:gd name="connsiteX2" fmla="*/ 180908 w 326661"/>
              <a:gd name="connsiteY2" fmla="*/ 437271 h 471129"/>
              <a:gd name="connsiteX3" fmla="*/ 257175 w 326661"/>
              <a:gd name="connsiteY3" fmla="*/ 400050 h 471129"/>
              <a:gd name="connsiteX4" fmla="*/ 263525 w 326661"/>
              <a:gd name="connsiteY4" fmla="*/ 406400 h 471129"/>
              <a:gd name="connsiteX5" fmla="*/ 263525 w 326661"/>
              <a:gd name="connsiteY5" fmla="*/ 409222 h 471129"/>
              <a:gd name="connsiteX6" fmla="*/ 266347 w 326661"/>
              <a:gd name="connsiteY6" fmla="*/ 409222 h 471129"/>
              <a:gd name="connsiteX7" fmla="*/ 272697 w 326661"/>
              <a:gd name="connsiteY7" fmla="*/ 415925 h 471129"/>
              <a:gd name="connsiteX8" fmla="*/ 266347 w 326661"/>
              <a:gd name="connsiteY8" fmla="*/ 421922 h 471129"/>
              <a:gd name="connsiteX9" fmla="*/ 263525 w 326661"/>
              <a:gd name="connsiteY9" fmla="*/ 421922 h 471129"/>
              <a:gd name="connsiteX10" fmla="*/ 263525 w 326661"/>
              <a:gd name="connsiteY10" fmla="*/ 425097 h 471129"/>
              <a:gd name="connsiteX11" fmla="*/ 257175 w 326661"/>
              <a:gd name="connsiteY11" fmla="*/ 431447 h 471129"/>
              <a:gd name="connsiteX12" fmla="*/ 250472 w 326661"/>
              <a:gd name="connsiteY12" fmla="*/ 425097 h 471129"/>
              <a:gd name="connsiteX13" fmla="*/ 250472 w 326661"/>
              <a:gd name="connsiteY13" fmla="*/ 421922 h 471129"/>
              <a:gd name="connsiteX14" fmla="*/ 247650 w 326661"/>
              <a:gd name="connsiteY14" fmla="*/ 421922 h 471129"/>
              <a:gd name="connsiteX15" fmla="*/ 241300 w 326661"/>
              <a:gd name="connsiteY15" fmla="*/ 415925 h 471129"/>
              <a:gd name="connsiteX16" fmla="*/ 247650 w 326661"/>
              <a:gd name="connsiteY16" fmla="*/ 409222 h 471129"/>
              <a:gd name="connsiteX17" fmla="*/ 250472 w 326661"/>
              <a:gd name="connsiteY17" fmla="*/ 409222 h 471129"/>
              <a:gd name="connsiteX18" fmla="*/ 250472 w 326661"/>
              <a:gd name="connsiteY18" fmla="*/ 406400 h 471129"/>
              <a:gd name="connsiteX19" fmla="*/ 257175 w 326661"/>
              <a:gd name="connsiteY19" fmla="*/ 400050 h 471129"/>
              <a:gd name="connsiteX20" fmla="*/ 97180 w 326661"/>
              <a:gd name="connsiteY20" fmla="*/ 394768 h 471129"/>
              <a:gd name="connsiteX21" fmla="*/ 84603 w 326661"/>
              <a:gd name="connsiteY21" fmla="*/ 407376 h 471129"/>
              <a:gd name="connsiteX22" fmla="*/ 84603 w 326661"/>
              <a:gd name="connsiteY22" fmla="*/ 411698 h 471129"/>
              <a:gd name="connsiteX23" fmla="*/ 97180 w 326661"/>
              <a:gd name="connsiteY23" fmla="*/ 424304 h 471129"/>
              <a:gd name="connsiteX24" fmla="*/ 194923 w 326661"/>
              <a:gd name="connsiteY24" fmla="*/ 424304 h 471129"/>
              <a:gd name="connsiteX25" fmla="*/ 207500 w 326661"/>
              <a:gd name="connsiteY25" fmla="*/ 411698 h 471129"/>
              <a:gd name="connsiteX26" fmla="*/ 207500 w 326661"/>
              <a:gd name="connsiteY26" fmla="*/ 407376 h 471129"/>
              <a:gd name="connsiteX27" fmla="*/ 194923 w 326661"/>
              <a:gd name="connsiteY27" fmla="*/ 394768 h 471129"/>
              <a:gd name="connsiteX28" fmla="*/ 95383 w 326661"/>
              <a:gd name="connsiteY28" fmla="*/ 352626 h 471129"/>
              <a:gd name="connsiteX29" fmla="*/ 84603 w 326661"/>
              <a:gd name="connsiteY29" fmla="*/ 363072 h 471129"/>
              <a:gd name="connsiteX30" fmla="*/ 95383 w 326661"/>
              <a:gd name="connsiteY30" fmla="*/ 373157 h 471129"/>
              <a:gd name="connsiteX31" fmla="*/ 196719 w 326661"/>
              <a:gd name="connsiteY31" fmla="*/ 373157 h 471129"/>
              <a:gd name="connsiteX32" fmla="*/ 207500 w 326661"/>
              <a:gd name="connsiteY32" fmla="*/ 363072 h 471129"/>
              <a:gd name="connsiteX33" fmla="*/ 196719 w 326661"/>
              <a:gd name="connsiteY33" fmla="*/ 352626 h 471129"/>
              <a:gd name="connsiteX34" fmla="*/ 20275 w 326661"/>
              <a:gd name="connsiteY34" fmla="*/ 284164 h 471129"/>
              <a:gd name="connsiteX35" fmla="*/ 26792 w 326661"/>
              <a:gd name="connsiteY35" fmla="*/ 290624 h 471129"/>
              <a:gd name="connsiteX36" fmla="*/ 26792 w 326661"/>
              <a:gd name="connsiteY36" fmla="*/ 298161 h 471129"/>
              <a:gd name="connsiteX37" fmla="*/ 34034 w 326661"/>
              <a:gd name="connsiteY37" fmla="*/ 298161 h 471129"/>
              <a:gd name="connsiteX38" fmla="*/ 40913 w 326661"/>
              <a:gd name="connsiteY38" fmla="*/ 304622 h 471129"/>
              <a:gd name="connsiteX39" fmla="*/ 34034 w 326661"/>
              <a:gd name="connsiteY39" fmla="*/ 311082 h 471129"/>
              <a:gd name="connsiteX40" fmla="*/ 26792 w 326661"/>
              <a:gd name="connsiteY40" fmla="*/ 311082 h 471129"/>
              <a:gd name="connsiteX41" fmla="*/ 26792 w 326661"/>
              <a:gd name="connsiteY41" fmla="*/ 318260 h 471129"/>
              <a:gd name="connsiteX42" fmla="*/ 20275 w 326661"/>
              <a:gd name="connsiteY42" fmla="*/ 325080 h 471129"/>
              <a:gd name="connsiteX43" fmla="*/ 13758 w 326661"/>
              <a:gd name="connsiteY43" fmla="*/ 318260 h 471129"/>
              <a:gd name="connsiteX44" fmla="*/ 13758 w 326661"/>
              <a:gd name="connsiteY44" fmla="*/ 311082 h 471129"/>
              <a:gd name="connsiteX45" fmla="*/ 6155 w 326661"/>
              <a:gd name="connsiteY45" fmla="*/ 311082 h 471129"/>
              <a:gd name="connsiteX46" fmla="*/ 0 w 326661"/>
              <a:gd name="connsiteY46" fmla="*/ 304622 h 471129"/>
              <a:gd name="connsiteX47" fmla="*/ 6155 w 326661"/>
              <a:gd name="connsiteY47" fmla="*/ 298161 h 471129"/>
              <a:gd name="connsiteX48" fmla="*/ 13758 w 326661"/>
              <a:gd name="connsiteY48" fmla="*/ 298161 h 471129"/>
              <a:gd name="connsiteX49" fmla="*/ 13758 w 326661"/>
              <a:gd name="connsiteY49" fmla="*/ 290624 h 471129"/>
              <a:gd name="connsiteX50" fmla="*/ 20275 w 326661"/>
              <a:gd name="connsiteY50" fmla="*/ 284164 h 471129"/>
              <a:gd name="connsiteX51" fmla="*/ 135630 w 326661"/>
              <a:gd name="connsiteY51" fmla="*/ 175773 h 471129"/>
              <a:gd name="connsiteX52" fmla="*/ 135630 w 326661"/>
              <a:gd name="connsiteY52" fmla="*/ 331015 h 471129"/>
              <a:gd name="connsiteX53" fmla="*/ 156472 w 326661"/>
              <a:gd name="connsiteY53" fmla="*/ 331015 h 471129"/>
              <a:gd name="connsiteX54" fmla="*/ 156472 w 326661"/>
              <a:gd name="connsiteY54" fmla="*/ 175773 h 471129"/>
              <a:gd name="connsiteX55" fmla="*/ 181267 w 326661"/>
              <a:gd name="connsiteY55" fmla="*/ 138674 h 471129"/>
              <a:gd name="connsiteX56" fmla="*/ 169409 w 326661"/>
              <a:gd name="connsiteY56" fmla="*/ 150920 h 471129"/>
              <a:gd name="connsiteX57" fmla="*/ 181267 w 326661"/>
              <a:gd name="connsiteY57" fmla="*/ 162806 h 471129"/>
              <a:gd name="connsiteX58" fmla="*/ 193485 w 326661"/>
              <a:gd name="connsiteY58" fmla="*/ 150920 h 471129"/>
              <a:gd name="connsiteX59" fmla="*/ 181267 w 326661"/>
              <a:gd name="connsiteY59" fmla="*/ 138674 h 471129"/>
              <a:gd name="connsiteX60" fmla="*/ 110476 w 326661"/>
              <a:gd name="connsiteY60" fmla="*/ 138674 h 471129"/>
              <a:gd name="connsiteX61" fmla="*/ 98617 w 326661"/>
              <a:gd name="connsiteY61" fmla="*/ 150920 h 471129"/>
              <a:gd name="connsiteX62" fmla="*/ 110476 w 326661"/>
              <a:gd name="connsiteY62" fmla="*/ 162806 h 471129"/>
              <a:gd name="connsiteX63" fmla="*/ 122694 w 326661"/>
              <a:gd name="connsiteY63" fmla="*/ 150920 h 471129"/>
              <a:gd name="connsiteX64" fmla="*/ 110476 w 326661"/>
              <a:gd name="connsiteY64" fmla="*/ 138674 h 471129"/>
              <a:gd name="connsiteX65" fmla="*/ 145692 w 326661"/>
              <a:gd name="connsiteY65" fmla="*/ 12968 h 471129"/>
              <a:gd name="connsiteX66" fmla="*/ 55496 w 326661"/>
              <a:gd name="connsiteY66" fmla="*/ 58351 h 471129"/>
              <a:gd name="connsiteX67" fmla="*/ 42200 w 326661"/>
              <a:gd name="connsiteY67" fmla="*/ 131830 h 471129"/>
              <a:gd name="connsiteX68" fmla="*/ 108320 w 326661"/>
              <a:gd name="connsiteY68" fmla="*/ 331015 h 471129"/>
              <a:gd name="connsiteX69" fmla="*/ 122694 w 326661"/>
              <a:gd name="connsiteY69" fmla="*/ 331015 h 471129"/>
              <a:gd name="connsiteX70" fmla="*/ 122694 w 326661"/>
              <a:gd name="connsiteY70" fmla="*/ 175773 h 471129"/>
              <a:gd name="connsiteX71" fmla="*/ 112991 w 326661"/>
              <a:gd name="connsiteY71" fmla="*/ 175773 h 471129"/>
              <a:gd name="connsiteX72" fmla="*/ 110476 w 326661"/>
              <a:gd name="connsiteY72" fmla="*/ 175773 h 471129"/>
              <a:gd name="connsiteX73" fmla="*/ 85681 w 326661"/>
              <a:gd name="connsiteY73" fmla="*/ 150920 h 471129"/>
              <a:gd name="connsiteX74" fmla="*/ 110476 w 326661"/>
              <a:gd name="connsiteY74" fmla="*/ 125707 h 471129"/>
              <a:gd name="connsiteX75" fmla="*/ 135630 w 326661"/>
              <a:gd name="connsiteY75" fmla="*/ 150920 h 471129"/>
              <a:gd name="connsiteX76" fmla="*/ 135630 w 326661"/>
              <a:gd name="connsiteY76" fmla="*/ 162806 h 471129"/>
              <a:gd name="connsiteX77" fmla="*/ 156472 w 326661"/>
              <a:gd name="connsiteY77" fmla="*/ 162806 h 471129"/>
              <a:gd name="connsiteX78" fmla="*/ 156472 w 326661"/>
              <a:gd name="connsiteY78" fmla="*/ 150920 h 471129"/>
              <a:gd name="connsiteX79" fmla="*/ 181267 w 326661"/>
              <a:gd name="connsiteY79" fmla="*/ 125707 h 471129"/>
              <a:gd name="connsiteX80" fmla="*/ 206422 w 326661"/>
              <a:gd name="connsiteY80" fmla="*/ 150920 h 471129"/>
              <a:gd name="connsiteX81" fmla="*/ 181267 w 326661"/>
              <a:gd name="connsiteY81" fmla="*/ 175773 h 471129"/>
              <a:gd name="connsiteX82" fmla="*/ 169409 w 326661"/>
              <a:gd name="connsiteY82" fmla="*/ 175773 h 471129"/>
              <a:gd name="connsiteX83" fmla="*/ 169409 w 326661"/>
              <a:gd name="connsiteY83" fmla="*/ 331015 h 471129"/>
              <a:gd name="connsiteX84" fmla="*/ 183423 w 326661"/>
              <a:gd name="connsiteY84" fmla="*/ 331015 h 471129"/>
              <a:gd name="connsiteX85" fmla="*/ 249544 w 326661"/>
              <a:gd name="connsiteY85" fmla="*/ 132190 h 471129"/>
              <a:gd name="connsiteX86" fmla="*/ 234810 w 326661"/>
              <a:gd name="connsiteY86" fmla="*/ 53669 h 471129"/>
              <a:gd name="connsiteX87" fmla="*/ 145692 w 326661"/>
              <a:gd name="connsiteY87" fmla="*/ 12968 h 471129"/>
              <a:gd name="connsiteX88" fmla="*/ 145692 w 326661"/>
              <a:gd name="connsiteY88" fmla="*/ 1 h 471129"/>
              <a:gd name="connsiteX89" fmla="*/ 245232 w 326661"/>
              <a:gd name="connsiteY89" fmla="*/ 46105 h 471129"/>
              <a:gd name="connsiteX90" fmla="*/ 262121 w 326661"/>
              <a:gd name="connsiteY90" fmla="*/ 135432 h 471129"/>
              <a:gd name="connsiteX91" fmla="*/ 194204 w 326661"/>
              <a:gd name="connsiteY91" fmla="*/ 339299 h 471129"/>
              <a:gd name="connsiteX92" fmla="*/ 196719 w 326661"/>
              <a:gd name="connsiteY92" fmla="*/ 339299 h 471129"/>
              <a:gd name="connsiteX93" fmla="*/ 220436 w 326661"/>
              <a:gd name="connsiteY93" fmla="*/ 363072 h 471129"/>
              <a:gd name="connsiteX94" fmla="*/ 206062 w 326661"/>
              <a:gd name="connsiteY94" fmla="*/ 384323 h 471129"/>
              <a:gd name="connsiteX95" fmla="*/ 220436 w 326661"/>
              <a:gd name="connsiteY95" fmla="*/ 407376 h 471129"/>
              <a:gd name="connsiteX96" fmla="*/ 220436 w 326661"/>
              <a:gd name="connsiteY96" fmla="*/ 411698 h 471129"/>
              <a:gd name="connsiteX97" fmla="*/ 194923 w 326661"/>
              <a:gd name="connsiteY97" fmla="*/ 437271 h 471129"/>
              <a:gd name="connsiteX98" fmla="*/ 192767 w 326661"/>
              <a:gd name="connsiteY98" fmla="*/ 442314 h 471129"/>
              <a:gd name="connsiteX99" fmla="*/ 146051 w 326661"/>
              <a:gd name="connsiteY99" fmla="*/ 471129 h 471129"/>
              <a:gd name="connsiteX100" fmla="*/ 96821 w 326661"/>
              <a:gd name="connsiteY100" fmla="*/ 437271 h 471129"/>
              <a:gd name="connsiteX101" fmla="*/ 71666 w 326661"/>
              <a:gd name="connsiteY101" fmla="*/ 411698 h 471129"/>
              <a:gd name="connsiteX102" fmla="*/ 71666 w 326661"/>
              <a:gd name="connsiteY102" fmla="*/ 407376 h 471129"/>
              <a:gd name="connsiteX103" fmla="*/ 86040 w 326661"/>
              <a:gd name="connsiteY103" fmla="*/ 384323 h 471129"/>
              <a:gd name="connsiteX104" fmla="*/ 71666 w 326661"/>
              <a:gd name="connsiteY104" fmla="*/ 363072 h 471129"/>
              <a:gd name="connsiteX105" fmla="*/ 95383 w 326661"/>
              <a:gd name="connsiteY105" fmla="*/ 339299 h 471129"/>
              <a:gd name="connsiteX106" fmla="*/ 97539 w 326661"/>
              <a:gd name="connsiteY106" fmla="*/ 339299 h 471129"/>
              <a:gd name="connsiteX107" fmla="*/ 29622 w 326661"/>
              <a:gd name="connsiteY107" fmla="*/ 135792 h 471129"/>
              <a:gd name="connsiteX108" fmla="*/ 45074 w 326661"/>
              <a:gd name="connsiteY108" fmla="*/ 50787 h 471129"/>
              <a:gd name="connsiteX109" fmla="*/ 145692 w 326661"/>
              <a:gd name="connsiteY109" fmla="*/ 1 h 471129"/>
              <a:gd name="connsiteX110" fmla="*/ 298268 w 326661"/>
              <a:gd name="connsiteY110" fmla="*/ 0 h 471129"/>
              <a:gd name="connsiteX111" fmla="*/ 304820 w 326661"/>
              <a:gd name="connsiteY111" fmla="*/ 6552 h 471129"/>
              <a:gd name="connsiteX112" fmla="*/ 304820 w 326661"/>
              <a:gd name="connsiteY112" fmla="*/ 21841 h 471129"/>
              <a:gd name="connsiteX113" fmla="*/ 320109 w 326661"/>
              <a:gd name="connsiteY113" fmla="*/ 21841 h 471129"/>
              <a:gd name="connsiteX114" fmla="*/ 326661 w 326661"/>
              <a:gd name="connsiteY114" fmla="*/ 28393 h 471129"/>
              <a:gd name="connsiteX115" fmla="*/ 320109 w 326661"/>
              <a:gd name="connsiteY115" fmla="*/ 34945 h 471129"/>
              <a:gd name="connsiteX116" fmla="*/ 304820 w 326661"/>
              <a:gd name="connsiteY116" fmla="*/ 34945 h 471129"/>
              <a:gd name="connsiteX117" fmla="*/ 304820 w 326661"/>
              <a:gd name="connsiteY117" fmla="*/ 50234 h 471129"/>
              <a:gd name="connsiteX118" fmla="*/ 298268 w 326661"/>
              <a:gd name="connsiteY118" fmla="*/ 56786 h 471129"/>
              <a:gd name="connsiteX119" fmla="*/ 291716 w 326661"/>
              <a:gd name="connsiteY119" fmla="*/ 50234 h 471129"/>
              <a:gd name="connsiteX120" fmla="*/ 291716 w 326661"/>
              <a:gd name="connsiteY120" fmla="*/ 34945 h 471129"/>
              <a:gd name="connsiteX121" fmla="*/ 276427 w 326661"/>
              <a:gd name="connsiteY121" fmla="*/ 34945 h 471129"/>
              <a:gd name="connsiteX122" fmla="*/ 269875 w 326661"/>
              <a:gd name="connsiteY122" fmla="*/ 28393 h 471129"/>
              <a:gd name="connsiteX123" fmla="*/ 276427 w 326661"/>
              <a:gd name="connsiteY123" fmla="*/ 21841 h 471129"/>
              <a:gd name="connsiteX124" fmla="*/ 291716 w 326661"/>
              <a:gd name="connsiteY124" fmla="*/ 21841 h 471129"/>
              <a:gd name="connsiteX125" fmla="*/ 291716 w 326661"/>
              <a:gd name="connsiteY125" fmla="*/ 6552 h 471129"/>
              <a:gd name="connsiteX126" fmla="*/ 298268 w 326661"/>
              <a:gd name="connsiteY126" fmla="*/ 0 h 471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</a:cxnLst>
            <a:rect l="l" t="t" r="r" b="b"/>
            <a:pathLst>
              <a:path w="326661" h="471129">
                <a:moveTo>
                  <a:pt x="111194" y="437271"/>
                </a:moveTo>
                <a:cubicBezTo>
                  <a:pt x="118022" y="449878"/>
                  <a:pt x="131318" y="458162"/>
                  <a:pt x="146051" y="458162"/>
                </a:cubicBezTo>
                <a:cubicBezTo>
                  <a:pt x="160785" y="458162"/>
                  <a:pt x="174080" y="450238"/>
                  <a:pt x="180908" y="437271"/>
                </a:cubicBezTo>
                <a:close/>
                <a:moveTo>
                  <a:pt x="257175" y="400050"/>
                </a:moveTo>
                <a:cubicBezTo>
                  <a:pt x="260350" y="400050"/>
                  <a:pt x="263525" y="402872"/>
                  <a:pt x="263525" y="406400"/>
                </a:cubicBezTo>
                <a:lnTo>
                  <a:pt x="263525" y="409222"/>
                </a:lnTo>
                <a:lnTo>
                  <a:pt x="266347" y="409222"/>
                </a:lnTo>
                <a:cubicBezTo>
                  <a:pt x="269875" y="409222"/>
                  <a:pt x="272697" y="412045"/>
                  <a:pt x="272697" y="415925"/>
                </a:cubicBezTo>
                <a:cubicBezTo>
                  <a:pt x="272697" y="419100"/>
                  <a:pt x="269875" y="421922"/>
                  <a:pt x="266347" y="421922"/>
                </a:cubicBezTo>
                <a:lnTo>
                  <a:pt x="263525" y="421922"/>
                </a:lnTo>
                <a:lnTo>
                  <a:pt x="263525" y="425097"/>
                </a:lnTo>
                <a:cubicBezTo>
                  <a:pt x="263525" y="428625"/>
                  <a:pt x="260350" y="431447"/>
                  <a:pt x="257175" y="431447"/>
                </a:cubicBezTo>
                <a:cubicBezTo>
                  <a:pt x="253647" y="431447"/>
                  <a:pt x="250472" y="428625"/>
                  <a:pt x="250472" y="425097"/>
                </a:cubicBezTo>
                <a:lnTo>
                  <a:pt x="250472" y="421922"/>
                </a:lnTo>
                <a:lnTo>
                  <a:pt x="247650" y="421922"/>
                </a:lnTo>
                <a:cubicBezTo>
                  <a:pt x="244122" y="421922"/>
                  <a:pt x="241300" y="419100"/>
                  <a:pt x="241300" y="415925"/>
                </a:cubicBezTo>
                <a:cubicBezTo>
                  <a:pt x="241300" y="412045"/>
                  <a:pt x="244122" y="409222"/>
                  <a:pt x="247650" y="409222"/>
                </a:cubicBezTo>
                <a:lnTo>
                  <a:pt x="250472" y="409222"/>
                </a:lnTo>
                <a:lnTo>
                  <a:pt x="250472" y="406400"/>
                </a:lnTo>
                <a:cubicBezTo>
                  <a:pt x="250472" y="402872"/>
                  <a:pt x="253647" y="400050"/>
                  <a:pt x="257175" y="400050"/>
                </a:cubicBezTo>
                <a:close/>
                <a:moveTo>
                  <a:pt x="97180" y="394768"/>
                </a:moveTo>
                <a:cubicBezTo>
                  <a:pt x="90352" y="394768"/>
                  <a:pt x="84603" y="400172"/>
                  <a:pt x="84603" y="407376"/>
                </a:cubicBezTo>
                <a:lnTo>
                  <a:pt x="84603" y="411698"/>
                </a:lnTo>
                <a:cubicBezTo>
                  <a:pt x="84603" y="418541"/>
                  <a:pt x="90352" y="424304"/>
                  <a:pt x="97180" y="424304"/>
                </a:cubicBezTo>
                <a:lnTo>
                  <a:pt x="194923" y="424304"/>
                </a:lnTo>
                <a:cubicBezTo>
                  <a:pt x="201750" y="424304"/>
                  <a:pt x="207500" y="418541"/>
                  <a:pt x="207500" y="411698"/>
                </a:cubicBezTo>
                <a:lnTo>
                  <a:pt x="207500" y="407376"/>
                </a:lnTo>
                <a:cubicBezTo>
                  <a:pt x="207500" y="400172"/>
                  <a:pt x="201750" y="394768"/>
                  <a:pt x="194923" y="394768"/>
                </a:cubicBezTo>
                <a:close/>
                <a:moveTo>
                  <a:pt x="95383" y="352626"/>
                </a:moveTo>
                <a:cubicBezTo>
                  <a:pt x="89634" y="352626"/>
                  <a:pt x="84603" y="357309"/>
                  <a:pt x="84603" y="363072"/>
                </a:cubicBezTo>
                <a:cubicBezTo>
                  <a:pt x="84603" y="368835"/>
                  <a:pt x="89634" y="373157"/>
                  <a:pt x="95383" y="373157"/>
                </a:cubicBezTo>
                <a:lnTo>
                  <a:pt x="196719" y="373157"/>
                </a:lnTo>
                <a:cubicBezTo>
                  <a:pt x="202469" y="373157"/>
                  <a:pt x="207500" y="368835"/>
                  <a:pt x="207500" y="363072"/>
                </a:cubicBezTo>
                <a:cubicBezTo>
                  <a:pt x="207500" y="357309"/>
                  <a:pt x="202469" y="352626"/>
                  <a:pt x="196719" y="352626"/>
                </a:cubicBezTo>
                <a:close/>
                <a:moveTo>
                  <a:pt x="20275" y="284164"/>
                </a:moveTo>
                <a:cubicBezTo>
                  <a:pt x="23896" y="284164"/>
                  <a:pt x="26792" y="287035"/>
                  <a:pt x="26792" y="290624"/>
                </a:cubicBezTo>
                <a:lnTo>
                  <a:pt x="26792" y="298161"/>
                </a:lnTo>
                <a:lnTo>
                  <a:pt x="34034" y="298161"/>
                </a:lnTo>
                <a:cubicBezTo>
                  <a:pt x="38016" y="298161"/>
                  <a:pt x="40913" y="301033"/>
                  <a:pt x="40913" y="304622"/>
                </a:cubicBezTo>
                <a:cubicBezTo>
                  <a:pt x="40913" y="308211"/>
                  <a:pt x="38016" y="311082"/>
                  <a:pt x="34034" y="311082"/>
                </a:cubicBezTo>
                <a:lnTo>
                  <a:pt x="26792" y="311082"/>
                </a:lnTo>
                <a:lnTo>
                  <a:pt x="26792" y="318260"/>
                </a:lnTo>
                <a:cubicBezTo>
                  <a:pt x="26792" y="322209"/>
                  <a:pt x="23896" y="325080"/>
                  <a:pt x="20275" y="325080"/>
                </a:cubicBezTo>
                <a:cubicBezTo>
                  <a:pt x="16655" y="325080"/>
                  <a:pt x="13758" y="322209"/>
                  <a:pt x="13758" y="318260"/>
                </a:cubicBezTo>
                <a:lnTo>
                  <a:pt x="13758" y="311082"/>
                </a:lnTo>
                <a:lnTo>
                  <a:pt x="6155" y="311082"/>
                </a:lnTo>
                <a:cubicBezTo>
                  <a:pt x="2896" y="311082"/>
                  <a:pt x="0" y="308211"/>
                  <a:pt x="0" y="304622"/>
                </a:cubicBezTo>
                <a:cubicBezTo>
                  <a:pt x="0" y="301033"/>
                  <a:pt x="2896" y="298161"/>
                  <a:pt x="6155" y="298161"/>
                </a:cubicBezTo>
                <a:lnTo>
                  <a:pt x="13758" y="298161"/>
                </a:lnTo>
                <a:lnTo>
                  <a:pt x="13758" y="290624"/>
                </a:lnTo>
                <a:cubicBezTo>
                  <a:pt x="13758" y="287035"/>
                  <a:pt x="16655" y="284164"/>
                  <a:pt x="20275" y="284164"/>
                </a:cubicBezTo>
                <a:close/>
                <a:moveTo>
                  <a:pt x="135630" y="175773"/>
                </a:moveTo>
                <a:lnTo>
                  <a:pt x="135630" y="331015"/>
                </a:lnTo>
                <a:lnTo>
                  <a:pt x="156472" y="331015"/>
                </a:lnTo>
                <a:lnTo>
                  <a:pt x="156472" y="175773"/>
                </a:lnTo>
                <a:close/>
                <a:moveTo>
                  <a:pt x="181267" y="138674"/>
                </a:moveTo>
                <a:cubicBezTo>
                  <a:pt x="174799" y="138674"/>
                  <a:pt x="169409" y="144077"/>
                  <a:pt x="169409" y="150920"/>
                </a:cubicBezTo>
                <a:cubicBezTo>
                  <a:pt x="169409" y="157404"/>
                  <a:pt x="174799" y="162806"/>
                  <a:pt x="181267" y="162806"/>
                </a:cubicBezTo>
                <a:cubicBezTo>
                  <a:pt x="188095" y="162806"/>
                  <a:pt x="193485" y="157404"/>
                  <a:pt x="193485" y="150920"/>
                </a:cubicBezTo>
                <a:cubicBezTo>
                  <a:pt x="193485" y="144077"/>
                  <a:pt x="188095" y="138674"/>
                  <a:pt x="181267" y="138674"/>
                </a:cubicBezTo>
                <a:close/>
                <a:moveTo>
                  <a:pt x="110476" y="138674"/>
                </a:moveTo>
                <a:cubicBezTo>
                  <a:pt x="104008" y="138674"/>
                  <a:pt x="98617" y="144077"/>
                  <a:pt x="98617" y="150920"/>
                </a:cubicBezTo>
                <a:cubicBezTo>
                  <a:pt x="98617" y="157404"/>
                  <a:pt x="104008" y="162806"/>
                  <a:pt x="110476" y="162806"/>
                </a:cubicBezTo>
                <a:cubicBezTo>
                  <a:pt x="117303" y="162806"/>
                  <a:pt x="122694" y="157404"/>
                  <a:pt x="122694" y="150920"/>
                </a:cubicBezTo>
                <a:cubicBezTo>
                  <a:pt x="122694" y="144077"/>
                  <a:pt x="117303" y="138674"/>
                  <a:pt x="110476" y="138674"/>
                </a:cubicBezTo>
                <a:close/>
                <a:moveTo>
                  <a:pt x="145692" y="12968"/>
                </a:moveTo>
                <a:cubicBezTo>
                  <a:pt x="109757" y="12968"/>
                  <a:pt x="75978" y="29896"/>
                  <a:pt x="55496" y="58351"/>
                </a:cubicBezTo>
                <a:cubicBezTo>
                  <a:pt x="38966" y="81404"/>
                  <a:pt x="34294" y="108418"/>
                  <a:pt x="42200" y="131830"/>
                </a:cubicBezTo>
                <a:cubicBezTo>
                  <a:pt x="64479" y="199186"/>
                  <a:pt x="100414" y="307603"/>
                  <a:pt x="108320" y="331015"/>
                </a:cubicBezTo>
                <a:lnTo>
                  <a:pt x="122694" y="331015"/>
                </a:lnTo>
                <a:lnTo>
                  <a:pt x="122694" y="175773"/>
                </a:lnTo>
                <a:lnTo>
                  <a:pt x="112991" y="175773"/>
                </a:lnTo>
                <a:cubicBezTo>
                  <a:pt x="112273" y="175773"/>
                  <a:pt x="111194" y="175773"/>
                  <a:pt x="110476" y="175773"/>
                </a:cubicBezTo>
                <a:cubicBezTo>
                  <a:pt x="96821" y="175773"/>
                  <a:pt x="85681" y="164607"/>
                  <a:pt x="85681" y="150920"/>
                </a:cubicBezTo>
                <a:cubicBezTo>
                  <a:pt x="85681" y="136873"/>
                  <a:pt x="96821" y="125707"/>
                  <a:pt x="110476" y="125707"/>
                </a:cubicBezTo>
                <a:cubicBezTo>
                  <a:pt x="124490" y="125707"/>
                  <a:pt x="135630" y="136873"/>
                  <a:pt x="135630" y="150920"/>
                </a:cubicBezTo>
                <a:lnTo>
                  <a:pt x="135630" y="162806"/>
                </a:lnTo>
                <a:lnTo>
                  <a:pt x="156472" y="162806"/>
                </a:lnTo>
                <a:lnTo>
                  <a:pt x="156472" y="150920"/>
                </a:lnTo>
                <a:cubicBezTo>
                  <a:pt x="156472" y="136873"/>
                  <a:pt x="167612" y="125707"/>
                  <a:pt x="181267" y="125707"/>
                </a:cubicBezTo>
                <a:cubicBezTo>
                  <a:pt x="195282" y="125707"/>
                  <a:pt x="206422" y="136873"/>
                  <a:pt x="206422" y="150920"/>
                </a:cubicBezTo>
                <a:cubicBezTo>
                  <a:pt x="206422" y="164607"/>
                  <a:pt x="195282" y="175773"/>
                  <a:pt x="181267" y="175773"/>
                </a:cubicBezTo>
                <a:lnTo>
                  <a:pt x="169409" y="175773"/>
                </a:lnTo>
                <a:lnTo>
                  <a:pt x="169409" y="331015"/>
                </a:lnTo>
                <a:lnTo>
                  <a:pt x="183423" y="331015"/>
                </a:lnTo>
                <a:cubicBezTo>
                  <a:pt x="191688" y="307963"/>
                  <a:pt x="230139" y="199546"/>
                  <a:pt x="249544" y="132190"/>
                </a:cubicBezTo>
                <a:cubicBezTo>
                  <a:pt x="257450" y="105536"/>
                  <a:pt x="252059" y="76361"/>
                  <a:pt x="234810" y="53669"/>
                </a:cubicBezTo>
                <a:cubicBezTo>
                  <a:pt x="215405" y="27375"/>
                  <a:pt x="183783" y="12968"/>
                  <a:pt x="145692" y="12968"/>
                </a:cubicBezTo>
                <a:close/>
                <a:moveTo>
                  <a:pt x="145692" y="1"/>
                </a:moveTo>
                <a:cubicBezTo>
                  <a:pt x="188095" y="1"/>
                  <a:pt x="223311" y="16209"/>
                  <a:pt x="245232" y="46105"/>
                </a:cubicBezTo>
                <a:cubicBezTo>
                  <a:pt x="264637" y="71678"/>
                  <a:pt x="271105" y="105176"/>
                  <a:pt x="262121" y="135432"/>
                </a:cubicBezTo>
                <a:cubicBezTo>
                  <a:pt x="240200" y="210351"/>
                  <a:pt x="196001" y="334617"/>
                  <a:pt x="194204" y="339299"/>
                </a:cubicBezTo>
                <a:lnTo>
                  <a:pt x="196719" y="339299"/>
                </a:lnTo>
                <a:cubicBezTo>
                  <a:pt x="209656" y="339299"/>
                  <a:pt x="220436" y="350105"/>
                  <a:pt x="220436" y="363072"/>
                </a:cubicBezTo>
                <a:cubicBezTo>
                  <a:pt x="220436" y="372797"/>
                  <a:pt x="214327" y="381081"/>
                  <a:pt x="206062" y="384323"/>
                </a:cubicBezTo>
                <a:cubicBezTo>
                  <a:pt x="214327" y="388645"/>
                  <a:pt x="220436" y="397290"/>
                  <a:pt x="220436" y="407376"/>
                </a:cubicBezTo>
                <a:lnTo>
                  <a:pt x="220436" y="411698"/>
                </a:lnTo>
                <a:cubicBezTo>
                  <a:pt x="220436" y="425745"/>
                  <a:pt x="208937" y="437271"/>
                  <a:pt x="194923" y="437271"/>
                </a:cubicBezTo>
                <a:cubicBezTo>
                  <a:pt x="194204" y="439072"/>
                  <a:pt x="193485" y="440513"/>
                  <a:pt x="192767" y="442314"/>
                </a:cubicBezTo>
                <a:cubicBezTo>
                  <a:pt x="183783" y="460323"/>
                  <a:pt x="165815" y="471129"/>
                  <a:pt x="146051" y="471129"/>
                </a:cubicBezTo>
                <a:cubicBezTo>
                  <a:pt x="124131" y="471129"/>
                  <a:pt x="104367" y="457442"/>
                  <a:pt x="96821" y="437271"/>
                </a:cubicBezTo>
                <a:cubicBezTo>
                  <a:pt x="82806" y="437271"/>
                  <a:pt x="71666" y="425745"/>
                  <a:pt x="71666" y="411698"/>
                </a:cubicBezTo>
                <a:lnTo>
                  <a:pt x="71666" y="407376"/>
                </a:lnTo>
                <a:cubicBezTo>
                  <a:pt x="71666" y="397290"/>
                  <a:pt x="77775" y="388645"/>
                  <a:pt x="86040" y="384323"/>
                </a:cubicBezTo>
                <a:cubicBezTo>
                  <a:pt x="77775" y="381081"/>
                  <a:pt x="71666" y="372797"/>
                  <a:pt x="71666" y="363072"/>
                </a:cubicBezTo>
                <a:cubicBezTo>
                  <a:pt x="71666" y="350105"/>
                  <a:pt x="82087" y="339299"/>
                  <a:pt x="95383" y="339299"/>
                </a:cubicBezTo>
                <a:lnTo>
                  <a:pt x="97539" y="339299"/>
                </a:lnTo>
                <a:cubicBezTo>
                  <a:pt x="96461" y="336778"/>
                  <a:pt x="54777" y="211072"/>
                  <a:pt x="29622" y="135792"/>
                </a:cubicBezTo>
                <a:cubicBezTo>
                  <a:pt x="20639" y="108418"/>
                  <a:pt x="26029" y="77081"/>
                  <a:pt x="45074" y="50787"/>
                </a:cubicBezTo>
                <a:cubicBezTo>
                  <a:pt x="67713" y="19091"/>
                  <a:pt x="105445" y="1"/>
                  <a:pt x="145692" y="1"/>
                </a:cubicBezTo>
                <a:close/>
                <a:moveTo>
                  <a:pt x="298268" y="0"/>
                </a:moveTo>
                <a:cubicBezTo>
                  <a:pt x="301908" y="0"/>
                  <a:pt x="304820" y="2912"/>
                  <a:pt x="304820" y="6552"/>
                </a:cubicBezTo>
                <a:lnTo>
                  <a:pt x="304820" y="21841"/>
                </a:lnTo>
                <a:lnTo>
                  <a:pt x="320109" y="21841"/>
                </a:lnTo>
                <a:cubicBezTo>
                  <a:pt x="323749" y="21841"/>
                  <a:pt x="326661" y="24753"/>
                  <a:pt x="326661" y="28393"/>
                </a:cubicBezTo>
                <a:cubicBezTo>
                  <a:pt x="326661" y="32033"/>
                  <a:pt x="323749" y="34945"/>
                  <a:pt x="320109" y="34945"/>
                </a:cubicBezTo>
                <a:lnTo>
                  <a:pt x="304820" y="34945"/>
                </a:lnTo>
                <a:lnTo>
                  <a:pt x="304820" y="50234"/>
                </a:lnTo>
                <a:cubicBezTo>
                  <a:pt x="304820" y="53874"/>
                  <a:pt x="301908" y="56786"/>
                  <a:pt x="298268" y="56786"/>
                </a:cubicBezTo>
                <a:cubicBezTo>
                  <a:pt x="294628" y="56786"/>
                  <a:pt x="291716" y="53874"/>
                  <a:pt x="291716" y="50234"/>
                </a:cubicBezTo>
                <a:lnTo>
                  <a:pt x="291716" y="34945"/>
                </a:lnTo>
                <a:lnTo>
                  <a:pt x="276427" y="34945"/>
                </a:lnTo>
                <a:cubicBezTo>
                  <a:pt x="272787" y="34945"/>
                  <a:pt x="269875" y="32033"/>
                  <a:pt x="269875" y="28393"/>
                </a:cubicBezTo>
                <a:cubicBezTo>
                  <a:pt x="269875" y="24753"/>
                  <a:pt x="272787" y="21841"/>
                  <a:pt x="276427" y="21841"/>
                </a:cubicBezTo>
                <a:lnTo>
                  <a:pt x="291716" y="21841"/>
                </a:lnTo>
                <a:lnTo>
                  <a:pt x="291716" y="6552"/>
                </a:lnTo>
                <a:cubicBezTo>
                  <a:pt x="291716" y="2912"/>
                  <a:pt x="294628" y="0"/>
                  <a:pt x="2982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26" name="Line 463">
            <a:extLst>
              <a:ext uri="{FF2B5EF4-FFF2-40B4-BE49-F238E27FC236}">
                <a16:creationId xmlns:a16="http://schemas.microsoft.com/office/drawing/2014/main" id="{16D82DE6-2763-BF4F-AC7B-FF7F80571F04}"/>
              </a:ext>
            </a:extLst>
          </p:cNvPr>
          <p:cNvSpPr>
            <a:spLocks noChangeShapeType="1"/>
          </p:cNvSpPr>
          <p:nvPr/>
        </p:nvSpPr>
        <p:spPr bwMode="auto">
          <a:xfrm>
            <a:off x="5668583" y="5341927"/>
            <a:ext cx="0" cy="609730"/>
          </a:xfrm>
          <a:prstGeom prst="line">
            <a:avLst/>
          </a:prstGeom>
          <a:noFill/>
          <a:ln w="50800" cap="flat">
            <a:solidFill>
              <a:schemeClr val="tx2"/>
            </a:solidFill>
            <a:round/>
            <a:headEnd type="diamond" w="lg" len="lg"/>
            <a:tailEnd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28" name="Line 465">
            <a:extLst>
              <a:ext uri="{FF2B5EF4-FFF2-40B4-BE49-F238E27FC236}">
                <a16:creationId xmlns:a16="http://schemas.microsoft.com/office/drawing/2014/main" id="{BDCD077E-9583-1142-9070-C0E324B4F5DC}"/>
              </a:ext>
            </a:extLst>
          </p:cNvPr>
          <p:cNvSpPr>
            <a:spLocks noChangeShapeType="1"/>
          </p:cNvSpPr>
          <p:nvPr/>
        </p:nvSpPr>
        <p:spPr bwMode="auto">
          <a:xfrm>
            <a:off x="14358582" y="5341927"/>
            <a:ext cx="0" cy="609730"/>
          </a:xfrm>
          <a:prstGeom prst="line">
            <a:avLst/>
          </a:prstGeom>
          <a:noFill/>
          <a:ln w="50800" cap="flat">
            <a:solidFill>
              <a:schemeClr val="tx2"/>
            </a:solidFill>
            <a:round/>
            <a:headEnd type="diamond" w="lg" len="lg"/>
            <a:tailEnd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30" name="Line 467">
            <a:extLst>
              <a:ext uri="{FF2B5EF4-FFF2-40B4-BE49-F238E27FC236}">
                <a16:creationId xmlns:a16="http://schemas.microsoft.com/office/drawing/2014/main" id="{1EAB001E-2B45-8648-8B40-4F6D60A882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703574" y="10291163"/>
            <a:ext cx="0" cy="620712"/>
          </a:xfrm>
          <a:prstGeom prst="line">
            <a:avLst/>
          </a:prstGeom>
          <a:noFill/>
          <a:ln w="50800" cap="flat">
            <a:solidFill>
              <a:schemeClr val="tx2"/>
            </a:solidFill>
            <a:round/>
            <a:headEnd type="diamond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32" name="Line 469">
            <a:extLst>
              <a:ext uri="{FF2B5EF4-FFF2-40B4-BE49-F238E27FC236}">
                <a16:creationId xmlns:a16="http://schemas.microsoft.com/office/drawing/2014/main" id="{91F7EBEC-9002-8A44-8E1B-9791E64476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13574" y="10291163"/>
            <a:ext cx="0" cy="620712"/>
          </a:xfrm>
          <a:prstGeom prst="line">
            <a:avLst/>
          </a:prstGeom>
          <a:noFill/>
          <a:ln w="50800" cap="flat">
            <a:solidFill>
              <a:schemeClr val="tx2"/>
            </a:solidFill>
            <a:round/>
            <a:headEnd type="diamond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974346-29C8-C14B-8755-38DFF1DDF1D9}"/>
              </a:ext>
            </a:extLst>
          </p:cNvPr>
          <p:cNvSpPr txBox="1"/>
          <p:nvPr/>
        </p:nvSpPr>
        <p:spPr>
          <a:xfrm>
            <a:off x="7853819" y="693361"/>
            <a:ext cx="8648521" cy="123110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Oswald SemiBold" pitchFamily="2" charset="77"/>
              </a:rPr>
              <a:t>BUSINESS INFOGRAPHIC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FA9C58-FE90-B148-9E6C-14CAFC41CE23}"/>
              </a:ext>
            </a:extLst>
          </p:cNvPr>
          <p:cNvSpPr txBox="1"/>
          <p:nvPr/>
        </p:nvSpPr>
        <p:spPr>
          <a:xfrm>
            <a:off x="8027109" y="1860651"/>
            <a:ext cx="832343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400" spc="-130" dirty="0">
                <a:latin typeface="Oswald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40E8E9-7D73-E541-BD3F-4BD9A84E246C}"/>
              </a:ext>
            </a:extLst>
          </p:cNvPr>
          <p:cNvSpPr txBox="1"/>
          <p:nvPr/>
        </p:nvSpPr>
        <p:spPr>
          <a:xfrm>
            <a:off x="4796933" y="3171026"/>
            <a:ext cx="1755930" cy="64633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b="1" spc="-30" dirty="0">
                <a:solidFill>
                  <a:schemeClr val="accent1"/>
                </a:solidFill>
                <a:latin typeface="Oswald SemiBold" pitchFamily="2" charset="77"/>
              </a:rPr>
              <a:t>PROJECT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150680-DCD9-AC42-94A1-6A9B159C85FB}"/>
              </a:ext>
            </a:extLst>
          </p:cNvPr>
          <p:cNvSpPr txBox="1"/>
          <p:nvPr/>
        </p:nvSpPr>
        <p:spPr>
          <a:xfrm>
            <a:off x="3170995" y="3835398"/>
            <a:ext cx="5007806" cy="1074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800" spc="-30" dirty="0">
                <a:latin typeface="Oswald" panose="02000503000000000000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2AFF1D-EC0E-D148-9DF5-46232124CE8B}"/>
              </a:ext>
            </a:extLst>
          </p:cNvPr>
          <p:cNvSpPr txBox="1"/>
          <p:nvPr/>
        </p:nvSpPr>
        <p:spPr>
          <a:xfrm>
            <a:off x="9016693" y="11246096"/>
            <a:ext cx="2013373" cy="64633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b="1" spc="-30" dirty="0">
                <a:solidFill>
                  <a:schemeClr val="accent2"/>
                </a:solidFill>
                <a:latin typeface="Oswald SemiBold" pitchFamily="2" charset="77"/>
              </a:rPr>
              <a:t>PLANNING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3CDA9E-9DDD-674D-9F7E-CBC19EEA33AA}"/>
              </a:ext>
            </a:extLst>
          </p:cNvPr>
          <p:cNvSpPr txBox="1"/>
          <p:nvPr/>
        </p:nvSpPr>
        <p:spPr>
          <a:xfrm>
            <a:off x="7519475" y="11910468"/>
            <a:ext cx="5007806" cy="1074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800" spc="-30" dirty="0">
                <a:latin typeface="Oswald" panose="02000503000000000000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0D971E-6DC7-3246-90E3-AAC1B4631AC2}"/>
              </a:ext>
            </a:extLst>
          </p:cNvPr>
          <p:cNvSpPr txBox="1"/>
          <p:nvPr/>
        </p:nvSpPr>
        <p:spPr>
          <a:xfrm>
            <a:off x="13279992" y="3171026"/>
            <a:ext cx="2163414" cy="64633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b="1" spc="-30" dirty="0">
                <a:solidFill>
                  <a:schemeClr val="accent3"/>
                </a:solidFill>
                <a:latin typeface="Oswald SemiBold" pitchFamily="2" charset="77"/>
              </a:rPr>
              <a:t>EXECUTION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3DF0DF-DBC8-6944-BBEA-EB9DA73C5DBB}"/>
              </a:ext>
            </a:extLst>
          </p:cNvPr>
          <p:cNvSpPr txBox="1"/>
          <p:nvPr/>
        </p:nvSpPr>
        <p:spPr>
          <a:xfrm>
            <a:off x="11857795" y="3835398"/>
            <a:ext cx="5007806" cy="1074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800" spc="-30" dirty="0">
                <a:latin typeface="Oswald" panose="02000503000000000000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384B1E-B89A-BD4D-B01E-8ABE088DEFD0}"/>
              </a:ext>
            </a:extLst>
          </p:cNvPr>
          <p:cNvSpPr txBox="1"/>
          <p:nvPr/>
        </p:nvSpPr>
        <p:spPr>
          <a:xfrm>
            <a:off x="17782593" y="11246096"/>
            <a:ext cx="1832874" cy="64633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b="1" spc="-30" dirty="0">
                <a:solidFill>
                  <a:schemeClr val="accent4"/>
                </a:solidFill>
                <a:latin typeface="Oswald SemiBold" pitchFamily="2" charset="77"/>
              </a:rPr>
              <a:t>SUCCESS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985D83-9644-1A45-B03F-0853181AFFC4}"/>
              </a:ext>
            </a:extLst>
          </p:cNvPr>
          <p:cNvSpPr txBox="1"/>
          <p:nvPr/>
        </p:nvSpPr>
        <p:spPr>
          <a:xfrm>
            <a:off x="16195124" y="11910468"/>
            <a:ext cx="5007806" cy="1074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800" spc="-30" dirty="0">
                <a:latin typeface="Oswald" panose="02000503000000000000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F5BC47B8-A4E9-BA47-A0E3-3F78AF77469C}"/>
              </a:ext>
            </a:extLst>
          </p:cNvPr>
          <p:cNvSpPr/>
          <p:nvPr/>
        </p:nvSpPr>
        <p:spPr>
          <a:xfrm>
            <a:off x="1636295" y="5941902"/>
            <a:ext cx="21111410" cy="4364902"/>
          </a:xfrm>
          <a:custGeom>
            <a:avLst/>
            <a:gdLst>
              <a:gd name="connsiteX0" fmla="*/ 0 w 21111410"/>
              <a:gd name="connsiteY0" fmla="*/ 2149944 h 4347958"/>
              <a:gd name="connsiteX1" fmla="*/ 1876926 w 21111410"/>
              <a:gd name="connsiteY1" fmla="*/ 2165986 h 4347958"/>
              <a:gd name="connsiteX2" fmla="*/ 4026568 w 21111410"/>
              <a:gd name="connsiteY2" fmla="*/ 302 h 4347958"/>
              <a:gd name="connsiteX3" fmla="*/ 6224337 w 21111410"/>
              <a:gd name="connsiteY3" fmla="*/ 2133902 h 4347958"/>
              <a:gd name="connsiteX4" fmla="*/ 8373979 w 21111410"/>
              <a:gd name="connsiteY4" fmla="*/ 4347713 h 4347958"/>
              <a:gd name="connsiteX5" fmla="*/ 10571747 w 21111410"/>
              <a:gd name="connsiteY5" fmla="*/ 2262239 h 4347958"/>
              <a:gd name="connsiteX6" fmla="*/ 12721389 w 21111410"/>
              <a:gd name="connsiteY6" fmla="*/ 302 h 4347958"/>
              <a:gd name="connsiteX7" fmla="*/ 14903116 w 21111410"/>
              <a:gd name="connsiteY7" fmla="*/ 2117860 h 4347958"/>
              <a:gd name="connsiteX8" fmla="*/ 17068800 w 21111410"/>
              <a:gd name="connsiteY8" fmla="*/ 4331671 h 4347958"/>
              <a:gd name="connsiteX9" fmla="*/ 19250526 w 21111410"/>
              <a:gd name="connsiteY9" fmla="*/ 2165986 h 4347958"/>
              <a:gd name="connsiteX10" fmla="*/ 21111410 w 21111410"/>
              <a:gd name="connsiteY10" fmla="*/ 2149944 h 4347958"/>
              <a:gd name="connsiteX0" fmla="*/ 0 w 21111410"/>
              <a:gd name="connsiteY0" fmla="*/ 2149944 h 4347958"/>
              <a:gd name="connsiteX1" fmla="*/ 1876926 w 21111410"/>
              <a:gd name="connsiteY1" fmla="*/ 2165986 h 4347958"/>
              <a:gd name="connsiteX2" fmla="*/ 4026568 w 21111410"/>
              <a:gd name="connsiteY2" fmla="*/ 302 h 4347958"/>
              <a:gd name="connsiteX3" fmla="*/ 6224337 w 21111410"/>
              <a:gd name="connsiteY3" fmla="*/ 2133902 h 4347958"/>
              <a:gd name="connsiteX4" fmla="*/ 8373979 w 21111410"/>
              <a:gd name="connsiteY4" fmla="*/ 4347713 h 4347958"/>
              <a:gd name="connsiteX5" fmla="*/ 10571747 w 21111410"/>
              <a:gd name="connsiteY5" fmla="*/ 2262239 h 4347958"/>
              <a:gd name="connsiteX6" fmla="*/ 12721389 w 21111410"/>
              <a:gd name="connsiteY6" fmla="*/ 302 h 4347958"/>
              <a:gd name="connsiteX7" fmla="*/ 14903116 w 21111410"/>
              <a:gd name="connsiteY7" fmla="*/ 2117860 h 4347958"/>
              <a:gd name="connsiteX8" fmla="*/ 17068800 w 21111410"/>
              <a:gd name="connsiteY8" fmla="*/ 4331671 h 4347958"/>
              <a:gd name="connsiteX9" fmla="*/ 19250526 w 21111410"/>
              <a:gd name="connsiteY9" fmla="*/ 2165986 h 4347958"/>
              <a:gd name="connsiteX10" fmla="*/ 21111410 w 21111410"/>
              <a:gd name="connsiteY10" fmla="*/ 2149944 h 4347958"/>
              <a:gd name="connsiteX0" fmla="*/ 0 w 21111410"/>
              <a:gd name="connsiteY0" fmla="*/ 2149944 h 4347958"/>
              <a:gd name="connsiteX1" fmla="*/ 1876926 w 21111410"/>
              <a:gd name="connsiteY1" fmla="*/ 2165986 h 4347958"/>
              <a:gd name="connsiteX2" fmla="*/ 4026568 w 21111410"/>
              <a:gd name="connsiteY2" fmla="*/ 302 h 4347958"/>
              <a:gd name="connsiteX3" fmla="*/ 6224337 w 21111410"/>
              <a:gd name="connsiteY3" fmla="*/ 2133902 h 4347958"/>
              <a:gd name="connsiteX4" fmla="*/ 8373979 w 21111410"/>
              <a:gd name="connsiteY4" fmla="*/ 4347713 h 4347958"/>
              <a:gd name="connsiteX5" fmla="*/ 10571747 w 21111410"/>
              <a:gd name="connsiteY5" fmla="*/ 2262239 h 4347958"/>
              <a:gd name="connsiteX6" fmla="*/ 12721389 w 21111410"/>
              <a:gd name="connsiteY6" fmla="*/ 302 h 4347958"/>
              <a:gd name="connsiteX7" fmla="*/ 14903116 w 21111410"/>
              <a:gd name="connsiteY7" fmla="*/ 2117860 h 4347958"/>
              <a:gd name="connsiteX8" fmla="*/ 17068800 w 21111410"/>
              <a:gd name="connsiteY8" fmla="*/ 4331671 h 4347958"/>
              <a:gd name="connsiteX9" fmla="*/ 19250526 w 21111410"/>
              <a:gd name="connsiteY9" fmla="*/ 2165986 h 4347958"/>
              <a:gd name="connsiteX10" fmla="*/ 21111410 w 21111410"/>
              <a:gd name="connsiteY10" fmla="*/ 2149944 h 4347958"/>
              <a:gd name="connsiteX0" fmla="*/ 0 w 21111410"/>
              <a:gd name="connsiteY0" fmla="*/ 2149944 h 4347958"/>
              <a:gd name="connsiteX1" fmla="*/ 1876926 w 21111410"/>
              <a:gd name="connsiteY1" fmla="*/ 2165986 h 4347958"/>
              <a:gd name="connsiteX2" fmla="*/ 4026568 w 21111410"/>
              <a:gd name="connsiteY2" fmla="*/ 302 h 4347958"/>
              <a:gd name="connsiteX3" fmla="*/ 6224337 w 21111410"/>
              <a:gd name="connsiteY3" fmla="*/ 2133902 h 4347958"/>
              <a:gd name="connsiteX4" fmla="*/ 8373979 w 21111410"/>
              <a:gd name="connsiteY4" fmla="*/ 4347713 h 4347958"/>
              <a:gd name="connsiteX5" fmla="*/ 10571747 w 21111410"/>
              <a:gd name="connsiteY5" fmla="*/ 2262239 h 4347958"/>
              <a:gd name="connsiteX6" fmla="*/ 12721389 w 21111410"/>
              <a:gd name="connsiteY6" fmla="*/ 302 h 4347958"/>
              <a:gd name="connsiteX7" fmla="*/ 14903116 w 21111410"/>
              <a:gd name="connsiteY7" fmla="*/ 2117860 h 4347958"/>
              <a:gd name="connsiteX8" fmla="*/ 17068800 w 21111410"/>
              <a:gd name="connsiteY8" fmla="*/ 4331671 h 4347958"/>
              <a:gd name="connsiteX9" fmla="*/ 19250526 w 21111410"/>
              <a:gd name="connsiteY9" fmla="*/ 2165986 h 4347958"/>
              <a:gd name="connsiteX10" fmla="*/ 21111410 w 21111410"/>
              <a:gd name="connsiteY10" fmla="*/ 2149944 h 4347958"/>
              <a:gd name="connsiteX0" fmla="*/ 0 w 21111410"/>
              <a:gd name="connsiteY0" fmla="*/ 2149944 h 4347958"/>
              <a:gd name="connsiteX1" fmla="*/ 1876926 w 21111410"/>
              <a:gd name="connsiteY1" fmla="*/ 2165986 h 4347958"/>
              <a:gd name="connsiteX2" fmla="*/ 4026568 w 21111410"/>
              <a:gd name="connsiteY2" fmla="*/ 302 h 4347958"/>
              <a:gd name="connsiteX3" fmla="*/ 6224337 w 21111410"/>
              <a:gd name="connsiteY3" fmla="*/ 2133902 h 4347958"/>
              <a:gd name="connsiteX4" fmla="*/ 8373979 w 21111410"/>
              <a:gd name="connsiteY4" fmla="*/ 4347713 h 4347958"/>
              <a:gd name="connsiteX5" fmla="*/ 10571747 w 21111410"/>
              <a:gd name="connsiteY5" fmla="*/ 2262239 h 4347958"/>
              <a:gd name="connsiteX6" fmla="*/ 12721389 w 21111410"/>
              <a:gd name="connsiteY6" fmla="*/ 302 h 4347958"/>
              <a:gd name="connsiteX7" fmla="*/ 14903116 w 21111410"/>
              <a:gd name="connsiteY7" fmla="*/ 2117860 h 4347958"/>
              <a:gd name="connsiteX8" fmla="*/ 17068800 w 21111410"/>
              <a:gd name="connsiteY8" fmla="*/ 4331671 h 4347958"/>
              <a:gd name="connsiteX9" fmla="*/ 19250526 w 21111410"/>
              <a:gd name="connsiteY9" fmla="*/ 2165986 h 4347958"/>
              <a:gd name="connsiteX10" fmla="*/ 21111410 w 21111410"/>
              <a:gd name="connsiteY10" fmla="*/ 2149944 h 4347958"/>
              <a:gd name="connsiteX0" fmla="*/ 0 w 21111410"/>
              <a:gd name="connsiteY0" fmla="*/ 2149944 h 4347958"/>
              <a:gd name="connsiteX1" fmla="*/ 1859834 w 21111410"/>
              <a:gd name="connsiteY1" fmla="*/ 2148894 h 4347958"/>
              <a:gd name="connsiteX2" fmla="*/ 4026568 w 21111410"/>
              <a:gd name="connsiteY2" fmla="*/ 302 h 4347958"/>
              <a:gd name="connsiteX3" fmla="*/ 6224337 w 21111410"/>
              <a:gd name="connsiteY3" fmla="*/ 2133902 h 4347958"/>
              <a:gd name="connsiteX4" fmla="*/ 8373979 w 21111410"/>
              <a:gd name="connsiteY4" fmla="*/ 4347713 h 4347958"/>
              <a:gd name="connsiteX5" fmla="*/ 10571747 w 21111410"/>
              <a:gd name="connsiteY5" fmla="*/ 2262239 h 4347958"/>
              <a:gd name="connsiteX6" fmla="*/ 12721389 w 21111410"/>
              <a:gd name="connsiteY6" fmla="*/ 302 h 4347958"/>
              <a:gd name="connsiteX7" fmla="*/ 14903116 w 21111410"/>
              <a:gd name="connsiteY7" fmla="*/ 2117860 h 4347958"/>
              <a:gd name="connsiteX8" fmla="*/ 17068800 w 21111410"/>
              <a:gd name="connsiteY8" fmla="*/ 4331671 h 4347958"/>
              <a:gd name="connsiteX9" fmla="*/ 19250526 w 21111410"/>
              <a:gd name="connsiteY9" fmla="*/ 2165986 h 4347958"/>
              <a:gd name="connsiteX10" fmla="*/ 21111410 w 21111410"/>
              <a:gd name="connsiteY10" fmla="*/ 2149944 h 4347958"/>
              <a:gd name="connsiteX0" fmla="*/ 0 w 21111410"/>
              <a:gd name="connsiteY0" fmla="*/ 2149944 h 4347958"/>
              <a:gd name="connsiteX1" fmla="*/ 1834197 w 21111410"/>
              <a:gd name="connsiteY1" fmla="*/ 2165986 h 4347958"/>
              <a:gd name="connsiteX2" fmla="*/ 4026568 w 21111410"/>
              <a:gd name="connsiteY2" fmla="*/ 302 h 4347958"/>
              <a:gd name="connsiteX3" fmla="*/ 6224337 w 21111410"/>
              <a:gd name="connsiteY3" fmla="*/ 2133902 h 4347958"/>
              <a:gd name="connsiteX4" fmla="*/ 8373979 w 21111410"/>
              <a:gd name="connsiteY4" fmla="*/ 4347713 h 4347958"/>
              <a:gd name="connsiteX5" fmla="*/ 10571747 w 21111410"/>
              <a:gd name="connsiteY5" fmla="*/ 2262239 h 4347958"/>
              <a:gd name="connsiteX6" fmla="*/ 12721389 w 21111410"/>
              <a:gd name="connsiteY6" fmla="*/ 302 h 4347958"/>
              <a:gd name="connsiteX7" fmla="*/ 14903116 w 21111410"/>
              <a:gd name="connsiteY7" fmla="*/ 2117860 h 4347958"/>
              <a:gd name="connsiteX8" fmla="*/ 17068800 w 21111410"/>
              <a:gd name="connsiteY8" fmla="*/ 4331671 h 4347958"/>
              <a:gd name="connsiteX9" fmla="*/ 19250526 w 21111410"/>
              <a:gd name="connsiteY9" fmla="*/ 2165986 h 4347958"/>
              <a:gd name="connsiteX10" fmla="*/ 21111410 w 21111410"/>
              <a:gd name="connsiteY10" fmla="*/ 2149944 h 4347958"/>
              <a:gd name="connsiteX0" fmla="*/ 0 w 21111410"/>
              <a:gd name="connsiteY0" fmla="*/ 2149944 h 4347958"/>
              <a:gd name="connsiteX1" fmla="*/ 1834197 w 21111410"/>
              <a:gd name="connsiteY1" fmla="*/ 2165986 h 4347958"/>
              <a:gd name="connsiteX2" fmla="*/ 4026568 w 21111410"/>
              <a:gd name="connsiteY2" fmla="*/ 302 h 4347958"/>
              <a:gd name="connsiteX3" fmla="*/ 6224337 w 21111410"/>
              <a:gd name="connsiteY3" fmla="*/ 2133902 h 4347958"/>
              <a:gd name="connsiteX4" fmla="*/ 8373979 w 21111410"/>
              <a:gd name="connsiteY4" fmla="*/ 4347713 h 4347958"/>
              <a:gd name="connsiteX5" fmla="*/ 10571747 w 21111410"/>
              <a:gd name="connsiteY5" fmla="*/ 2262239 h 4347958"/>
              <a:gd name="connsiteX6" fmla="*/ 12721389 w 21111410"/>
              <a:gd name="connsiteY6" fmla="*/ 302 h 4347958"/>
              <a:gd name="connsiteX7" fmla="*/ 14903116 w 21111410"/>
              <a:gd name="connsiteY7" fmla="*/ 2117860 h 4347958"/>
              <a:gd name="connsiteX8" fmla="*/ 17068800 w 21111410"/>
              <a:gd name="connsiteY8" fmla="*/ 4331671 h 4347958"/>
              <a:gd name="connsiteX9" fmla="*/ 19250526 w 21111410"/>
              <a:gd name="connsiteY9" fmla="*/ 2165986 h 4347958"/>
              <a:gd name="connsiteX10" fmla="*/ 21111410 w 21111410"/>
              <a:gd name="connsiteY10" fmla="*/ 2149944 h 4347958"/>
              <a:gd name="connsiteX0" fmla="*/ 0 w 21111410"/>
              <a:gd name="connsiteY0" fmla="*/ 2149944 h 4347958"/>
              <a:gd name="connsiteX1" fmla="*/ 1834197 w 21111410"/>
              <a:gd name="connsiteY1" fmla="*/ 2165986 h 4347958"/>
              <a:gd name="connsiteX2" fmla="*/ 4026568 w 21111410"/>
              <a:gd name="connsiteY2" fmla="*/ 302 h 4347958"/>
              <a:gd name="connsiteX3" fmla="*/ 6224337 w 21111410"/>
              <a:gd name="connsiteY3" fmla="*/ 2133902 h 4347958"/>
              <a:gd name="connsiteX4" fmla="*/ 8373979 w 21111410"/>
              <a:gd name="connsiteY4" fmla="*/ 4347713 h 4347958"/>
              <a:gd name="connsiteX5" fmla="*/ 10571747 w 21111410"/>
              <a:gd name="connsiteY5" fmla="*/ 2262239 h 4347958"/>
              <a:gd name="connsiteX6" fmla="*/ 12721389 w 21111410"/>
              <a:gd name="connsiteY6" fmla="*/ 302 h 4347958"/>
              <a:gd name="connsiteX7" fmla="*/ 14903116 w 21111410"/>
              <a:gd name="connsiteY7" fmla="*/ 2117860 h 4347958"/>
              <a:gd name="connsiteX8" fmla="*/ 17068800 w 21111410"/>
              <a:gd name="connsiteY8" fmla="*/ 4331671 h 4347958"/>
              <a:gd name="connsiteX9" fmla="*/ 19250526 w 21111410"/>
              <a:gd name="connsiteY9" fmla="*/ 2165986 h 4347958"/>
              <a:gd name="connsiteX10" fmla="*/ 21111410 w 21111410"/>
              <a:gd name="connsiteY10" fmla="*/ 2149944 h 4347958"/>
              <a:gd name="connsiteX0" fmla="*/ 0 w 21111410"/>
              <a:gd name="connsiteY0" fmla="*/ 2175294 h 4373308"/>
              <a:gd name="connsiteX1" fmla="*/ 1834197 w 21111410"/>
              <a:gd name="connsiteY1" fmla="*/ 2191336 h 4373308"/>
              <a:gd name="connsiteX2" fmla="*/ 4026568 w 21111410"/>
              <a:gd name="connsiteY2" fmla="*/ 14 h 4373308"/>
              <a:gd name="connsiteX3" fmla="*/ 6224337 w 21111410"/>
              <a:gd name="connsiteY3" fmla="*/ 2159252 h 4373308"/>
              <a:gd name="connsiteX4" fmla="*/ 8373979 w 21111410"/>
              <a:gd name="connsiteY4" fmla="*/ 4373063 h 4373308"/>
              <a:gd name="connsiteX5" fmla="*/ 10571747 w 21111410"/>
              <a:gd name="connsiteY5" fmla="*/ 2287589 h 4373308"/>
              <a:gd name="connsiteX6" fmla="*/ 12721389 w 21111410"/>
              <a:gd name="connsiteY6" fmla="*/ 25652 h 4373308"/>
              <a:gd name="connsiteX7" fmla="*/ 14903116 w 21111410"/>
              <a:gd name="connsiteY7" fmla="*/ 2143210 h 4373308"/>
              <a:gd name="connsiteX8" fmla="*/ 17068800 w 21111410"/>
              <a:gd name="connsiteY8" fmla="*/ 4357021 h 4373308"/>
              <a:gd name="connsiteX9" fmla="*/ 19250526 w 21111410"/>
              <a:gd name="connsiteY9" fmla="*/ 2191336 h 4373308"/>
              <a:gd name="connsiteX10" fmla="*/ 21111410 w 21111410"/>
              <a:gd name="connsiteY10" fmla="*/ 2175294 h 4373308"/>
              <a:gd name="connsiteX0" fmla="*/ 0 w 21111410"/>
              <a:gd name="connsiteY0" fmla="*/ 2175294 h 4364763"/>
              <a:gd name="connsiteX1" fmla="*/ 1834197 w 21111410"/>
              <a:gd name="connsiteY1" fmla="*/ 2191336 h 4364763"/>
              <a:gd name="connsiteX2" fmla="*/ 4026568 w 21111410"/>
              <a:gd name="connsiteY2" fmla="*/ 14 h 4364763"/>
              <a:gd name="connsiteX3" fmla="*/ 6224337 w 21111410"/>
              <a:gd name="connsiteY3" fmla="*/ 2159252 h 4364763"/>
              <a:gd name="connsiteX4" fmla="*/ 8382525 w 21111410"/>
              <a:gd name="connsiteY4" fmla="*/ 4364517 h 4364763"/>
              <a:gd name="connsiteX5" fmla="*/ 10571747 w 21111410"/>
              <a:gd name="connsiteY5" fmla="*/ 2287589 h 4364763"/>
              <a:gd name="connsiteX6" fmla="*/ 12721389 w 21111410"/>
              <a:gd name="connsiteY6" fmla="*/ 25652 h 4364763"/>
              <a:gd name="connsiteX7" fmla="*/ 14903116 w 21111410"/>
              <a:gd name="connsiteY7" fmla="*/ 2143210 h 4364763"/>
              <a:gd name="connsiteX8" fmla="*/ 17068800 w 21111410"/>
              <a:gd name="connsiteY8" fmla="*/ 4357021 h 4364763"/>
              <a:gd name="connsiteX9" fmla="*/ 19250526 w 21111410"/>
              <a:gd name="connsiteY9" fmla="*/ 2191336 h 4364763"/>
              <a:gd name="connsiteX10" fmla="*/ 21111410 w 21111410"/>
              <a:gd name="connsiteY10" fmla="*/ 2175294 h 4364763"/>
              <a:gd name="connsiteX0" fmla="*/ 0 w 21111410"/>
              <a:gd name="connsiteY0" fmla="*/ 2175577 h 4365047"/>
              <a:gd name="connsiteX1" fmla="*/ 1834197 w 21111410"/>
              <a:gd name="connsiteY1" fmla="*/ 2191619 h 4365047"/>
              <a:gd name="connsiteX2" fmla="*/ 4026568 w 21111410"/>
              <a:gd name="connsiteY2" fmla="*/ 297 h 4365047"/>
              <a:gd name="connsiteX3" fmla="*/ 6224337 w 21111410"/>
              <a:gd name="connsiteY3" fmla="*/ 2159535 h 4365047"/>
              <a:gd name="connsiteX4" fmla="*/ 8382525 w 21111410"/>
              <a:gd name="connsiteY4" fmla="*/ 4364800 h 4365047"/>
              <a:gd name="connsiteX5" fmla="*/ 10571747 w 21111410"/>
              <a:gd name="connsiteY5" fmla="*/ 2287872 h 4365047"/>
              <a:gd name="connsiteX6" fmla="*/ 12721389 w 21111410"/>
              <a:gd name="connsiteY6" fmla="*/ 297 h 4365047"/>
              <a:gd name="connsiteX7" fmla="*/ 14903116 w 21111410"/>
              <a:gd name="connsiteY7" fmla="*/ 2143493 h 4365047"/>
              <a:gd name="connsiteX8" fmla="*/ 17068800 w 21111410"/>
              <a:gd name="connsiteY8" fmla="*/ 4357304 h 4365047"/>
              <a:gd name="connsiteX9" fmla="*/ 19250526 w 21111410"/>
              <a:gd name="connsiteY9" fmla="*/ 2191619 h 4365047"/>
              <a:gd name="connsiteX10" fmla="*/ 21111410 w 21111410"/>
              <a:gd name="connsiteY10" fmla="*/ 2175577 h 4365047"/>
              <a:gd name="connsiteX0" fmla="*/ 0 w 21111410"/>
              <a:gd name="connsiteY0" fmla="*/ 2175577 h 4365047"/>
              <a:gd name="connsiteX1" fmla="*/ 1834197 w 21111410"/>
              <a:gd name="connsiteY1" fmla="*/ 2191619 h 4365047"/>
              <a:gd name="connsiteX2" fmla="*/ 4026568 w 21111410"/>
              <a:gd name="connsiteY2" fmla="*/ 297 h 4365047"/>
              <a:gd name="connsiteX3" fmla="*/ 6224337 w 21111410"/>
              <a:gd name="connsiteY3" fmla="*/ 2159535 h 4365047"/>
              <a:gd name="connsiteX4" fmla="*/ 8382525 w 21111410"/>
              <a:gd name="connsiteY4" fmla="*/ 4364800 h 4365047"/>
              <a:gd name="connsiteX5" fmla="*/ 10571747 w 21111410"/>
              <a:gd name="connsiteY5" fmla="*/ 2287872 h 4365047"/>
              <a:gd name="connsiteX6" fmla="*/ 12721389 w 21111410"/>
              <a:gd name="connsiteY6" fmla="*/ 297 h 4365047"/>
              <a:gd name="connsiteX7" fmla="*/ 14903116 w 21111410"/>
              <a:gd name="connsiteY7" fmla="*/ 2143493 h 4365047"/>
              <a:gd name="connsiteX8" fmla="*/ 17068800 w 21111410"/>
              <a:gd name="connsiteY8" fmla="*/ 4357304 h 4365047"/>
              <a:gd name="connsiteX9" fmla="*/ 19250526 w 21111410"/>
              <a:gd name="connsiteY9" fmla="*/ 2191619 h 4365047"/>
              <a:gd name="connsiteX10" fmla="*/ 21111410 w 21111410"/>
              <a:gd name="connsiteY10" fmla="*/ 2175577 h 4365047"/>
              <a:gd name="connsiteX0" fmla="*/ 0 w 21111410"/>
              <a:gd name="connsiteY0" fmla="*/ 2175577 h 4365047"/>
              <a:gd name="connsiteX1" fmla="*/ 1834197 w 21111410"/>
              <a:gd name="connsiteY1" fmla="*/ 2191619 h 4365047"/>
              <a:gd name="connsiteX2" fmla="*/ 4026568 w 21111410"/>
              <a:gd name="connsiteY2" fmla="*/ 297 h 4365047"/>
              <a:gd name="connsiteX3" fmla="*/ 6224337 w 21111410"/>
              <a:gd name="connsiteY3" fmla="*/ 2159535 h 4365047"/>
              <a:gd name="connsiteX4" fmla="*/ 8382525 w 21111410"/>
              <a:gd name="connsiteY4" fmla="*/ 4364800 h 4365047"/>
              <a:gd name="connsiteX5" fmla="*/ 10571747 w 21111410"/>
              <a:gd name="connsiteY5" fmla="*/ 2287872 h 4365047"/>
              <a:gd name="connsiteX6" fmla="*/ 12721389 w 21111410"/>
              <a:gd name="connsiteY6" fmla="*/ 297 h 4365047"/>
              <a:gd name="connsiteX7" fmla="*/ 14903116 w 21111410"/>
              <a:gd name="connsiteY7" fmla="*/ 2143493 h 4365047"/>
              <a:gd name="connsiteX8" fmla="*/ 17068800 w 21111410"/>
              <a:gd name="connsiteY8" fmla="*/ 4357304 h 4365047"/>
              <a:gd name="connsiteX9" fmla="*/ 19250526 w 21111410"/>
              <a:gd name="connsiteY9" fmla="*/ 2191619 h 4365047"/>
              <a:gd name="connsiteX10" fmla="*/ 21111410 w 21111410"/>
              <a:gd name="connsiteY10" fmla="*/ 2175577 h 4365047"/>
              <a:gd name="connsiteX0" fmla="*/ 0 w 21111410"/>
              <a:gd name="connsiteY0" fmla="*/ 2175577 h 4365047"/>
              <a:gd name="connsiteX1" fmla="*/ 1834197 w 21111410"/>
              <a:gd name="connsiteY1" fmla="*/ 2191619 h 4365047"/>
              <a:gd name="connsiteX2" fmla="*/ 4026568 w 21111410"/>
              <a:gd name="connsiteY2" fmla="*/ 297 h 4365047"/>
              <a:gd name="connsiteX3" fmla="*/ 6224337 w 21111410"/>
              <a:gd name="connsiteY3" fmla="*/ 2159535 h 4365047"/>
              <a:gd name="connsiteX4" fmla="*/ 8382525 w 21111410"/>
              <a:gd name="connsiteY4" fmla="*/ 4364800 h 4365047"/>
              <a:gd name="connsiteX5" fmla="*/ 10571747 w 21111410"/>
              <a:gd name="connsiteY5" fmla="*/ 2287872 h 4365047"/>
              <a:gd name="connsiteX6" fmla="*/ 12721389 w 21111410"/>
              <a:gd name="connsiteY6" fmla="*/ 297 h 4365047"/>
              <a:gd name="connsiteX7" fmla="*/ 14903116 w 21111410"/>
              <a:gd name="connsiteY7" fmla="*/ 2143493 h 4365047"/>
              <a:gd name="connsiteX8" fmla="*/ 17068800 w 21111410"/>
              <a:gd name="connsiteY8" fmla="*/ 4357304 h 4365047"/>
              <a:gd name="connsiteX9" fmla="*/ 19250526 w 21111410"/>
              <a:gd name="connsiteY9" fmla="*/ 2191619 h 4365047"/>
              <a:gd name="connsiteX10" fmla="*/ 21111410 w 21111410"/>
              <a:gd name="connsiteY10" fmla="*/ 2175577 h 4365047"/>
              <a:gd name="connsiteX0" fmla="*/ 0 w 21111410"/>
              <a:gd name="connsiteY0" fmla="*/ 2175577 h 4365047"/>
              <a:gd name="connsiteX1" fmla="*/ 1834197 w 21111410"/>
              <a:gd name="connsiteY1" fmla="*/ 2191619 h 4365047"/>
              <a:gd name="connsiteX2" fmla="*/ 4026568 w 21111410"/>
              <a:gd name="connsiteY2" fmla="*/ 297 h 4365047"/>
              <a:gd name="connsiteX3" fmla="*/ 6224337 w 21111410"/>
              <a:gd name="connsiteY3" fmla="*/ 2159535 h 4365047"/>
              <a:gd name="connsiteX4" fmla="*/ 8382525 w 21111410"/>
              <a:gd name="connsiteY4" fmla="*/ 4364800 h 4365047"/>
              <a:gd name="connsiteX5" fmla="*/ 10571747 w 21111410"/>
              <a:gd name="connsiteY5" fmla="*/ 2287872 h 4365047"/>
              <a:gd name="connsiteX6" fmla="*/ 12721389 w 21111410"/>
              <a:gd name="connsiteY6" fmla="*/ 297 h 4365047"/>
              <a:gd name="connsiteX7" fmla="*/ 14903116 w 21111410"/>
              <a:gd name="connsiteY7" fmla="*/ 2143493 h 4365047"/>
              <a:gd name="connsiteX8" fmla="*/ 17068800 w 21111410"/>
              <a:gd name="connsiteY8" fmla="*/ 4357304 h 4365047"/>
              <a:gd name="connsiteX9" fmla="*/ 19250526 w 21111410"/>
              <a:gd name="connsiteY9" fmla="*/ 2191619 h 4365047"/>
              <a:gd name="connsiteX10" fmla="*/ 21111410 w 21111410"/>
              <a:gd name="connsiteY10" fmla="*/ 2175577 h 4365047"/>
              <a:gd name="connsiteX0" fmla="*/ 0 w 21111410"/>
              <a:gd name="connsiteY0" fmla="*/ 2175577 h 4365050"/>
              <a:gd name="connsiteX1" fmla="*/ 1834197 w 21111410"/>
              <a:gd name="connsiteY1" fmla="*/ 2191619 h 4365050"/>
              <a:gd name="connsiteX2" fmla="*/ 4026568 w 21111410"/>
              <a:gd name="connsiteY2" fmla="*/ 297 h 4365050"/>
              <a:gd name="connsiteX3" fmla="*/ 6224337 w 21111410"/>
              <a:gd name="connsiteY3" fmla="*/ 2159535 h 4365050"/>
              <a:gd name="connsiteX4" fmla="*/ 8382525 w 21111410"/>
              <a:gd name="connsiteY4" fmla="*/ 4364800 h 4365050"/>
              <a:gd name="connsiteX5" fmla="*/ 10571747 w 21111410"/>
              <a:gd name="connsiteY5" fmla="*/ 2287872 h 4365050"/>
              <a:gd name="connsiteX6" fmla="*/ 12721389 w 21111410"/>
              <a:gd name="connsiteY6" fmla="*/ 297 h 4365050"/>
              <a:gd name="connsiteX7" fmla="*/ 14903116 w 21111410"/>
              <a:gd name="connsiteY7" fmla="*/ 2143493 h 4365050"/>
              <a:gd name="connsiteX8" fmla="*/ 17068800 w 21111410"/>
              <a:gd name="connsiteY8" fmla="*/ 4357304 h 4365050"/>
              <a:gd name="connsiteX9" fmla="*/ 19250526 w 21111410"/>
              <a:gd name="connsiteY9" fmla="*/ 2191619 h 4365050"/>
              <a:gd name="connsiteX10" fmla="*/ 21111410 w 21111410"/>
              <a:gd name="connsiteY10" fmla="*/ 2175577 h 4365050"/>
              <a:gd name="connsiteX0" fmla="*/ 0 w 21111410"/>
              <a:gd name="connsiteY0" fmla="*/ 2175306 h 4364779"/>
              <a:gd name="connsiteX1" fmla="*/ 1834197 w 21111410"/>
              <a:gd name="connsiteY1" fmla="*/ 2191348 h 4364779"/>
              <a:gd name="connsiteX2" fmla="*/ 4026568 w 21111410"/>
              <a:gd name="connsiteY2" fmla="*/ 26 h 4364779"/>
              <a:gd name="connsiteX3" fmla="*/ 6224337 w 21111410"/>
              <a:gd name="connsiteY3" fmla="*/ 2159264 h 4364779"/>
              <a:gd name="connsiteX4" fmla="*/ 8382525 w 21111410"/>
              <a:gd name="connsiteY4" fmla="*/ 4364529 h 4364779"/>
              <a:gd name="connsiteX5" fmla="*/ 10571747 w 21111410"/>
              <a:gd name="connsiteY5" fmla="*/ 2287601 h 4364779"/>
              <a:gd name="connsiteX6" fmla="*/ 12721389 w 21111410"/>
              <a:gd name="connsiteY6" fmla="*/ 26 h 4364779"/>
              <a:gd name="connsiteX7" fmla="*/ 14903116 w 21111410"/>
              <a:gd name="connsiteY7" fmla="*/ 2143222 h 4364779"/>
              <a:gd name="connsiteX8" fmla="*/ 17068800 w 21111410"/>
              <a:gd name="connsiteY8" fmla="*/ 4357033 h 4364779"/>
              <a:gd name="connsiteX9" fmla="*/ 19250526 w 21111410"/>
              <a:gd name="connsiteY9" fmla="*/ 2191348 h 4364779"/>
              <a:gd name="connsiteX10" fmla="*/ 21111410 w 21111410"/>
              <a:gd name="connsiteY10" fmla="*/ 2175306 h 4364779"/>
              <a:gd name="connsiteX0" fmla="*/ 0 w 21111410"/>
              <a:gd name="connsiteY0" fmla="*/ 2175383 h 4364675"/>
              <a:gd name="connsiteX1" fmla="*/ 1834197 w 21111410"/>
              <a:gd name="connsiteY1" fmla="*/ 2191425 h 4364675"/>
              <a:gd name="connsiteX2" fmla="*/ 4026568 w 21111410"/>
              <a:gd name="connsiteY2" fmla="*/ 103 h 4364675"/>
              <a:gd name="connsiteX3" fmla="*/ 6224337 w 21111410"/>
              <a:gd name="connsiteY3" fmla="*/ 2159341 h 4364675"/>
              <a:gd name="connsiteX4" fmla="*/ 8382525 w 21111410"/>
              <a:gd name="connsiteY4" fmla="*/ 4364606 h 4364675"/>
              <a:gd name="connsiteX5" fmla="*/ 10554656 w 21111410"/>
              <a:gd name="connsiteY5" fmla="*/ 2227858 h 4364675"/>
              <a:gd name="connsiteX6" fmla="*/ 12721389 w 21111410"/>
              <a:gd name="connsiteY6" fmla="*/ 103 h 4364675"/>
              <a:gd name="connsiteX7" fmla="*/ 14903116 w 21111410"/>
              <a:gd name="connsiteY7" fmla="*/ 2143299 h 4364675"/>
              <a:gd name="connsiteX8" fmla="*/ 17068800 w 21111410"/>
              <a:gd name="connsiteY8" fmla="*/ 4357110 h 4364675"/>
              <a:gd name="connsiteX9" fmla="*/ 19250526 w 21111410"/>
              <a:gd name="connsiteY9" fmla="*/ 2191425 h 4364675"/>
              <a:gd name="connsiteX10" fmla="*/ 21111410 w 21111410"/>
              <a:gd name="connsiteY10" fmla="*/ 2175383 h 4364675"/>
              <a:gd name="connsiteX0" fmla="*/ 0 w 21111410"/>
              <a:gd name="connsiteY0" fmla="*/ 2175383 h 4364732"/>
              <a:gd name="connsiteX1" fmla="*/ 1834197 w 21111410"/>
              <a:gd name="connsiteY1" fmla="*/ 2191425 h 4364732"/>
              <a:gd name="connsiteX2" fmla="*/ 4026568 w 21111410"/>
              <a:gd name="connsiteY2" fmla="*/ 103 h 4364732"/>
              <a:gd name="connsiteX3" fmla="*/ 6224337 w 21111410"/>
              <a:gd name="connsiteY3" fmla="*/ 2159341 h 4364732"/>
              <a:gd name="connsiteX4" fmla="*/ 8382525 w 21111410"/>
              <a:gd name="connsiteY4" fmla="*/ 4364606 h 4364732"/>
              <a:gd name="connsiteX5" fmla="*/ 10554656 w 21111410"/>
              <a:gd name="connsiteY5" fmla="*/ 2227858 h 4364732"/>
              <a:gd name="connsiteX6" fmla="*/ 12721389 w 21111410"/>
              <a:gd name="connsiteY6" fmla="*/ 103 h 4364732"/>
              <a:gd name="connsiteX7" fmla="*/ 14903116 w 21111410"/>
              <a:gd name="connsiteY7" fmla="*/ 2143299 h 4364732"/>
              <a:gd name="connsiteX8" fmla="*/ 17068800 w 21111410"/>
              <a:gd name="connsiteY8" fmla="*/ 4357110 h 4364732"/>
              <a:gd name="connsiteX9" fmla="*/ 19250526 w 21111410"/>
              <a:gd name="connsiteY9" fmla="*/ 2191425 h 4364732"/>
              <a:gd name="connsiteX10" fmla="*/ 21111410 w 21111410"/>
              <a:gd name="connsiteY10" fmla="*/ 2175383 h 4364732"/>
              <a:gd name="connsiteX0" fmla="*/ 0 w 21111410"/>
              <a:gd name="connsiteY0" fmla="*/ 2175383 h 4364984"/>
              <a:gd name="connsiteX1" fmla="*/ 1834197 w 21111410"/>
              <a:gd name="connsiteY1" fmla="*/ 2191425 h 4364984"/>
              <a:gd name="connsiteX2" fmla="*/ 4026568 w 21111410"/>
              <a:gd name="connsiteY2" fmla="*/ 103 h 4364984"/>
              <a:gd name="connsiteX3" fmla="*/ 6224337 w 21111410"/>
              <a:gd name="connsiteY3" fmla="*/ 2159341 h 4364984"/>
              <a:gd name="connsiteX4" fmla="*/ 8382525 w 21111410"/>
              <a:gd name="connsiteY4" fmla="*/ 4364606 h 4364984"/>
              <a:gd name="connsiteX5" fmla="*/ 10554656 w 21111410"/>
              <a:gd name="connsiteY5" fmla="*/ 2227858 h 4364984"/>
              <a:gd name="connsiteX6" fmla="*/ 12721389 w 21111410"/>
              <a:gd name="connsiteY6" fmla="*/ 103 h 4364984"/>
              <a:gd name="connsiteX7" fmla="*/ 14903116 w 21111410"/>
              <a:gd name="connsiteY7" fmla="*/ 2143299 h 4364984"/>
              <a:gd name="connsiteX8" fmla="*/ 17068800 w 21111410"/>
              <a:gd name="connsiteY8" fmla="*/ 4357110 h 4364984"/>
              <a:gd name="connsiteX9" fmla="*/ 19250526 w 21111410"/>
              <a:gd name="connsiteY9" fmla="*/ 2191425 h 4364984"/>
              <a:gd name="connsiteX10" fmla="*/ 21111410 w 21111410"/>
              <a:gd name="connsiteY10" fmla="*/ 2175383 h 4364984"/>
              <a:gd name="connsiteX0" fmla="*/ 0 w 21111410"/>
              <a:gd name="connsiteY0" fmla="*/ 2175383 h 4364984"/>
              <a:gd name="connsiteX1" fmla="*/ 1834197 w 21111410"/>
              <a:gd name="connsiteY1" fmla="*/ 2191425 h 4364984"/>
              <a:gd name="connsiteX2" fmla="*/ 4026568 w 21111410"/>
              <a:gd name="connsiteY2" fmla="*/ 103 h 4364984"/>
              <a:gd name="connsiteX3" fmla="*/ 6224337 w 21111410"/>
              <a:gd name="connsiteY3" fmla="*/ 2159341 h 4364984"/>
              <a:gd name="connsiteX4" fmla="*/ 8382525 w 21111410"/>
              <a:gd name="connsiteY4" fmla="*/ 4364606 h 4364984"/>
              <a:gd name="connsiteX5" fmla="*/ 10554656 w 21111410"/>
              <a:gd name="connsiteY5" fmla="*/ 2227858 h 4364984"/>
              <a:gd name="connsiteX6" fmla="*/ 12721389 w 21111410"/>
              <a:gd name="connsiteY6" fmla="*/ 103 h 4364984"/>
              <a:gd name="connsiteX7" fmla="*/ 14903116 w 21111410"/>
              <a:gd name="connsiteY7" fmla="*/ 2143299 h 4364984"/>
              <a:gd name="connsiteX8" fmla="*/ 17068800 w 21111410"/>
              <a:gd name="connsiteY8" fmla="*/ 4357110 h 4364984"/>
              <a:gd name="connsiteX9" fmla="*/ 19250526 w 21111410"/>
              <a:gd name="connsiteY9" fmla="*/ 2191425 h 4364984"/>
              <a:gd name="connsiteX10" fmla="*/ 21111410 w 21111410"/>
              <a:gd name="connsiteY10" fmla="*/ 2175383 h 4364984"/>
              <a:gd name="connsiteX0" fmla="*/ 0 w 21111410"/>
              <a:gd name="connsiteY0" fmla="*/ 2175383 h 4364732"/>
              <a:gd name="connsiteX1" fmla="*/ 1834197 w 21111410"/>
              <a:gd name="connsiteY1" fmla="*/ 2191425 h 4364732"/>
              <a:gd name="connsiteX2" fmla="*/ 4026568 w 21111410"/>
              <a:gd name="connsiteY2" fmla="*/ 103 h 4364732"/>
              <a:gd name="connsiteX3" fmla="*/ 6224337 w 21111410"/>
              <a:gd name="connsiteY3" fmla="*/ 2159341 h 4364732"/>
              <a:gd name="connsiteX4" fmla="*/ 8382525 w 21111410"/>
              <a:gd name="connsiteY4" fmla="*/ 4364606 h 4364732"/>
              <a:gd name="connsiteX5" fmla="*/ 10554656 w 21111410"/>
              <a:gd name="connsiteY5" fmla="*/ 2227858 h 4364732"/>
              <a:gd name="connsiteX6" fmla="*/ 12721389 w 21111410"/>
              <a:gd name="connsiteY6" fmla="*/ 103 h 4364732"/>
              <a:gd name="connsiteX7" fmla="*/ 14903116 w 21111410"/>
              <a:gd name="connsiteY7" fmla="*/ 2143299 h 4364732"/>
              <a:gd name="connsiteX8" fmla="*/ 17068800 w 21111410"/>
              <a:gd name="connsiteY8" fmla="*/ 4357110 h 4364732"/>
              <a:gd name="connsiteX9" fmla="*/ 19250526 w 21111410"/>
              <a:gd name="connsiteY9" fmla="*/ 2191425 h 4364732"/>
              <a:gd name="connsiteX10" fmla="*/ 21111410 w 21111410"/>
              <a:gd name="connsiteY10" fmla="*/ 2175383 h 4364732"/>
              <a:gd name="connsiteX0" fmla="*/ 0 w 21111410"/>
              <a:gd name="connsiteY0" fmla="*/ 2175383 h 4364614"/>
              <a:gd name="connsiteX1" fmla="*/ 1834197 w 21111410"/>
              <a:gd name="connsiteY1" fmla="*/ 2191425 h 4364614"/>
              <a:gd name="connsiteX2" fmla="*/ 4026568 w 21111410"/>
              <a:gd name="connsiteY2" fmla="*/ 103 h 4364614"/>
              <a:gd name="connsiteX3" fmla="*/ 6207246 w 21111410"/>
              <a:gd name="connsiteY3" fmla="*/ 2210616 h 4364614"/>
              <a:gd name="connsiteX4" fmla="*/ 8382525 w 21111410"/>
              <a:gd name="connsiteY4" fmla="*/ 4364606 h 4364614"/>
              <a:gd name="connsiteX5" fmla="*/ 10554656 w 21111410"/>
              <a:gd name="connsiteY5" fmla="*/ 2227858 h 4364614"/>
              <a:gd name="connsiteX6" fmla="*/ 12721389 w 21111410"/>
              <a:gd name="connsiteY6" fmla="*/ 103 h 4364614"/>
              <a:gd name="connsiteX7" fmla="*/ 14903116 w 21111410"/>
              <a:gd name="connsiteY7" fmla="*/ 2143299 h 4364614"/>
              <a:gd name="connsiteX8" fmla="*/ 17068800 w 21111410"/>
              <a:gd name="connsiteY8" fmla="*/ 4357110 h 4364614"/>
              <a:gd name="connsiteX9" fmla="*/ 19250526 w 21111410"/>
              <a:gd name="connsiteY9" fmla="*/ 2191425 h 4364614"/>
              <a:gd name="connsiteX10" fmla="*/ 21111410 w 21111410"/>
              <a:gd name="connsiteY10" fmla="*/ 2175383 h 4364614"/>
              <a:gd name="connsiteX0" fmla="*/ 0 w 21111410"/>
              <a:gd name="connsiteY0" fmla="*/ 2175383 h 4364614"/>
              <a:gd name="connsiteX1" fmla="*/ 1834197 w 21111410"/>
              <a:gd name="connsiteY1" fmla="*/ 2191425 h 4364614"/>
              <a:gd name="connsiteX2" fmla="*/ 4026568 w 21111410"/>
              <a:gd name="connsiteY2" fmla="*/ 103 h 4364614"/>
              <a:gd name="connsiteX3" fmla="*/ 6207246 w 21111410"/>
              <a:gd name="connsiteY3" fmla="*/ 2210616 h 4364614"/>
              <a:gd name="connsiteX4" fmla="*/ 8382525 w 21111410"/>
              <a:gd name="connsiteY4" fmla="*/ 4364606 h 4364614"/>
              <a:gd name="connsiteX5" fmla="*/ 10554656 w 21111410"/>
              <a:gd name="connsiteY5" fmla="*/ 2227858 h 4364614"/>
              <a:gd name="connsiteX6" fmla="*/ 12721389 w 21111410"/>
              <a:gd name="connsiteY6" fmla="*/ 103 h 4364614"/>
              <a:gd name="connsiteX7" fmla="*/ 14903116 w 21111410"/>
              <a:gd name="connsiteY7" fmla="*/ 2143299 h 4364614"/>
              <a:gd name="connsiteX8" fmla="*/ 17068800 w 21111410"/>
              <a:gd name="connsiteY8" fmla="*/ 4357110 h 4364614"/>
              <a:gd name="connsiteX9" fmla="*/ 19250526 w 21111410"/>
              <a:gd name="connsiteY9" fmla="*/ 2191425 h 4364614"/>
              <a:gd name="connsiteX10" fmla="*/ 21111410 w 21111410"/>
              <a:gd name="connsiteY10" fmla="*/ 2175383 h 4364614"/>
              <a:gd name="connsiteX0" fmla="*/ 0 w 21111410"/>
              <a:gd name="connsiteY0" fmla="*/ 2175383 h 4364614"/>
              <a:gd name="connsiteX1" fmla="*/ 1834197 w 21111410"/>
              <a:gd name="connsiteY1" fmla="*/ 2191425 h 4364614"/>
              <a:gd name="connsiteX2" fmla="*/ 4026568 w 21111410"/>
              <a:gd name="connsiteY2" fmla="*/ 103 h 4364614"/>
              <a:gd name="connsiteX3" fmla="*/ 6207246 w 21111410"/>
              <a:gd name="connsiteY3" fmla="*/ 2210616 h 4364614"/>
              <a:gd name="connsiteX4" fmla="*/ 8382525 w 21111410"/>
              <a:gd name="connsiteY4" fmla="*/ 4364606 h 4364614"/>
              <a:gd name="connsiteX5" fmla="*/ 10554656 w 21111410"/>
              <a:gd name="connsiteY5" fmla="*/ 2227858 h 4364614"/>
              <a:gd name="connsiteX6" fmla="*/ 12721389 w 21111410"/>
              <a:gd name="connsiteY6" fmla="*/ 103 h 4364614"/>
              <a:gd name="connsiteX7" fmla="*/ 14903116 w 21111410"/>
              <a:gd name="connsiteY7" fmla="*/ 2143299 h 4364614"/>
              <a:gd name="connsiteX8" fmla="*/ 17068800 w 21111410"/>
              <a:gd name="connsiteY8" fmla="*/ 4357110 h 4364614"/>
              <a:gd name="connsiteX9" fmla="*/ 19250526 w 21111410"/>
              <a:gd name="connsiteY9" fmla="*/ 2191425 h 4364614"/>
              <a:gd name="connsiteX10" fmla="*/ 21111410 w 21111410"/>
              <a:gd name="connsiteY10" fmla="*/ 2175383 h 4364614"/>
              <a:gd name="connsiteX0" fmla="*/ 0 w 21111410"/>
              <a:gd name="connsiteY0" fmla="*/ 2175383 h 4364984"/>
              <a:gd name="connsiteX1" fmla="*/ 1834197 w 21111410"/>
              <a:gd name="connsiteY1" fmla="*/ 2191425 h 4364984"/>
              <a:gd name="connsiteX2" fmla="*/ 4026568 w 21111410"/>
              <a:gd name="connsiteY2" fmla="*/ 103 h 4364984"/>
              <a:gd name="connsiteX3" fmla="*/ 6207246 w 21111410"/>
              <a:gd name="connsiteY3" fmla="*/ 2210616 h 4364984"/>
              <a:gd name="connsiteX4" fmla="*/ 8382525 w 21111410"/>
              <a:gd name="connsiteY4" fmla="*/ 4364606 h 4364984"/>
              <a:gd name="connsiteX5" fmla="*/ 10554656 w 21111410"/>
              <a:gd name="connsiteY5" fmla="*/ 2227858 h 4364984"/>
              <a:gd name="connsiteX6" fmla="*/ 12721389 w 21111410"/>
              <a:gd name="connsiteY6" fmla="*/ 103 h 4364984"/>
              <a:gd name="connsiteX7" fmla="*/ 14903116 w 21111410"/>
              <a:gd name="connsiteY7" fmla="*/ 2143299 h 4364984"/>
              <a:gd name="connsiteX8" fmla="*/ 17068800 w 21111410"/>
              <a:gd name="connsiteY8" fmla="*/ 4357110 h 4364984"/>
              <a:gd name="connsiteX9" fmla="*/ 19250526 w 21111410"/>
              <a:gd name="connsiteY9" fmla="*/ 2191425 h 4364984"/>
              <a:gd name="connsiteX10" fmla="*/ 21111410 w 21111410"/>
              <a:gd name="connsiteY10" fmla="*/ 2175383 h 4364984"/>
              <a:gd name="connsiteX0" fmla="*/ 0 w 21111410"/>
              <a:gd name="connsiteY0" fmla="*/ 2175383 h 4364883"/>
              <a:gd name="connsiteX1" fmla="*/ 1834197 w 21111410"/>
              <a:gd name="connsiteY1" fmla="*/ 2191425 h 4364883"/>
              <a:gd name="connsiteX2" fmla="*/ 4026568 w 21111410"/>
              <a:gd name="connsiteY2" fmla="*/ 103 h 4364883"/>
              <a:gd name="connsiteX3" fmla="*/ 6207246 w 21111410"/>
              <a:gd name="connsiteY3" fmla="*/ 2210616 h 4364883"/>
              <a:gd name="connsiteX4" fmla="*/ 8382525 w 21111410"/>
              <a:gd name="connsiteY4" fmla="*/ 4364606 h 4364883"/>
              <a:gd name="connsiteX5" fmla="*/ 10554656 w 21111410"/>
              <a:gd name="connsiteY5" fmla="*/ 2227858 h 4364883"/>
              <a:gd name="connsiteX6" fmla="*/ 12721389 w 21111410"/>
              <a:gd name="connsiteY6" fmla="*/ 103 h 4364883"/>
              <a:gd name="connsiteX7" fmla="*/ 14903116 w 21111410"/>
              <a:gd name="connsiteY7" fmla="*/ 2143299 h 4364883"/>
              <a:gd name="connsiteX8" fmla="*/ 17068800 w 21111410"/>
              <a:gd name="connsiteY8" fmla="*/ 4357110 h 4364883"/>
              <a:gd name="connsiteX9" fmla="*/ 19250526 w 21111410"/>
              <a:gd name="connsiteY9" fmla="*/ 2191425 h 4364883"/>
              <a:gd name="connsiteX10" fmla="*/ 21111410 w 21111410"/>
              <a:gd name="connsiteY10" fmla="*/ 2175383 h 4364883"/>
              <a:gd name="connsiteX0" fmla="*/ 0 w 21111410"/>
              <a:gd name="connsiteY0" fmla="*/ 2175383 h 4364883"/>
              <a:gd name="connsiteX1" fmla="*/ 1834197 w 21111410"/>
              <a:gd name="connsiteY1" fmla="*/ 2191425 h 4364883"/>
              <a:gd name="connsiteX2" fmla="*/ 4026568 w 21111410"/>
              <a:gd name="connsiteY2" fmla="*/ 103 h 4364883"/>
              <a:gd name="connsiteX3" fmla="*/ 6207246 w 21111410"/>
              <a:gd name="connsiteY3" fmla="*/ 2210616 h 4364883"/>
              <a:gd name="connsiteX4" fmla="*/ 8382525 w 21111410"/>
              <a:gd name="connsiteY4" fmla="*/ 4364606 h 4364883"/>
              <a:gd name="connsiteX5" fmla="*/ 10554656 w 21111410"/>
              <a:gd name="connsiteY5" fmla="*/ 2227858 h 4364883"/>
              <a:gd name="connsiteX6" fmla="*/ 12721389 w 21111410"/>
              <a:gd name="connsiteY6" fmla="*/ 103 h 4364883"/>
              <a:gd name="connsiteX7" fmla="*/ 14903116 w 21111410"/>
              <a:gd name="connsiteY7" fmla="*/ 2143299 h 4364883"/>
              <a:gd name="connsiteX8" fmla="*/ 17068800 w 21111410"/>
              <a:gd name="connsiteY8" fmla="*/ 4357110 h 4364883"/>
              <a:gd name="connsiteX9" fmla="*/ 19250526 w 21111410"/>
              <a:gd name="connsiteY9" fmla="*/ 2191425 h 4364883"/>
              <a:gd name="connsiteX10" fmla="*/ 21111410 w 21111410"/>
              <a:gd name="connsiteY10" fmla="*/ 2175383 h 4364883"/>
              <a:gd name="connsiteX0" fmla="*/ 0 w 21111410"/>
              <a:gd name="connsiteY0" fmla="*/ 2175402 h 4364902"/>
              <a:gd name="connsiteX1" fmla="*/ 1834197 w 21111410"/>
              <a:gd name="connsiteY1" fmla="*/ 2191444 h 4364902"/>
              <a:gd name="connsiteX2" fmla="*/ 4026568 w 21111410"/>
              <a:gd name="connsiteY2" fmla="*/ 122 h 4364902"/>
              <a:gd name="connsiteX3" fmla="*/ 6207246 w 21111410"/>
              <a:gd name="connsiteY3" fmla="*/ 2210635 h 4364902"/>
              <a:gd name="connsiteX4" fmla="*/ 8382525 w 21111410"/>
              <a:gd name="connsiteY4" fmla="*/ 4364625 h 4364902"/>
              <a:gd name="connsiteX5" fmla="*/ 10554656 w 21111410"/>
              <a:gd name="connsiteY5" fmla="*/ 2227877 h 4364902"/>
              <a:gd name="connsiteX6" fmla="*/ 12721389 w 21111410"/>
              <a:gd name="connsiteY6" fmla="*/ 122 h 4364902"/>
              <a:gd name="connsiteX7" fmla="*/ 14903116 w 21111410"/>
              <a:gd name="connsiteY7" fmla="*/ 2143318 h 4364902"/>
              <a:gd name="connsiteX8" fmla="*/ 17068800 w 21111410"/>
              <a:gd name="connsiteY8" fmla="*/ 4357129 h 4364902"/>
              <a:gd name="connsiteX9" fmla="*/ 19250526 w 21111410"/>
              <a:gd name="connsiteY9" fmla="*/ 2191444 h 4364902"/>
              <a:gd name="connsiteX10" fmla="*/ 21111410 w 21111410"/>
              <a:gd name="connsiteY10" fmla="*/ 2175402 h 4364902"/>
              <a:gd name="connsiteX0" fmla="*/ 0 w 21111410"/>
              <a:gd name="connsiteY0" fmla="*/ 2175402 h 4364902"/>
              <a:gd name="connsiteX1" fmla="*/ 1834197 w 21111410"/>
              <a:gd name="connsiteY1" fmla="*/ 2191444 h 4364902"/>
              <a:gd name="connsiteX2" fmla="*/ 4026568 w 21111410"/>
              <a:gd name="connsiteY2" fmla="*/ 122 h 4364902"/>
              <a:gd name="connsiteX3" fmla="*/ 6207246 w 21111410"/>
              <a:gd name="connsiteY3" fmla="*/ 2210635 h 4364902"/>
              <a:gd name="connsiteX4" fmla="*/ 8382525 w 21111410"/>
              <a:gd name="connsiteY4" fmla="*/ 4364625 h 4364902"/>
              <a:gd name="connsiteX5" fmla="*/ 10554656 w 21111410"/>
              <a:gd name="connsiteY5" fmla="*/ 2227877 h 4364902"/>
              <a:gd name="connsiteX6" fmla="*/ 12721389 w 21111410"/>
              <a:gd name="connsiteY6" fmla="*/ 122 h 4364902"/>
              <a:gd name="connsiteX7" fmla="*/ 14903116 w 21111410"/>
              <a:gd name="connsiteY7" fmla="*/ 2143318 h 4364902"/>
              <a:gd name="connsiteX8" fmla="*/ 17068800 w 21111410"/>
              <a:gd name="connsiteY8" fmla="*/ 4357129 h 4364902"/>
              <a:gd name="connsiteX9" fmla="*/ 19250526 w 21111410"/>
              <a:gd name="connsiteY9" fmla="*/ 2191444 h 4364902"/>
              <a:gd name="connsiteX10" fmla="*/ 21111410 w 21111410"/>
              <a:gd name="connsiteY10" fmla="*/ 2175402 h 4364902"/>
              <a:gd name="connsiteX0" fmla="*/ 0 w 21111410"/>
              <a:gd name="connsiteY0" fmla="*/ 2175402 h 4364902"/>
              <a:gd name="connsiteX1" fmla="*/ 1834197 w 21111410"/>
              <a:gd name="connsiteY1" fmla="*/ 2191444 h 4364902"/>
              <a:gd name="connsiteX2" fmla="*/ 4026568 w 21111410"/>
              <a:gd name="connsiteY2" fmla="*/ 122 h 4364902"/>
              <a:gd name="connsiteX3" fmla="*/ 6207246 w 21111410"/>
              <a:gd name="connsiteY3" fmla="*/ 2210635 h 4364902"/>
              <a:gd name="connsiteX4" fmla="*/ 8382525 w 21111410"/>
              <a:gd name="connsiteY4" fmla="*/ 4364625 h 4364902"/>
              <a:gd name="connsiteX5" fmla="*/ 10554656 w 21111410"/>
              <a:gd name="connsiteY5" fmla="*/ 2227877 h 4364902"/>
              <a:gd name="connsiteX6" fmla="*/ 12721389 w 21111410"/>
              <a:gd name="connsiteY6" fmla="*/ 122 h 4364902"/>
              <a:gd name="connsiteX7" fmla="*/ 14903116 w 21111410"/>
              <a:gd name="connsiteY7" fmla="*/ 2143318 h 4364902"/>
              <a:gd name="connsiteX8" fmla="*/ 17068800 w 21111410"/>
              <a:gd name="connsiteY8" fmla="*/ 4357129 h 4364902"/>
              <a:gd name="connsiteX9" fmla="*/ 19250526 w 21111410"/>
              <a:gd name="connsiteY9" fmla="*/ 2191444 h 4364902"/>
              <a:gd name="connsiteX10" fmla="*/ 21111410 w 21111410"/>
              <a:gd name="connsiteY10" fmla="*/ 2175402 h 4364902"/>
              <a:gd name="connsiteX0" fmla="*/ 0 w 21111410"/>
              <a:gd name="connsiteY0" fmla="*/ 2175402 h 4364902"/>
              <a:gd name="connsiteX1" fmla="*/ 1834197 w 21111410"/>
              <a:gd name="connsiteY1" fmla="*/ 2191444 h 4364902"/>
              <a:gd name="connsiteX2" fmla="*/ 4026568 w 21111410"/>
              <a:gd name="connsiteY2" fmla="*/ 122 h 4364902"/>
              <a:gd name="connsiteX3" fmla="*/ 6207246 w 21111410"/>
              <a:gd name="connsiteY3" fmla="*/ 2210635 h 4364902"/>
              <a:gd name="connsiteX4" fmla="*/ 8382525 w 21111410"/>
              <a:gd name="connsiteY4" fmla="*/ 4364625 h 4364902"/>
              <a:gd name="connsiteX5" fmla="*/ 10554656 w 21111410"/>
              <a:gd name="connsiteY5" fmla="*/ 2227877 h 4364902"/>
              <a:gd name="connsiteX6" fmla="*/ 12721389 w 21111410"/>
              <a:gd name="connsiteY6" fmla="*/ 122 h 4364902"/>
              <a:gd name="connsiteX7" fmla="*/ 14903116 w 21111410"/>
              <a:gd name="connsiteY7" fmla="*/ 2143318 h 4364902"/>
              <a:gd name="connsiteX8" fmla="*/ 17068800 w 21111410"/>
              <a:gd name="connsiteY8" fmla="*/ 4357129 h 4364902"/>
              <a:gd name="connsiteX9" fmla="*/ 19250526 w 21111410"/>
              <a:gd name="connsiteY9" fmla="*/ 2191444 h 4364902"/>
              <a:gd name="connsiteX10" fmla="*/ 21111410 w 21111410"/>
              <a:gd name="connsiteY10" fmla="*/ 2175402 h 4364902"/>
              <a:gd name="connsiteX0" fmla="*/ 0 w 21111410"/>
              <a:gd name="connsiteY0" fmla="*/ 2175402 h 4364902"/>
              <a:gd name="connsiteX1" fmla="*/ 1834197 w 21111410"/>
              <a:gd name="connsiteY1" fmla="*/ 2191444 h 4364902"/>
              <a:gd name="connsiteX2" fmla="*/ 4026568 w 21111410"/>
              <a:gd name="connsiteY2" fmla="*/ 122 h 4364902"/>
              <a:gd name="connsiteX3" fmla="*/ 6207246 w 21111410"/>
              <a:gd name="connsiteY3" fmla="*/ 2210635 h 4364902"/>
              <a:gd name="connsiteX4" fmla="*/ 8382525 w 21111410"/>
              <a:gd name="connsiteY4" fmla="*/ 4364625 h 4364902"/>
              <a:gd name="connsiteX5" fmla="*/ 10554656 w 21111410"/>
              <a:gd name="connsiteY5" fmla="*/ 2227877 h 4364902"/>
              <a:gd name="connsiteX6" fmla="*/ 12721389 w 21111410"/>
              <a:gd name="connsiteY6" fmla="*/ 122 h 4364902"/>
              <a:gd name="connsiteX7" fmla="*/ 14903116 w 21111410"/>
              <a:gd name="connsiteY7" fmla="*/ 2143318 h 4364902"/>
              <a:gd name="connsiteX8" fmla="*/ 17068800 w 21111410"/>
              <a:gd name="connsiteY8" fmla="*/ 4357129 h 4364902"/>
              <a:gd name="connsiteX9" fmla="*/ 19250526 w 21111410"/>
              <a:gd name="connsiteY9" fmla="*/ 2191444 h 4364902"/>
              <a:gd name="connsiteX10" fmla="*/ 21111410 w 21111410"/>
              <a:gd name="connsiteY10" fmla="*/ 2175402 h 4364902"/>
              <a:gd name="connsiteX0" fmla="*/ 0 w 21111410"/>
              <a:gd name="connsiteY0" fmla="*/ 2175402 h 4364902"/>
              <a:gd name="connsiteX1" fmla="*/ 1834197 w 21111410"/>
              <a:gd name="connsiteY1" fmla="*/ 2191444 h 4364902"/>
              <a:gd name="connsiteX2" fmla="*/ 4026568 w 21111410"/>
              <a:gd name="connsiteY2" fmla="*/ 122 h 4364902"/>
              <a:gd name="connsiteX3" fmla="*/ 6207246 w 21111410"/>
              <a:gd name="connsiteY3" fmla="*/ 2210635 h 4364902"/>
              <a:gd name="connsiteX4" fmla="*/ 8382525 w 21111410"/>
              <a:gd name="connsiteY4" fmla="*/ 4364625 h 4364902"/>
              <a:gd name="connsiteX5" fmla="*/ 10554656 w 21111410"/>
              <a:gd name="connsiteY5" fmla="*/ 2227877 h 4364902"/>
              <a:gd name="connsiteX6" fmla="*/ 12721389 w 21111410"/>
              <a:gd name="connsiteY6" fmla="*/ 122 h 4364902"/>
              <a:gd name="connsiteX7" fmla="*/ 14903116 w 21111410"/>
              <a:gd name="connsiteY7" fmla="*/ 2143318 h 4364902"/>
              <a:gd name="connsiteX8" fmla="*/ 17068800 w 21111410"/>
              <a:gd name="connsiteY8" fmla="*/ 4357129 h 4364902"/>
              <a:gd name="connsiteX9" fmla="*/ 19250526 w 21111410"/>
              <a:gd name="connsiteY9" fmla="*/ 2191444 h 4364902"/>
              <a:gd name="connsiteX10" fmla="*/ 21111410 w 21111410"/>
              <a:gd name="connsiteY10" fmla="*/ 2175402 h 4364902"/>
              <a:gd name="connsiteX0" fmla="*/ 0 w 21111410"/>
              <a:gd name="connsiteY0" fmla="*/ 2175402 h 4364902"/>
              <a:gd name="connsiteX1" fmla="*/ 1834197 w 21111410"/>
              <a:gd name="connsiteY1" fmla="*/ 2191444 h 4364902"/>
              <a:gd name="connsiteX2" fmla="*/ 4026568 w 21111410"/>
              <a:gd name="connsiteY2" fmla="*/ 122 h 4364902"/>
              <a:gd name="connsiteX3" fmla="*/ 6207246 w 21111410"/>
              <a:gd name="connsiteY3" fmla="*/ 2210635 h 4364902"/>
              <a:gd name="connsiteX4" fmla="*/ 8382525 w 21111410"/>
              <a:gd name="connsiteY4" fmla="*/ 4364625 h 4364902"/>
              <a:gd name="connsiteX5" fmla="*/ 10554656 w 21111410"/>
              <a:gd name="connsiteY5" fmla="*/ 2227877 h 4364902"/>
              <a:gd name="connsiteX6" fmla="*/ 12721389 w 21111410"/>
              <a:gd name="connsiteY6" fmla="*/ 122 h 4364902"/>
              <a:gd name="connsiteX7" fmla="*/ 14903116 w 21111410"/>
              <a:gd name="connsiteY7" fmla="*/ 2143318 h 4364902"/>
              <a:gd name="connsiteX8" fmla="*/ 17068800 w 21111410"/>
              <a:gd name="connsiteY8" fmla="*/ 4357129 h 4364902"/>
              <a:gd name="connsiteX9" fmla="*/ 19250526 w 21111410"/>
              <a:gd name="connsiteY9" fmla="*/ 2191444 h 4364902"/>
              <a:gd name="connsiteX10" fmla="*/ 21111410 w 21111410"/>
              <a:gd name="connsiteY10" fmla="*/ 2175402 h 4364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111410" h="4364902">
                <a:moveTo>
                  <a:pt x="0" y="2175402"/>
                </a:moveTo>
                <a:lnTo>
                  <a:pt x="1834197" y="2191444"/>
                </a:lnTo>
                <a:cubicBezTo>
                  <a:pt x="1855812" y="1132415"/>
                  <a:pt x="2708067" y="5470"/>
                  <a:pt x="4026568" y="122"/>
                </a:cubicBezTo>
                <a:cubicBezTo>
                  <a:pt x="5345069" y="-5226"/>
                  <a:pt x="6207646" y="1064474"/>
                  <a:pt x="6207246" y="2210635"/>
                </a:cubicBezTo>
                <a:cubicBezTo>
                  <a:pt x="6206846" y="3356796"/>
                  <a:pt x="7179393" y="4344659"/>
                  <a:pt x="8382525" y="4364625"/>
                </a:cubicBezTo>
                <a:cubicBezTo>
                  <a:pt x="9585657" y="4384591"/>
                  <a:pt x="10574996" y="3322764"/>
                  <a:pt x="10554656" y="2227877"/>
                </a:cubicBezTo>
                <a:cubicBezTo>
                  <a:pt x="10534316" y="1132990"/>
                  <a:pt x="11372803" y="14215"/>
                  <a:pt x="12721389" y="122"/>
                </a:cubicBezTo>
                <a:cubicBezTo>
                  <a:pt x="14069975" y="-13971"/>
                  <a:pt x="14904941" y="1194959"/>
                  <a:pt x="14903116" y="2143318"/>
                </a:cubicBezTo>
                <a:cubicBezTo>
                  <a:pt x="14901291" y="3091677"/>
                  <a:pt x="15523835" y="4366200"/>
                  <a:pt x="17068800" y="4357129"/>
                </a:cubicBezTo>
                <a:cubicBezTo>
                  <a:pt x="18613765" y="4348058"/>
                  <a:pt x="19217693" y="2990901"/>
                  <a:pt x="19250526" y="2191444"/>
                </a:cubicBezTo>
                <a:lnTo>
                  <a:pt x="21111410" y="2175402"/>
                </a:lnTo>
              </a:path>
            </a:pathLst>
          </a:custGeom>
          <a:noFill/>
          <a:ln w="50800">
            <a:solidFill>
              <a:schemeClr val="tx2"/>
            </a:solidFill>
            <a:headEnd type="diamond" w="lg" len="lg"/>
            <a:tailEnd type="diamond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swa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76411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42ABEDE6-BDF4-9F45-8F10-66D45594E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0104" y="3335178"/>
            <a:ext cx="16233505" cy="9640837"/>
          </a:xfrm>
          <a:custGeom>
            <a:avLst/>
            <a:gdLst>
              <a:gd name="connsiteX0" fmla="*/ 4583545 w 4691511"/>
              <a:gd name="connsiteY0" fmla="*/ 2645494 h 2786219"/>
              <a:gd name="connsiteX1" fmla="*/ 4595414 w 4691511"/>
              <a:gd name="connsiteY1" fmla="*/ 2647917 h 2786219"/>
              <a:gd name="connsiteX2" fmla="*/ 4600090 w 4691511"/>
              <a:gd name="connsiteY2" fmla="*/ 2675917 h 2786219"/>
              <a:gd name="connsiteX3" fmla="*/ 4559807 w 4691511"/>
              <a:gd name="connsiteY3" fmla="*/ 2718277 h 2786219"/>
              <a:gd name="connsiteX4" fmla="*/ 4530674 w 4691511"/>
              <a:gd name="connsiteY4" fmla="*/ 2749509 h 2786219"/>
              <a:gd name="connsiteX5" fmla="*/ 4504778 w 4691511"/>
              <a:gd name="connsiteY5" fmla="*/ 2774997 h 2786219"/>
              <a:gd name="connsiteX6" fmla="*/ 4491111 w 4691511"/>
              <a:gd name="connsiteY6" fmla="*/ 2781458 h 2786219"/>
              <a:gd name="connsiteX7" fmla="*/ 4470969 w 4691511"/>
              <a:gd name="connsiteY7" fmla="*/ 2767099 h 2786219"/>
              <a:gd name="connsiteX8" fmla="*/ 4475645 w 4691511"/>
              <a:gd name="connsiteY8" fmla="*/ 2750227 h 2786219"/>
              <a:gd name="connsiteX9" fmla="*/ 4515928 w 4691511"/>
              <a:gd name="connsiteY9" fmla="*/ 2708944 h 2786219"/>
              <a:gd name="connsiteX10" fmla="*/ 4575992 w 4691511"/>
              <a:gd name="connsiteY10" fmla="*/ 2654378 h 2786219"/>
              <a:gd name="connsiteX11" fmla="*/ 4583545 w 4691511"/>
              <a:gd name="connsiteY11" fmla="*/ 2645494 h 2786219"/>
              <a:gd name="connsiteX12" fmla="*/ 4193945 w 4691511"/>
              <a:gd name="connsiteY12" fmla="*/ 2606519 h 2786219"/>
              <a:gd name="connsiteX13" fmla="*/ 4213202 w 4691511"/>
              <a:gd name="connsiteY13" fmla="*/ 2607690 h 2786219"/>
              <a:gd name="connsiteX14" fmla="*/ 4225356 w 4691511"/>
              <a:gd name="connsiteY14" fmla="*/ 2646974 h 2786219"/>
              <a:gd name="connsiteX15" fmla="*/ 4216062 w 4691511"/>
              <a:gd name="connsiteY15" fmla="*/ 2656345 h 2786219"/>
              <a:gd name="connsiteX16" fmla="*/ 4191040 w 4691511"/>
              <a:gd name="connsiteY16" fmla="*/ 2647335 h 2786219"/>
              <a:gd name="connsiteX17" fmla="*/ 4187823 w 4691511"/>
              <a:gd name="connsiteY17" fmla="*/ 2625350 h 2786219"/>
              <a:gd name="connsiteX18" fmla="*/ 4193945 w 4691511"/>
              <a:gd name="connsiteY18" fmla="*/ 2606519 h 2786219"/>
              <a:gd name="connsiteX19" fmla="*/ 4640278 w 4691511"/>
              <a:gd name="connsiteY19" fmla="*/ 2507178 h 2786219"/>
              <a:gd name="connsiteX20" fmla="*/ 4652149 w 4691511"/>
              <a:gd name="connsiteY20" fmla="*/ 2518283 h 2786219"/>
              <a:gd name="connsiteX21" fmla="*/ 4652868 w 4691511"/>
              <a:gd name="connsiteY21" fmla="*/ 2524731 h 2786219"/>
              <a:gd name="connsiteX22" fmla="*/ 4652149 w 4691511"/>
              <a:gd name="connsiteY22" fmla="*/ 2530463 h 2786219"/>
              <a:gd name="connsiteX23" fmla="*/ 4684884 w 4691511"/>
              <a:gd name="connsiteY23" fmla="*/ 2576674 h 2786219"/>
              <a:gd name="connsiteX24" fmla="*/ 4688841 w 4691511"/>
              <a:gd name="connsiteY24" fmla="*/ 2591720 h 2786219"/>
              <a:gd name="connsiteX25" fmla="*/ 4639199 w 4691511"/>
              <a:gd name="connsiteY25" fmla="*/ 2649752 h 2786219"/>
              <a:gd name="connsiteX26" fmla="*/ 4630925 w 4691511"/>
              <a:gd name="connsiteY26" fmla="*/ 2656558 h 2786219"/>
              <a:gd name="connsiteX27" fmla="*/ 4623011 w 4691511"/>
              <a:gd name="connsiteY27" fmla="*/ 2656200 h 2786219"/>
              <a:gd name="connsiteX28" fmla="*/ 4621212 w 4691511"/>
              <a:gd name="connsiteY28" fmla="*/ 2649036 h 2786219"/>
              <a:gd name="connsiteX29" fmla="*/ 4621932 w 4691511"/>
              <a:gd name="connsiteY29" fmla="*/ 2615721 h 2786219"/>
              <a:gd name="connsiteX30" fmla="*/ 4625529 w 4691511"/>
              <a:gd name="connsiteY30" fmla="*/ 2600675 h 2786219"/>
              <a:gd name="connsiteX31" fmla="*/ 4639558 w 4691511"/>
              <a:gd name="connsiteY31" fmla="*/ 2535120 h 2786219"/>
              <a:gd name="connsiteX32" fmla="*/ 4637760 w 4691511"/>
              <a:gd name="connsiteY32" fmla="*/ 2520791 h 2786219"/>
              <a:gd name="connsiteX33" fmla="*/ 4640278 w 4691511"/>
              <a:gd name="connsiteY33" fmla="*/ 2507178 h 2786219"/>
              <a:gd name="connsiteX34" fmla="*/ 4568613 w 4691511"/>
              <a:gd name="connsiteY34" fmla="*/ 2207141 h 2786219"/>
              <a:gd name="connsiteX35" fmla="*/ 4587504 w 4691511"/>
              <a:gd name="connsiteY35" fmla="*/ 2229002 h 2786219"/>
              <a:gd name="connsiteX36" fmla="*/ 4565649 w 4691511"/>
              <a:gd name="connsiteY36" fmla="*/ 2209327 h 2786219"/>
              <a:gd name="connsiteX37" fmla="*/ 4568613 w 4691511"/>
              <a:gd name="connsiteY37" fmla="*/ 2207141 h 2786219"/>
              <a:gd name="connsiteX38" fmla="*/ 2871957 w 4691511"/>
              <a:gd name="connsiteY38" fmla="*/ 2061091 h 2786219"/>
              <a:gd name="connsiteX39" fmla="*/ 2880907 w 4691511"/>
              <a:gd name="connsiteY39" fmla="*/ 2076984 h 2786219"/>
              <a:gd name="connsiteX40" fmla="*/ 2881980 w 4691511"/>
              <a:gd name="connsiteY40" fmla="*/ 2086736 h 2786219"/>
              <a:gd name="connsiteX41" fmla="*/ 2884128 w 4691511"/>
              <a:gd name="connsiteY41" fmla="*/ 2087458 h 2786219"/>
              <a:gd name="connsiteX42" fmla="*/ 2873747 w 4691511"/>
              <a:gd name="connsiteY42" fmla="*/ 2117437 h 2786219"/>
              <a:gd name="connsiteX43" fmla="*/ 2854417 w 4691511"/>
              <a:gd name="connsiteY43" fmla="*/ 2179924 h 2786219"/>
              <a:gd name="connsiteX44" fmla="*/ 2819336 w 4691511"/>
              <a:gd name="connsiteY44" fmla="*/ 2243855 h 2786219"/>
              <a:gd name="connsiteX45" fmla="*/ 2783897 w 4691511"/>
              <a:gd name="connsiteY45" fmla="*/ 2241688 h 2786219"/>
              <a:gd name="connsiteX46" fmla="*/ 2778886 w 4691511"/>
              <a:gd name="connsiteY46" fmla="*/ 2197983 h 2786219"/>
              <a:gd name="connsiteX47" fmla="*/ 2789625 w 4691511"/>
              <a:gd name="connsiteY47" fmla="*/ 2135497 h 2786219"/>
              <a:gd name="connsiteX48" fmla="*/ 2809671 w 4691511"/>
              <a:gd name="connsiteY48" fmla="*/ 2108407 h 2786219"/>
              <a:gd name="connsiteX49" fmla="*/ 2858713 w 4691511"/>
              <a:gd name="connsiteY49" fmla="*/ 2070843 h 2786219"/>
              <a:gd name="connsiteX50" fmla="*/ 2871957 w 4691511"/>
              <a:gd name="connsiteY50" fmla="*/ 2061091 h 2786219"/>
              <a:gd name="connsiteX51" fmla="*/ 4254900 w 4691511"/>
              <a:gd name="connsiteY51" fmla="*/ 2046803 h 2786219"/>
              <a:gd name="connsiteX52" fmla="*/ 4264272 w 4691511"/>
              <a:gd name="connsiteY52" fmla="*/ 2069100 h 2786219"/>
              <a:gd name="connsiteX53" fmla="*/ 4283378 w 4691511"/>
              <a:gd name="connsiteY53" fmla="*/ 2099308 h 2786219"/>
              <a:gd name="connsiteX54" fmla="*/ 4291669 w 4691511"/>
              <a:gd name="connsiteY54" fmla="*/ 2123044 h 2786219"/>
              <a:gd name="connsiteX55" fmla="*/ 4298158 w 4691511"/>
              <a:gd name="connsiteY55" fmla="*/ 2153971 h 2786219"/>
              <a:gd name="connsiteX56" fmla="*/ 4320869 w 4691511"/>
              <a:gd name="connsiteY56" fmla="*/ 2189215 h 2786219"/>
              <a:gd name="connsiteX57" fmla="*/ 4330962 w 4691511"/>
              <a:gd name="connsiteY57" fmla="*/ 2200003 h 2786219"/>
              <a:gd name="connsiteX58" fmla="*/ 4374220 w 4691511"/>
              <a:gd name="connsiteY58" fmla="*/ 2279121 h 2786219"/>
              <a:gd name="connsiteX59" fmla="*/ 4381790 w 4691511"/>
              <a:gd name="connsiteY59" fmla="*/ 2331626 h 2786219"/>
              <a:gd name="connsiteX60" fmla="*/ 4342498 w 4691511"/>
              <a:gd name="connsiteY60" fmla="*/ 2434119 h 2786219"/>
              <a:gd name="connsiteX61" fmla="*/ 4290588 w 4691511"/>
              <a:gd name="connsiteY61" fmla="*/ 2523665 h 2786219"/>
              <a:gd name="connsiteX62" fmla="*/ 4279413 w 4691511"/>
              <a:gd name="connsiteY62" fmla="*/ 2535533 h 2786219"/>
              <a:gd name="connsiteX63" fmla="*/ 4233631 w 4691511"/>
              <a:gd name="connsiteY63" fmla="*/ 2553155 h 2786219"/>
              <a:gd name="connsiteX64" fmla="*/ 4217049 w 4691511"/>
              <a:gd name="connsiteY64" fmla="*/ 2548479 h 2786219"/>
              <a:gd name="connsiteX65" fmla="*/ 4201909 w 4691511"/>
              <a:gd name="connsiteY65" fmla="*/ 2545602 h 2786219"/>
              <a:gd name="connsiteX66" fmla="*/ 4170907 w 4691511"/>
              <a:gd name="connsiteY66" fmla="*/ 2544883 h 2786219"/>
              <a:gd name="connsiteX67" fmla="*/ 4142068 w 4691511"/>
              <a:gd name="connsiteY67" fmla="*/ 2500649 h 2786219"/>
              <a:gd name="connsiteX68" fmla="*/ 4132335 w 4691511"/>
              <a:gd name="connsiteY68" fmla="*/ 2462170 h 2786219"/>
              <a:gd name="connsiteX69" fmla="*/ 4117195 w 4691511"/>
              <a:gd name="connsiteY69" fmla="*/ 2466485 h 2786219"/>
              <a:gd name="connsiteX70" fmla="*/ 4130172 w 4691511"/>
              <a:gd name="connsiteY70" fmla="*/ 2433400 h 2786219"/>
              <a:gd name="connsiteX71" fmla="*/ 4127288 w 4691511"/>
              <a:gd name="connsiteY71" fmla="*/ 2431961 h 2786219"/>
              <a:gd name="connsiteX72" fmla="*/ 4095566 w 4691511"/>
              <a:gd name="connsiteY72" fmla="*/ 2457494 h 2786219"/>
              <a:gd name="connsiteX73" fmla="*/ 4086554 w 4691511"/>
              <a:gd name="connsiteY73" fmla="*/ 2434119 h 2786219"/>
              <a:gd name="connsiteX74" fmla="*/ 4025271 w 4691511"/>
              <a:gd name="connsiteY74" fmla="*/ 2395999 h 2786219"/>
              <a:gd name="connsiteX75" fmla="*/ 3964710 w 4691511"/>
              <a:gd name="connsiteY75" fmla="*/ 2405349 h 2786219"/>
              <a:gd name="connsiteX76" fmla="*/ 3927941 w 4691511"/>
              <a:gd name="connsiteY76" fmla="*/ 2424049 h 2786219"/>
              <a:gd name="connsiteX77" fmla="*/ 3905591 w 4691511"/>
              <a:gd name="connsiteY77" fmla="*/ 2431961 h 2786219"/>
              <a:gd name="connsiteX78" fmla="*/ 3848995 w 4691511"/>
              <a:gd name="connsiteY78" fmla="*/ 2444908 h 2786219"/>
              <a:gd name="connsiteX79" fmla="*/ 3802492 w 4691511"/>
              <a:gd name="connsiteY79" fmla="*/ 2436636 h 2786219"/>
              <a:gd name="connsiteX80" fmla="*/ 3800329 w 4691511"/>
              <a:gd name="connsiteY80" fmla="*/ 2425488 h 2786219"/>
              <a:gd name="connsiteX81" fmla="*/ 3805015 w 4691511"/>
              <a:gd name="connsiteY81" fmla="*/ 2325872 h 2786219"/>
              <a:gd name="connsiteX82" fmla="*/ 3804295 w 4691511"/>
              <a:gd name="connsiteY82" fmla="*/ 2290988 h 2786219"/>
              <a:gd name="connsiteX83" fmla="*/ 3803934 w 4691511"/>
              <a:gd name="connsiteY83" fmla="*/ 2258262 h 2786219"/>
              <a:gd name="connsiteX84" fmla="*/ 3860891 w 4691511"/>
              <a:gd name="connsiteY84" fmla="*/ 2196767 h 2786219"/>
              <a:gd name="connsiteX85" fmla="*/ 3912079 w 4691511"/>
              <a:gd name="connsiteY85" fmla="*/ 2179864 h 2786219"/>
              <a:gd name="connsiteX86" fmla="*/ 3944883 w 4691511"/>
              <a:gd name="connsiteY86" fmla="*/ 2146419 h 2786219"/>
              <a:gd name="connsiteX87" fmla="*/ 3953895 w 4691511"/>
              <a:gd name="connsiteY87" fmla="*/ 2138508 h 2786219"/>
              <a:gd name="connsiteX88" fmla="*/ 3978408 w 4691511"/>
              <a:gd name="connsiteY88" fmla="*/ 2124482 h 2786219"/>
              <a:gd name="connsiteX89" fmla="*/ 3983095 w 4691511"/>
              <a:gd name="connsiteY89" fmla="*/ 2117290 h 2786219"/>
              <a:gd name="connsiteX90" fmla="*/ 4035725 w 4691511"/>
              <a:gd name="connsiteY90" fmla="*/ 2102905 h 2786219"/>
              <a:gd name="connsiteX91" fmla="*/ 4056273 w 4691511"/>
              <a:gd name="connsiteY91" fmla="*/ 2098589 h 2786219"/>
              <a:gd name="connsiteX92" fmla="*/ 4095926 w 4691511"/>
              <a:gd name="connsiteY92" fmla="*/ 2059030 h 2786219"/>
              <a:gd name="connsiteX93" fmla="*/ 4142789 w 4691511"/>
              <a:gd name="connsiteY93" fmla="*/ 2059390 h 2786219"/>
              <a:gd name="connsiteX94" fmla="*/ 4154685 w 4691511"/>
              <a:gd name="connsiteY94" fmla="*/ 2085283 h 2786219"/>
              <a:gd name="connsiteX95" fmla="*/ 4160813 w 4691511"/>
              <a:gd name="connsiteY95" fmla="*/ 2116570 h 2786219"/>
              <a:gd name="connsiteX96" fmla="*/ 4204072 w 4691511"/>
              <a:gd name="connsiteY96" fmla="*/ 2146060 h 2786219"/>
              <a:gd name="connsiteX97" fmla="*/ 4219572 w 4691511"/>
              <a:gd name="connsiteY97" fmla="*/ 2142463 h 2786219"/>
              <a:gd name="connsiteX98" fmla="*/ 4239760 w 4691511"/>
              <a:gd name="connsiteY98" fmla="*/ 2081687 h 2786219"/>
              <a:gd name="connsiteX99" fmla="*/ 4245167 w 4691511"/>
              <a:gd name="connsiteY99" fmla="*/ 2060109 h 2786219"/>
              <a:gd name="connsiteX100" fmla="*/ 4254900 w 4691511"/>
              <a:gd name="connsiteY100" fmla="*/ 2046803 h 2786219"/>
              <a:gd name="connsiteX101" fmla="*/ 3993532 w 4691511"/>
              <a:gd name="connsiteY101" fmla="*/ 2011483 h 2786219"/>
              <a:gd name="connsiteX102" fmla="*/ 4014428 w 4691511"/>
              <a:gd name="connsiteY102" fmla="*/ 2013223 h 2786219"/>
              <a:gd name="connsiteX103" fmla="*/ 3978273 w 4691511"/>
              <a:gd name="connsiteY103" fmla="*/ 2028976 h 2786219"/>
              <a:gd name="connsiteX104" fmla="*/ 3993532 w 4691511"/>
              <a:gd name="connsiteY104" fmla="*/ 2011483 h 2786219"/>
              <a:gd name="connsiteX105" fmla="*/ 3733627 w 4691511"/>
              <a:gd name="connsiteY105" fmla="*/ 1964607 h 2786219"/>
              <a:gd name="connsiteX106" fmla="*/ 3741860 w 4691511"/>
              <a:gd name="connsiteY106" fmla="*/ 1966018 h 2786219"/>
              <a:gd name="connsiteX107" fmla="*/ 3794124 w 4691511"/>
              <a:gd name="connsiteY107" fmla="*/ 1974132 h 2786219"/>
              <a:gd name="connsiteX108" fmla="*/ 3830278 w 4691511"/>
              <a:gd name="connsiteY108" fmla="*/ 1993535 h 2786219"/>
              <a:gd name="connsiteX109" fmla="*/ 3829204 w 4691511"/>
              <a:gd name="connsiteY109" fmla="*/ 1998826 h 2786219"/>
              <a:gd name="connsiteX110" fmla="*/ 3789828 w 4691511"/>
              <a:gd name="connsiteY110" fmla="*/ 1996710 h 2786219"/>
              <a:gd name="connsiteX111" fmla="*/ 3737207 w 4691511"/>
              <a:gd name="connsiteY111" fmla="*/ 1986479 h 2786219"/>
              <a:gd name="connsiteX112" fmla="*/ 3727542 w 4691511"/>
              <a:gd name="connsiteY112" fmla="*/ 1982599 h 2786219"/>
              <a:gd name="connsiteX113" fmla="*/ 3721098 w 4691511"/>
              <a:gd name="connsiteY113" fmla="*/ 1968135 h 2786219"/>
              <a:gd name="connsiteX114" fmla="*/ 3733627 w 4691511"/>
              <a:gd name="connsiteY114" fmla="*/ 1964607 h 2786219"/>
              <a:gd name="connsiteX115" fmla="*/ 4398657 w 4691511"/>
              <a:gd name="connsiteY115" fmla="*/ 1940441 h 2786219"/>
              <a:gd name="connsiteX116" fmla="*/ 4403361 w 4691511"/>
              <a:gd name="connsiteY116" fmla="*/ 1942596 h 2786219"/>
              <a:gd name="connsiteX117" fmla="*/ 4361386 w 4691511"/>
              <a:gd name="connsiteY117" fmla="*/ 1965935 h 2786219"/>
              <a:gd name="connsiteX118" fmla="*/ 4354511 w 4691511"/>
              <a:gd name="connsiteY118" fmla="*/ 1961626 h 2786219"/>
              <a:gd name="connsiteX119" fmla="*/ 4359577 w 4691511"/>
              <a:gd name="connsiteY119" fmla="*/ 1956240 h 2786219"/>
              <a:gd name="connsiteX120" fmla="*/ 4395039 w 4691511"/>
              <a:gd name="connsiteY120" fmla="*/ 1941159 h 2786219"/>
              <a:gd name="connsiteX121" fmla="*/ 4398657 w 4691511"/>
              <a:gd name="connsiteY121" fmla="*/ 1940441 h 2786219"/>
              <a:gd name="connsiteX122" fmla="*/ 4181283 w 4691511"/>
              <a:gd name="connsiteY122" fmla="*/ 1902194 h 2786219"/>
              <a:gd name="connsiteX123" fmla="*/ 4196127 w 4691511"/>
              <a:gd name="connsiteY123" fmla="*/ 1902914 h 2786219"/>
              <a:gd name="connsiteX124" fmla="*/ 4323519 w 4691511"/>
              <a:gd name="connsiteY124" fmla="*/ 1961236 h 2786219"/>
              <a:gd name="connsiteX125" fmla="*/ 4330716 w 4691511"/>
              <a:gd name="connsiteY125" fmla="*/ 1973476 h 2786219"/>
              <a:gd name="connsiteX126" fmla="*/ 4339353 w 4691511"/>
              <a:gd name="connsiteY126" fmla="*/ 1995436 h 2786219"/>
              <a:gd name="connsiteX127" fmla="*/ 4365263 w 4691511"/>
              <a:gd name="connsiteY127" fmla="*/ 2027837 h 2786219"/>
              <a:gd name="connsiteX128" fmla="*/ 4362025 w 4691511"/>
              <a:gd name="connsiteY128" fmla="*/ 2032157 h 2786219"/>
              <a:gd name="connsiteX129" fmla="*/ 4325678 w 4691511"/>
              <a:gd name="connsiteY129" fmla="*/ 2019197 h 2786219"/>
              <a:gd name="connsiteX130" fmla="*/ 4309485 w 4691511"/>
              <a:gd name="connsiteY130" fmla="*/ 2002637 h 2786219"/>
              <a:gd name="connsiteX131" fmla="*/ 4275657 w 4691511"/>
              <a:gd name="connsiteY131" fmla="*/ 1994716 h 2786219"/>
              <a:gd name="connsiteX132" fmla="*/ 4265941 w 4691511"/>
              <a:gd name="connsiteY132" fmla="*/ 2002997 h 2786219"/>
              <a:gd name="connsiteX133" fmla="*/ 4249027 w 4691511"/>
              <a:gd name="connsiteY133" fmla="*/ 2012357 h 2786219"/>
              <a:gd name="connsiteX134" fmla="*/ 4201885 w 4691511"/>
              <a:gd name="connsiteY134" fmla="*/ 1980316 h 2786219"/>
              <a:gd name="connsiteX135" fmla="*/ 4162300 w 4691511"/>
              <a:gd name="connsiteY135" fmla="*/ 1943595 h 2786219"/>
              <a:gd name="connsiteX136" fmla="*/ 4120556 w 4691511"/>
              <a:gd name="connsiteY136" fmla="*/ 1927755 h 2786219"/>
              <a:gd name="connsiteX137" fmla="*/ 4115158 w 4691511"/>
              <a:gd name="connsiteY137" fmla="*/ 1922355 h 2786219"/>
              <a:gd name="connsiteX138" fmla="*/ 4118757 w 4691511"/>
              <a:gd name="connsiteY138" fmla="*/ 1915875 h 2786219"/>
              <a:gd name="connsiteX139" fmla="*/ 4136030 w 4691511"/>
              <a:gd name="connsiteY139" fmla="*/ 1914795 h 2786219"/>
              <a:gd name="connsiteX140" fmla="*/ 4169138 w 4691511"/>
              <a:gd name="connsiteY140" fmla="*/ 1909034 h 2786219"/>
              <a:gd name="connsiteX141" fmla="*/ 4181283 w 4691511"/>
              <a:gd name="connsiteY141" fmla="*/ 1902194 h 2786219"/>
              <a:gd name="connsiteX142" fmla="*/ 4111416 w 4691511"/>
              <a:gd name="connsiteY142" fmla="*/ 1880736 h 2786219"/>
              <a:gd name="connsiteX143" fmla="*/ 4132780 w 4691511"/>
              <a:gd name="connsiteY143" fmla="*/ 1895818 h 2786219"/>
              <a:gd name="connsiteX144" fmla="*/ 4119605 w 4691511"/>
              <a:gd name="connsiteY144" fmla="*/ 1908324 h 2786219"/>
              <a:gd name="connsiteX145" fmla="*/ 4097885 w 4691511"/>
              <a:gd name="connsiteY145" fmla="*/ 1893611 h 2786219"/>
              <a:gd name="connsiteX146" fmla="*/ 4111416 w 4691511"/>
              <a:gd name="connsiteY146" fmla="*/ 1880736 h 2786219"/>
              <a:gd name="connsiteX147" fmla="*/ 3995374 w 4691511"/>
              <a:gd name="connsiteY147" fmla="*/ 1855438 h 2786219"/>
              <a:gd name="connsiteX148" fmla="*/ 3980896 w 4691511"/>
              <a:gd name="connsiteY148" fmla="*/ 1867714 h 2786219"/>
              <a:gd name="connsiteX149" fmla="*/ 3941443 w 4691511"/>
              <a:gd name="connsiteY149" fmla="*/ 1868797 h 2786219"/>
              <a:gd name="connsiteX150" fmla="*/ 3930223 w 4691511"/>
              <a:gd name="connsiteY150" fmla="*/ 1877463 h 2786219"/>
              <a:gd name="connsiteX151" fmla="*/ 3945063 w 4691511"/>
              <a:gd name="connsiteY151" fmla="*/ 1888655 h 2786219"/>
              <a:gd name="connsiteX152" fmla="*/ 3966780 w 4691511"/>
              <a:gd name="connsiteY152" fmla="*/ 1883240 h 2786219"/>
              <a:gd name="connsiteX153" fmla="*/ 3967866 w 4691511"/>
              <a:gd name="connsiteY153" fmla="*/ 1886850 h 2786219"/>
              <a:gd name="connsiteX154" fmla="*/ 3958817 w 4691511"/>
              <a:gd name="connsiteY154" fmla="*/ 1926205 h 2786219"/>
              <a:gd name="connsiteX155" fmla="*/ 3954112 w 4691511"/>
              <a:gd name="connsiteY155" fmla="*/ 1942091 h 2786219"/>
              <a:gd name="connsiteX156" fmla="*/ 3942167 w 4691511"/>
              <a:gd name="connsiteY156" fmla="*/ 1932343 h 2786219"/>
              <a:gd name="connsiteX157" fmla="*/ 3935652 w 4691511"/>
              <a:gd name="connsiteY157" fmla="*/ 1925483 h 2786219"/>
              <a:gd name="connsiteX158" fmla="*/ 3930223 w 4691511"/>
              <a:gd name="connsiteY158" fmla="*/ 1932704 h 2786219"/>
              <a:gd name="connsiteX159" fmla="*/ 3919002 w 4691511"/>
              <a:gd name="connsiteY159" fmla="*/ 1954367 h 2786219"/>
              <a:gd name="connsiteX160" fmla="*/ 3913573 w 4691511"/>
              <a:gd name="connsiteY160" fmla="*/ 1893710 h 2786219"/>
              <a:gd name="connsiteX161" fmla="*/ 3962075 w 4691511"/>
              <a:gd name="connsiteY161" fmla="*/ 1856883 h 2786219"/>
              <a:gd name="connsiteX162" fmla="*/ 3995374 w 4691511"/>
              <a:gd name="connsiteY162" fmla="*/ 1855438 h 2786219"/>
              <a:gd name="connsiteX163" fmla="*/ 3579948 w 4691511"/>
              <a:gd name="connsiteY163" fmla="*/ 1791068 h 2786219"/>
              <a:gd name="connsiteX164" fmla="*/ 3604110 w 4691511"/>
              <a:gd name="connsiteY164" fmla="*/ 1803669 h 2786219"/>
              <a:gd name="connsiteX165" fmla="*/ 3676597 w 4691511"/>
              <a:gd name="connsiteY165" fmla="*/ 1865952 h 2786219"/>
              <a:gd name="connsiteX166" fmla="*/ 3717708 w 4691511"/>
              <a:gd name="connsiteY166" fmla="*/ 1919955 h 2786219"/>
              <a:gd name="connsiteX167" fmla="*/ 3719151 w 4691511"/>
              <a:gd name="connsiteY167" fmla="*/ 1926435 h 2786219"/>
              <a:gd name="connsiteX168" fmla="*/ 3717708 w 4691511"/>
              <a:gd name="connsiteY168" fmla="*/ 1940475 h 2786219"/>
              <a:gd name="connsiteX169" fmla="*/ 3709774 w 4691511"/>
              <a:gd name="connsiteY169" fmla="*/ 1954516 h 2786219"/>
              <a:gd name="connsiteX170" fmla="*/ 3688497 w 4691511"/>
              <a:gd name="connsiteY170" fmla="*/ 1951636 h 2786219"/>
              <a:gd name="connsiteX171" fmla="*/ 3636206 w 4691511"/>
              <a:gd name="connsiteY171" fmla="*/ 1892953 h 2786219"/>
              <a:gd name="connsiteX172" fmla="*/ 3571293 w 4691511"/>
              <a:gd name="connsiteY172" fmla="*/ 1804389 h 2786219"/>
              <a:gd name="connsiteX173" fmla="*/ 3565523 w 4691511"/>
              <a:gd name="connsiteY173" fmla="*/ 1793228 h 2786219"/>
              <a:gd name="connsiteX174" fmla="*/ 3579948 w 4691511"/>
              <a:gd name="connsiteY174" fmla="*/ 1791068 h 2786219"/>
              <a:gd name="connsiteX175" fmla="*/ 3878632 w 4691511"/>
              <a:gd name="connsiteY175" fmla="*/ 1773466 h 2786219"/>
              <a:gd name="connsiteX176" fmla="*/ 3889834 w 4691511"/>
              <a:gd name="connsiteY176" fmla="*/ 1778880 h 2786219"/>
              <a:gd name="connsiteX177" fmla="*/ 3898079 w 4691511"/>
              <a:gd name="connsiteY177" fmla="*/ 1801620 h 2786219"/>
              <a:gd name="connsiteX178" fmla="*/ 3895211 w 4691511"/>
              <a:gd name="connsiteY178" fmla="*/ 1846740 h 2786219"/>
              <a:gd name="connsiteX179" fmla="*/ 3894853 w 4691511"/>
              <a:gd name="connsiteY179" fmla="*/ 1862261 h 2786219"/>
              <a:gd name="connsiteX180" fmla="*/ 3866892 w 4691511"/>
              <a:gd name="connsiteY180" fmla="*/ 1918209 h 2786219"/>
              <a:gd name="connsiteX181" fmla="*/ 3853629 w 4691511"/>
              <a:gd name="connsiteY181" fmla="*/ 1933730 h 2786219"/>
              <a:gd name="connsiteX182" fmla="*/ 3794841 w 4691511"/>
              <a:gd name="connsiteY182" fmla="*/ 1920736 h 2786219"/>
              <a:gd name="connsiteX183" fmla="*/ 3784445 w 4691511"/>
              <a:gd name="connsiteY183" fmla="*/ 1910990 h 2786219"/>
              <a:gd name="connsiteX184" fmla="*/ 3764371 w 4691511"/>
              <a:gd name="connsiteY184" fmla="*/ 1870563 h 2786219"/>
              <a:gd name="connsiteX185" fmla="*/ 3777276 w 4691511"/>
              <a:gd name="connsiteY185" fmla="*/ 1848906 h 2786219"/>
              <a:gd name="connsiteX186" fmla="*/ 3803085 w 4691511"/>
              <a:gd name="connsiteY186" fmla="*/ 1836633 h 2786219"/>
              <a:gd name="connsiteX187" fmla="*/ 3866892 w 4691511"/>
              <a:gd name="connsiteY187" fmla="*/ 1777797 h 2786219"/>
              <a:gd name="connsiteX188" fmla="*/ 3878632 w 4691511"/>
              <a:gd name="connsiteY188" fmla="*/ 1773466 h 2786219"/>
              <a:gd name="connsiteX189" fmla="*/ 3337245 w 4691511"/>
              <a:gd name="connsiteY189" fmla="*/ 1735653 h 2786219"/>
              <a:gd name="connsiteX190" fmla="*/ 3354480 w 4691511"/>
              <a:gd name="connsiteY190" fmla="*/ 1768963 h 2786219"/>
              <a:gd name="connsiteX191" fmla="*/ 3341554 w 4691511"/>
              <a:gd name="connsiteY191" fmla="*/ 1776204 h 2786219"/>
              <a:gd name="connsiteX192" fmla="*/ 3334372 w 4691511"/>
              <a:gd name="connsiteY192" fmla="*/ 1770049 h 2786219"/>
              <a:gd name="connsiteX193" fmla="*/ 3337245 w 4691511"/>
              <a:gd name="connsiteY193" fmla="*/ 1735653 h 2786219"/>
              <a:gd name="connsiteX194" fmla="*/ 4003856 w 4691511"/>
              <a:gd name="connsiteY194" fmla="*/ 1730820 h 2786219"/>
              <a:gd name="connsiteX195" fmla="*/ 4012865 w 4691511"/>
              <a:gd name="connsiteY195" fmla="*/ 1734553 h 2786219"/>
              <a:gd name="connsiteX196" fmla="*/ 4016869 w 4691511"/>
              <a:gd name="connsiteY196" fmla="*/ 1759022 h 2786219"/>
              <a:gd name="connsiteX197" fmla="*/ 4008497 w 4691511"/>
              <a:gd name="connsiteY197" fmla="*/ 1773415 h 2786219"/>
              <a:gd name="connsiteX198" fmla="*/ 3989204 w 4691511"/>
              <a:gd name="connsiteY198" fmla="*/ 1775214 h 2786219"/>
              <a:gd name="connsiteX199" fmla="*/ 3960811 w 4691511"/>
              <a:gd name="connsiteY199" fmla="*/ 1748946 h 2786219"/>
              <a:gd name="connsiteX200" fmla="*/ 3975008 w 4691511"/>
              <a:gd name="connsiteY200" fmla="*/ 1743189 h 2786219"/>
              <a:gd name="connsiteX201" fmla="*/ 3993208 w 4691511"/>
              <a:gd name="connsiteY201" fmla="*/ 1735992 h 2786219"/>
              <a:gd name="connsiteX202" fmla="*/ 4003856 w 4691511"/>
              <a:gd name="connsiteY202" fmla="*/ 1730820 h 2786219"/>
              <a:gd name="connsiteX203" fmla="*/ 3929558 w 4691511"/>
              <a:gd name="connsiteY203" fmla="*/ 1583253 h 2786219"/>
              <a:gd name="connsiteX204" fmla="*/ 3942655 w 4691511"/>
              <a:gd name="connsiteY204" fmla="*/ 1589312 h 2786219"/>
              <a:gd name="connsiteX205" fmla="*/ 3947385 w 4691511"/>
              <a:gd name="connsiteY205" fmla="*/ 1610694 h 2786219"/>
              <a:gd name="connsiteX206" fmla="*/ 3939745 w 4691511"/>
              <a:gd name="connsiteY206" fmla="*/ 1646332 h 2786219"/>
              <a:gd name="connsiteX207" fmla="*/ 3935015 w 4691511"/>
              <a:gd name="connsiteY207" fmla="*/ 1652390 h 2786219"/>
              <a:gd name="connsiteX208" fmla="*/ 3929195 w 4691511"/>
              <a:gd name="connsiteY208" fmla="*/ 1649183 h 2786219"/>
              <a:gd name="connsiteX209" fmla="*/ 3913187 w 4691511"/>
              <a:gd name="connsiteY209" fmla="*/ 1617109 h 2786219"/>
              <a:gd name="connsiteX210" fmla="*/ 3919736 w 4691511"/>
              <a:gd name="connsiteY210" fmla="*/ 1591806 h 2786219"/>
              <a:gd name="connsiteX211" fmla="*/ 3929558 w 4691511"/>
              <a:gd name="connsiteY211" fmla="*/ 1583253 h 2786219"/>
              <a:gd name="connsiteX212" fmla="*/ 1102024 w 4691511"/>
              <a:gd name="connsiteY212" fmla="*/ 1568319 h 2786219"/>
              <a:gd name="connsiteX213" fmla="*/ 1150375 w 4691511"/>
              <a:gd name="connsiteY213" fmla="*/ 1582931 h 2786219"/>
              <a:gd name="connsiteX214" fmla="*/ 1152166 w 4691511"/>
              <a:gd name="connsiteY214" fmla="*/ 1588989 h 2786219"/>
              <a:gd name="connsiteX215" fmla="*/ 1116350 w 4691511"/>
              <a:gd name="connsiteY215" fmla="*/ 1595760 h 2786219"/>
              <a:gd name="connsiteX216" fmla="*/ 1097727 w 4691511"/>
              <a:gd name="connsiteY216" fmla="*/ 1572239 h 2786219"/>
              <a:gd name="connsiteX217" fmla="*/ 1102024 w 4691511"/>
              <a:gd name="connsiteY217" fmla="*/ 1568319 h 2786219"/>
              <a:gd name="connsiteX218" fmla="*/ 3765074 w 4691511"/>
              <a:gd name="connsiteY218" fmla="*/ 1559808 h 2786219"/>
              <a:gd name="connsiteX219" fmla="*/ 3771734 w 4691511"/>
              <a:gd name="connsiteY219" fmla="*/ 1568966 h 2786219"/>
              <a:gd name="connsiteX220" fmla="*/ 3752106 w 4691511"/>
              <a:gd name="connsiteY220" fmla="*/ 1582521 h 2786219"/>
              <a:gd name="connsiteX221" fmla="*/ 3747550 w 4691511"/>
              <a:gd name="connsiteY221" fmla="*/ 1572263 h 2786219"/>
              <a:gd name="connsiteX222" fmla="*/ 3765074 w 4691511"/>
              <a:gd name="connsiteY222" fmla="*/ 1559808 h 2786219"/>
              <a:gd name="connsiteX223" fmla="*/ 962798 w 4691511"/>
              <a:gd name="connsiteY223" fmla="*/ 1514480 h 2786219"/>
              <a:gd name="connsiteX224" fmla="*/ 1063017 w 4691511"/>
              <a:gd name="connsiteY224" fmla="*/ 1552836 h 2786219"/>
              <a:gd name="connsiteX225" fmla="*/ 1067312 w 4691511"/>
              <a:gd name="connsiteY225" fmla="*/ 1559289 h 2786219"/>
              <a:gd name="connsiteX226" fmla="*/ 1060512 w 4691511"/>
              <a:gd name="connsiteY226" fmla="*/ 1565024 h 2786219"/>
              <a:gd name="connsiteX227" fmla="*/ 1024361 w 4691511"/>
              <a:gd name="connsiteY227" fmla="*/ 1556421 h 2786219"/>
              <a:gd name="connsiteX228" fmla="*/ 945975 w 4691511"/>
              <a:gd name="connsiteY228" fmla="*/ 1527385 h 2786219"/>
              <a:gd name="connsiteX229" fmla="*/ 936311 w 4691511"/>
              <a:gd name="connsiteY229" fmla="*/ 1527385 h 2786219"/>
              <a:gd name="connsiteX230" fmla="*/ 933448 w 4691511"/>
              <a:gd name="connsiteY230" fmla="*/ 1524517 h 2786219"/>
              <a:gd name="connsiteX231" fmla="*/ 962798 w 4691511"/>
              <a:gd name="connsiteY231" fmla="*/ 1514480 h 2786219"/>
              <a:gd name="connsiteX232" fmla="*/ 3919323 w 4691511"/>
              <a:gd name="connsiteY232" fmla="*/ 1470238 h 2786219"/>
              <a:gd name="connsiteX233" fmla="*/ 3923232 w 4691511"/>
              <a:gd name="connsiteY233" fmla="*/ 1474976 h 2786219"/>
              <a:gd name="connsiteX234" fmla="*/ 3920389 w 4691511"/>
              <a:gd name="connsiteY234" fmla="*/ 1502961 h 2786219"/>
              <a:gd name="connsiteX235" fmla="*/ 3909371 w 4691511"/>
              <a:gd name="connsiteY235" fmla="*/ 1511463 h 2786219"/>
              <a:gd name="connsiteX236" fmla="*/ 3912215 w 4691511"/>
              <a:gd name="connsiteY236" fmla="*/ 1473205 h 2786219"/>
              <a:gd name="connsiteX237" fmla="*/ 3919323 w 4691511"/>
              <a:gd name="connsiteY237" fmla="*/ 1470238 h 2786219"/>
              <a:gd name="connsiteX238" fmla="*/ 4021136 w 4691511"/>
              <a:gd name="connsiteY238" fmla="*/ 1307028 h 2786219"/>
              <a:gd name="connsiteX239" fmla="*/ 4042366 w 4691511"/>
              <a:gd name="connsiteY239" fmla="*/ 1337978 h 2786219"/>
              <a:gd name="connsiteX240" fmla="*/ 4033730 w 4691511"/>
              <a:gd name="connsiteY240" fmla="*/ 1345988 h 2786219"/>
              <a:gd name="connsiteX241" fmla="*/ 4025454 w 4691511"/>
              <a:gd name="connsiteY241" fmla="*/ 1337978 h 2786219"/>
              <a:gd name="connsiteX242" fmla="*/ 4021136 w 4691511"/>
              <a:gd name="connsiteY242" fmla="*/ 1307028 h 2786219"/>
              <a:gd name="connsiteX243" fmla="*/ 4074847 w 4691511"/>
              <a:gd name="connsiteY243" fmla="*/ 1294328 h 2786219"/>
              <a:gd name="connsiteX244" fmla="*/ 4074847 w 4691511"/>
              <a:gd name="connsiteY244" fmla="*/ 1302641 h 2786219"/>
              <a:gd name="connsiteX245" fmla="*/ 4058919 w 4691511"/>
              <a:gd name="connsiteY245" fmla="*/ 1313032 h 2786219"/>
              <a:gd name="connsiteX246" fmla="*/ 4055585 w 4691511"/>
              <a:gd name="connsiteY246" fmla="*/ 1311646 h 2786219"/>
              <a:gd name="connsiteX247" fmla="*/ 4056697 w 4691511"/>
              <a:gd name="connsiteY247" fmla="*/ 1300216 h 2786219"/>
              <a:gd name="connsiteX248" fmla="*/ 4074847 w 4691511"/>
              <a:gd name="connsiteY248" fmla="*/ 1294328 h 2786219"/>
              <a:gd name="connsiteX249" fmla="*/ 2347023 w 4691511"/>
              <a:gd name="connsiteY249" fmla="*/ 1278097 h 2786219"/>
              <a:gd name="connsiteX250" fmla="*/ 2357184 w 4691511"/>
              <a:gd name="connsiteY250" fmla="*/ 1282672 h 2786219"/>
              <a:gd name="connsiteX251" fmla="*/ 2355345 w 4691511"/>
              <a:gd name="connsiteY251" fmla="*/ 1295981 h 2786219"/>
              <a:gd name="connsiteX252" fmla="*/ 2328861 w 4691511"/>
              <a:gd name="connsiteY252" fmla="*/ 1286000 h 2786219"/>
              <a:gd name="connsiteX253" fmla="*/ 2347023 w 4691511"/>
              <a:gd name="connsiteY253" fmla="*/ 1278097 h 2786219"/>
              <a:gd name="connsiteX254" fmla="*/ 2271192 w 4691511"/>
              <a:gd name="connsiteY254" fmla="*/ 1229242 h 2786219"/>
              <a:gd name="connsiteX255" fmla="*/ 2280890 w 4691511"/>
              <a:gd name="connsiteY255" fmla="*/ 1243349 h 2786219"/>
              <a:gd name="connsiteX256" fmla="*/ 2269460 w 4691511"/>
              <a:gd name="connsiteY256" fmla="*/ 1257456 h 2786219"/>
              <a:gd name="connsiteX257" fmla="*/ 2262879 w 4691511"/>
              <a:gd name="connsiteY257" fmla="*/ 1243711 h 2786219"/>
              <a:gd name="connsiteX258" fmla="*/ 2271192 w 4691511"/>
              <a:gd name="connsiteY258" fmla="*/ 1229242 h 2786219"/>
              <a:gd name="connsiteX259" fmla="*/ 4131455 w 4691511"/>
              <a:gd name="connsiteY259" fmla="*/ 1147053 h 2786219"/>
              <a:gd name="connsiteX260" fmla="*/ 4146504 w 4691511"/>
              <a:gd name="connsiteY260" fmla="*/ 1151395 h 2786219"/>
              <a:gd name="connsiteX261" fmla="*/ 4156537 w 4691511"/>
              <a:gd name="connsiteY261" fmla="*/ 1188660 h 2786219"/>
              <a:gd name="connsiteX262" fmla="*/ 4159762 w 4691511"/>
              <a:gd name="connsiteY262" fmla="*/ 1247272 h 2786219"/>
              <a:gd name="connsiteX263" fmla="*/ 4148296 w 4691511"/>
              <a:gd name="connsiteY263" fmla="*/ 1263553 h 2786219"/>
              <a:gd name="connsiteX264" fmla="*/ 4111030 w 4691511"/>
              <a:gd name="connsiteY264" fmla="*/ 1279834 h 2786219"/>
              <a:gd name="connsiteX265" fmla="*/ 4104581 w 4691511"/>
              <a:gd name="connsiteY265" fmla="*/ 1291050 h 2786219"/>
              <a:gd name="connsiteX266" fmla="*/ 4088814 w 4691511"/>
              <a:gd name="connsiteY266" fmla="*/ 1294668 h 2786219"/>
              <a:gd name="connsiteX267" fmla="*/ 4059432 w 4691511"/>
              <a:gd name="connsiteY267" fmla="*/ 1289603 h 2786219"/>
              <a:gd name="connsiteX268" fmla="*/ 4035424 w 4691511"/>
              <a:gd name="connsiteY268" fmla="*/ 1284538 h 2786219"/>
              <a:gd name="connsiteX269" fmla="*/ 4066240 w 4691511"/>
              <a:gd name="connsiteY269" fmla="*/ 1262830 h 2786219"/>
              <a:gd name="connsiteX270" fmla="*/ 4094189 w 4691511"/>
              <a:gd name="connsiteY270" fmla="*/ 1244378 h 2786219"/>
              <a:gd name="connsiteX271" fmla="*/ 4103147 w 4691511"/>
              <a:gd name="connsiteY271" fmla="*/ 1233162 h 2786219"/>
              <a:gd name="connsiteX272" fmla="*/ 4124288 w 4691511"/>
              <a:gd name="connsiteY272" fmla="*/ 1182871 h 2786219"/>
              <a:gd name="connsiteX273" fmla="*/ 4125722 w 4691511"/>
              <a:gd name="connsiteY273" fmla="*/ 1158269 h 2786219"/>
              <a:gd name="connsiteX274" fmla="*/ 4131455 w 4691511"/>
              <a:gd name="connsiteY274" fmla="*/ 1147053 h 2786219"/>
              <a:gd name="connsiteX275" fmla="*/ 2608805 w 4691511"/>
              <a:gd name="connsiteY275" fmla="*/ 1134354 h 2786219"/>
              <a:gd name="connsiteX276" fmla="*/ 2626948 w 4691511"/>
              <a:gd name="connsiteY276" fmla="*/ 1142682 h 2786219"/>
              <a:gd name="connsiteX277" fmla="*/ 2614248 w 4691511"/>
              <a:gd name="connsiteY277" fmla="*/ 1154267 h 2786219"/>
              <a:gd name="connsiteX278" fmla="*/ 2601911 w 4691511"/>
              <a:gd name="connsiteY278" fmla="*/ 1140509 h 2786219"/>
              <a:gd name="connsiteX279" fmla="*/ 2608805 w 4691511"/>
              <a:gd name="connsiteY279" fmla="*/ 1134354 h 2786219"/>
              <a:gd name="connsiteX280" fmla="*/ 4122187 w 4691511"/>
              <a:gd name="connsiteY280" fmla="*/ 1048538 h 2786219"/>
              <a:gd name="connsiteX281" fmla="*/ 4133755 w 4691511"/>
              <a:gd name="connsiteY281" fmla="*/ 1051257 h 2786219"/>
              <a:gd name="connsiteX282" fmla="*/ 4171352 w 4691511"/>
              <a:gd name="connsiteY282" fmla="*/ 1071566 h 2786219"/>
              <a:gd name="connsiteX283" fmla="*/ 4175329 w 4691511"/>
              <a:gd name="connsiteY283" fmla="*/ 1088249 h 2786219"/>
              <a:gd name="connsiteX284" fmla="*/ 4157253 w 4691511"/>
              <a:gd name="connsiteY284" fmla="*/ 1107107 h 2786219"/>
              <a:gd name="connsiteX285" fmla="*/ 4148577 w 4691511"/>
              <a:gd name="connsiteY285" fmla="*/ 1109283 h 2786219"/>
              <a:gd name="connsiteX286" fmla="*/ 4121102 w 4691511"/>
              <a:gd name="connsiteY286" fmla="*/ 1128867 h 2786219"/>
              <a:gd name="connsiteX287" fmla="*/ 4113510 w 4691511"/>
              <a:gd name="connsiteY287" fmla="*/ 1099129 h 2786219"/>
              <a:gd name="connsiteX288" fmla="*/ 4119295 w 4691511"/>
              <a:gd name="connsiteY288" fmla="*/ 1061049 h 2786219"/>
              <a:gd name="connsiteX289" fmla="*/ 4122187 w 4691511"/>
              <a:gd name="connsiteY289" fmla="*/ 1048538 h 2786219"/>
              <a:gd name="connsiteX290" fmla="*/ 1294321 w 4691511"/>
              <a:gd name="connsiteY290" fmla="*/ 1040328 h 2786219"/>
              <a:gd name="connsiteX291" fmla="*/ 1309339 w 4691511"/>
              <a:gd name="connsiteY291" fmla="*/ 1047472 h 2786219"/>
              <a:gd name="connsiteX292" fmla="*/ 1307942 w 4691511"/>
              <a:gd name="connsiteY292" fmla="*/ 1051984 h 2786219"/>
              <a:gd name="connsiteX293" fmla="*/ 1292225 w 4691511"/>
              <a:gd name="connsiteY293" fmla="*/ 1044840 h 2786219"/>
              <a:gd name="connsiteX294" fmla="*/ 1294321 w 4691511"/>
              <a:gd name="connsiteY294" fmla="*/ 1040328 h 2786219"/>
              <a:gd name="connsiteX295" fmla="*/ 1396726 w 4691511"/>
              <a:gd name="connsiteY295" fmla="*/ 1018103 h 2786219"/>
              <a:gd name="connsiteX296" fmla="*/ 1394215 w 4691511"/>
              <a:gd name="connsiteY296" fmla="*/ 1031132 h 2786219"/>
              <a:gd name="connsiteX297" fmla="*/ 1401030 w 4691511"/>
              <a:gd name="connsiteY297" fmla="*/ 1049590 h 2786219"/>
              <a:gd name="connsiteX298" fmla="*/ 1407846 w 4691511"/>
              <a:gd name="connsiteY298" fmla="*/ 1051762 h 2786219"/>
              <a:gd name="connsiteX299" fmla="*/ 1422553 w 4691511"/>
              <a:gd name="connsiteY299" fmla="*/ 1064429 h 2786219"/>
              <a:gd name="connsiteX300" fmla="*/ 1404617 w 4691511"/>
              <a:gd name="connsiteY300" fmla="*/ 1087591 h 2786219"/>
              <a:gd name="connsiteX301" fmla="*/ 1354038 w 4691511"/>
              <a:gd name="connsiteY301" fmla="*/ 1083610 h 2786219"/>
              <a:gd name="connsiteX302" fmla="*/ 1350451 w 4691511"/>
              <a:gd name="connsiteY302" fmla="*/ 1074924 h 2786219"/>
              <a:gd name="connsiteX303" fmla="*/ 1381301 w 4691511"/>
              <a:gd name="connsiteY303" fmla="*/ 1027875 h 2786219"/>
              <a:gd name="connsiteX304" fmla="*/ 1396726 w 4691511"/>
              <a:gd name="connsiteY304" fmla="*/ 1018103 h 2786219"/>
              <a:gd name="connsiteX305" fmla="*/ 2050687 w 4691511"/>
              <a:gd name="connsiteY305" fmla="*/ 960092 h 2786219"/>
              <a:gd name="connsiteX306" fmla="*/ 2058291 w 4691511"/>
              <a:gd name="connsiteY306" fmla="*/ 960092 h 2786219"/>
              <a:gd name="connsiteX307" fmla="*/ 2070239 w 4691511"/>
              <a:gd name="connsiteY307" fmla="*/ 979312 h 2786219"/>
              <a:gd name="connsiteX308" fmla="*/ 2065170 w 4691511"/>
              <a:gd name="connsiteY308" fmla="*/ 1007234 h 2786219"/>
              <a:gd name="connsiteX309" fmla="*/ 2025705 w 4691511"/>
              <a:gd name="connsiteY309" fmla="*/ 1027541 h 2786219"/>
              <a:gd name="connsiteX310" fmla="*/ 2020998 w 4691511"/>
              <a:gd name="connsiteY310" fmla="*/ 1022827 h 2786219"/>
              <a:gd name="connsiteX311" fmla="*/ 2050687 w 4691511"/>
              <a:gd name="connsiteY311" fmla="*/ 960092 h 2786219"/>
              <a:gd name="connsiteX312" fmla="*/ 427089 w 4691511"/>
              <a:gd name="connsiteY312" fmla="*/ 945435 h 2786219"/>
              <a:gd name="connsiteX313" fmla="*/ 447857 w 4691511"/>
              <a:gd name="connsiteY313" fmla="*/ 962909 h 2786219"/>
              <a:gd name="connsiteX314" fmla="*/ 457330 w 4691511"/>
              <a:gd name="connsiteY314" fmla="*/ 981096 h 2786219"/>
              <a:gd name="connsiteX315" fmla="*/ 454415 w 4691511"/>
              <a:gd name="connsiteY315" fmla="*/ 993935 h 2786219"/>
              <a:gd name="connsiteX316" fmla="*/ 443485 w 4691511"/>
              <a:gd name="connsiteY316" fmla="*/ 990725 h 2786219"/>
              <a:gd name="connsiteX317" fmla="*/ 418710 w 4691511"/>
              <a:gd name="connsiteY317" fmla="*/ 958986 h 2786219"/>
              <a:gd name="connsiteX318" fmla="*/ 427089 w 4691511"/>
              <a:gd name="connsiteY318" fmla="*/ 945435 h 2786219"/>
              <a:gd name="connsiteX319" fmla="*/ 2091907 w 4691511"/>
              <a:gd name="connsiteY319" fmla="*/ 888774 h 2786219"/>
              <a:gd name="connsiteX320" fmla="*/ 2099614 w 4691511"/>
              <a:gd name="connsiteY320" fmla="*/ 895347 h 2786219"/>
              <a:gd name="connsiteX321" fmla="*/ 2103603 w 4691511"/>
              <a:gd name="connsiteY321" fmla="*/ 901470 h 2786219"/>
              <a:gd name="connsiteX322" fmla="*/ 2114121 w 4691511"/>
              <a:gd name="connsiteY322" fmla="*/ 931366 h 2786219"/>
              <a:gd name="connsiteX323" fmla="*/ 2119924 w 4691511"/>
              <a:gd name="connsiteY323" fmla="*/ 948655 h 2786219"/>
              <a:gd name="connsiteX324" fmla="*/ 2143136 w 4691511"/>
              <a:gd name="connsiteY324" fmla="*/ 980352 h 2786219"/>
              <a:gd name="connsiteX325" fmla="*/ 2162721 w 4691511"/>
              <a:gd name="connsiteY325" fmla="*/ 1004484 h 2786219"/>
              <a:gd name="connsiteX326" fmla="*/ 2167436 w 4691511"/>
              <a:gd name="connsiteY326" fmla="*/ 1017811 h 2786219"/>
              <a:gd name="connsiteX327" fmla="*/ 2136245 w 4691511"/>
              <a:gd name="connsiteY327" fmla="*/ 1048788 h 2786219"/>
              <a:gd name="connsiteX328" fmla="*/ 2085832 w 4691511"/>
              <a:gd name="connsiteY328" fmla="*/ 1057432 h 2786219"/>
              <a:gd name="connsiteX329" fmla="*/ 2081117 w 4691511"/>
              <a:gd name="connsiteY329" fmla="*/ 1052029 h 2786219"/>
              <a:gd name="connsiteX330" fmla="*/ 2105780 w 4691511"/>
              <a:gd name="connsiteY330" fmla="*/ 1039062 h 2786219"/>
              <a:gd name="connsiteX331" fmla="*/ 2094536 w 4691511"/>
              <a:gd name="connsiteY331" fmla="*/ 1005925 h 2786219"/>
              <a:gd name="connsiteX332" fmla="*/ 2100702 w 4691511"/>
              <a:gd name="connsiteY332" fmla="*/ 995480 h 2786219"/>
              <a:gd name="connsiteX333" fmla="*/ 2094536 w 4691511"/>
              <a:gd name="connsiteY333" fmla="*/ 965944 h 2786219"/>
              <a:gd name="connsiteX334" fmla="*/ 2084381 w 4691511"/>
              <a:gd name="connsiteY334" fmla="*/ 952257 h 2786219"/>
              <a:gd name="connsiteX335" fmla="*/ 2077490 w 4691511"/>
              <a:gd name="connsiteY335" fmla="*/ 933887 h 2786219"/>
              <a:gd name="connsiteX336" fmla="*/ 2083656 w 4691511"/>
              <a:gd name="connsiteY336" fmla="*/ 893546 h 2786219"/>
              <a:gd name="connsiteX337" fmla="*/ 2091907 w 4691511"/>
              <a:gd name="connsiteY337" fmla="*/ 888774 h 2786219"/>
              <a:gd name="connsiteX338" fmla="*/ 385419 w 4691511"/>
              <a:gd name="connsiteY338" fmla="*/ 853003 h 2786219"/>
              <a:gd name="connsiteX339" fmla="*/ 383017 w 4691511"/>
              <a:gd name="connsiteY339" fmla="*/ 874858 h 2786219"/>
              <a:gd name="connsiteX340" fmla="*/ 377868 w 4691511"/>
              <a:gd name="connsiteY340" fmla="*/ 873747 h 2786219"/>
              <a:gd name="connsiteX341" fmla="*/ 385419 w 4691511"/>
              <a:gd name="connsiteY341" fmla="*/ 853003 h 2786219"/>
              <a:gd name="connsiteX342" fmla="*/ 4053753 w 4691511"/>
              <a:gd name="connsiteY342" fmla="*/ 839436 h 2786219"/>
              <a:gd name="connsiteX343" fmla="*/ 4061691 w 4691511"/>
              <a:gd name="connsiteY343" fmla="*/ 842675 h 2786219"/>
              <a:gd name="connsiteX344" fmla="*/ 4068546 w 4691511"/>
              <a:gd name="connsiteY344" fmla="*/ 851313 h 2786219"/>
              <a:gd name="connsiteX345" fmla="*/ 4108233 w 4691511"/>
              <a:gd name="connsiteY345" fmla="*/ 927256 h 2786219"/>
              <a:gd name="connsiteX346" fmla="*/ 4109676 w 4691511"/>
              <a:gd name="connsiteY346" fmla="*/ 945252 h 2786219"/>
              <a:gd name="connsiteX347" fmla="*/ 4115088 w 4691511"/>
              <a:gd name="connsiteY347" fmla="*/ 989882 h 2786219"/>
              <a:gd name="connsiteX348" fmla="*/ 4121943 w 4691511"/>
              <a:gd name="connsiteY348" fmla="*/ 999960 h 2786219"/>
              <a:gd name="connsiteX349" fmla="*/ 4115449 w 4691511"/>
              <a:gd name="connsiteY349" fmla="*/ 1015796 h 2786219"/>
              <a:gd name="connsiteX350" fmla="*/ 4105708 w 4691511"/>
              <a:gd name="connsiteY350" fmla="*/ 1007158 h 2786219"/>
              <a:gd name="connsiteX351" fmla="*/ 4076844 w 4691511"/>
              <a:gd name="connsiteY351" fmla="*/ 917539 h 2786219"/>
              <a:gd name="connsiteX352" fmla="*/ 4060608 w 4691511"/>
              <a:gd name="connsiteY352" fmla="*/ 885866 h 2786219"/>
              <a:gd name="connsiteX353" fmla="*/ 4046537 w 4691511"/>
              <a:gd name="connsiteY353" fmla="*/ 848074 h 2786219"/>
              <a:gd name="connsiteX354" fmla="*/ 4053753 w 4691511"/>
              <a:gd name="connsiteY354" fmla="*/ 839436 h 2786219"/>
              <a:gd name="connsiteX355" fmla="*/ 1950728 w 4691511"/>
              <a:gd name="connsiteY355" fmla="*/ 697643 h 2786219"/>
              <a:gd name="connsiteX356" fmla="*/ 1974196 w 4691511"/>
              <a:gd name="connsiteY356" fmla="*/ 713845 h 2786219"/>
              <a:gd name="connsiteX357" fmla="*/ 1969863 w 4691511"/>
              <a:gd name="connsiteY357" fmla="*/ 740489 h 2786219"/>
              <a:gd name="connsiteX358" fmla="*/ 1914263 w 4691511"/>
              <a:gd name="connsiteY358" fmla="*/ 765332 h 2786219"/>
              <a:gd name="connsiteX359" fmla="*/ 1881409 w 4691511"/>
              <a:gd name="connsiteY359" fmla="*/ 758131 h 2786219"/>
              <a:gd name="connsiteX360" fmla="*/ 1877799 w 4691511"/>
              <a:gd name="connsiteY360" fmla="*/ 722846 h 2786219"/>
              <a:gd name="connsiteX361" fmla="*/ 1950728 w 4691511"/>
              <a:gd name="connsiteY361" fmla="*/ 697643 h 2786219"/>
              <a:gd name="connsiteX362" fmla="*/ 1880902 w 4691511"/>
              <a:gd name="connsiteY362" fmla="*/ 695842 h 2786219"/>
              <a:gd name="connsiteX363" fmla="*/ 1887189 w 4691511"/>
              <a:gd name="connsiteY363" fmla="*/ 704158 h 2786219"/>
              <a:gd name="connsiteX364" fmla="*/ 1875314 w 4691511"/>
              <a:gd name="connsiteY364" fmla="*/ 710961 h 2786219"/>
              <a:gd name="connsiteX365" fmla="*/ 1870075 w 4691511"/>
              <a:gd name="connsiteY365" fmla="*/ 706048 h 2786219"/>
              <a:gd name="connsiteX366" fmla="*/ 1880902 w 4691511"/>
              <a:gd name="connsiteY366" fmla="*/ 695842 h 2786219"/>
              <a:gd name="connsiteX367" fmla="*/ 158898 w 4691511"/>
              <a:gd name="connsiteY367" fmla="*/ 695842 h 2786219"/>
              <a:gd name="connsiteX368" fmla="*/ 159976 w 4691511"/>
              <a:gd name="connsiteY368" fmla="*/ 700172 h 2786219"/>
              <a:gd name="connsiteX369" fmla="*/ 143424 w 4691511"/>
              <a:gd name="connsiteY369" fmla="*/ 710635 h 2786219"/>
              <a:gd name="connsiteX370" fmla="*/ 133348 w 4691511"/>
              <a:gd name="connsiteY370" fmla="*/ 706666 h 2786219"/>
              <a:gd name="connsiteX371" fmla="*/ 138746 w 4691511"/>
              <a:gd name="connsiteY371" fmla="*/ 697646 h 2786219"/>
              <a:gd name="connsiteX372" fmla="*/ 158898 w 4691511"/>
              <a:gd name="connsiteY372" fmla="*/ 695842 h 2786219"/>
              <a:gd name="connsiteX373" fmla="*/ 1109991 w 4691511"/>
              <a:gd name="connsiteY373" fmla="*/ 633928 h 2786219"/>
              <a:gd name="connsiteX374" fmla="*/ 1150576 w 4691511"/>
              <a:gd name="connsiteY374" fmla="*/ 696527 h 2786219"/>
              <a:gd name="connsiteX375" fmla="*/ 1131370 w 4691511"/>
              <a:gd name="connsiteY375" fmla="*/ 688702 h 2786219"/>
              <a:gd name="connsiteX376" fmla="*/ 1115426 w 4691511"/>
              <a:gd name="connsiteY376" fmla="*/ 689057 h 2786219"/>
              <a:gd name="connsiteX377" fmla="*/ 1110716 w 4691511"/>
              <a:gd name="connsiteY377" fmla="*/ 692970 h 2786219"/>
              <a:gd name="connsiteX378" fmla="*/ 1092960 w 4691511"/>
              <a:gd name="connsiteY378" fmla="*/ 697238 h 2786219"/>
              <a:gd name="connsiteX379" fmla="*/ 1086437 w 4691511"/>
              <a:gd name="connsiteY379" fmla="*/ 675542 h 2786219"/>
              <a:gd name="connsiteX380" fmla="*/ 1109991 w 4691511"/>
              <a:gd name="connsiteY380" fmla="*/ 633928 h 2786219"/>
              <a:gd name="connsiteX381" fmla="*/ 1253505 w 4691511"/>
              <a:gd name="connsiteY381" fmla="*/ 578366 h 2786219"/>
              <a:gd name="connsiteX382" fmla="*/ 1260947 w 4691511"/>
              <a:gd name="connsiteY382" fmla="*/ 586896 h 2786219"/>
              <a:gd name="connsiteX383" fmla="*/ 1246436 w 4691511"/>
              <a:gd name="connsiteY383" fmla="*/ 601823 h 2786219"/>
              <a:gd name="connsiteX384" fmla="*/ 1238250 w 4691511"/>
              <a:gd name="connsiteY384" fmla="*/ 592938 h 2786219"/>
              <a:gd name="connsiteX385" fmla="*/ 1253505 w 4691511"/>
              <a:gd name="connsiteY385" fmla="*/ 578366 h 2786219"/>
              <a:gd name="connsiteX386" fmla="*/ 1529941 w 4691511"/>
              <a:gd name="connsiteY386" fmla="*/ 554554 h 2786219"/>
              <a:gd name="connsiteX387" fmla="*/ 1547446 w 4691511"/>
              <a:gd name="connsiteY387" fmla="*/ 570883 h 2786219"/>
              <a:gd name="connsiteX388" fmla="*/ 1535776 w 4691511"/>
              <a:gd name="connsiteY388" fmla="*/ 578866 h 2786219"/>
              <a:gd name="connsiteX389" fmla="*/ 1521553 w 4691511"/>
              <a:gd name="connsiteY389" fmla="*/ 565803 h 2786219"/>
              <a:gd name="connsiteX390" fmla="*/ 1529941 w 4691511"/>
              <a:gd name="connsiteY390" fmla="*/ 554554 h 2786219"/>
              <a:gd name="connsiteX391" fmla="*/ 2817147 w 4691511"/>
              <a:gd name="connsiteY391" fmla="*/ 545028 h 2786219"/>
              <a:gd name="connsiteX392" fmla="*/ 2836504 w 4691511"/>
              <a:gd name="connsiteY392" fmla="*/ 560198 h 2786219"/>
              <a:gd name="connsiteX393" fmla="*/ 2817147 w 4691511"/>
              <a:gd name="connsiteY393" fmla="*/ 545028 h 2786219"/>
              <a:gd name="connsiteX394" fmla="*/ 1891531 w 4691511"/>
              <a:gd name="connsiteY394" fmla="*/ 498992 h 2786219"/>
              <a:gd name="connsiteX395" fmla="*/ 1895116 w 4691511"/>
              <a:gd name="connsiteY395" fmla="*/ 501215 h 2786219"/>
              <a:gd name="connsiteX396" fmla="*/ 1895116 w 4691511"/>
              <a:gd name="connsiteY396" fmla="*/ 520847 h 2786219"/>
              <a:gd name="connsiteX397" fmla="*/ 1884362 w 4691511"/>
              <a:gd name="connsiteY397" fmla="*/ 511586 h 2786219"/>
              <a:gd name="connsiteX398" fmla="*/ 1891531 w 4691511"/>
              <a:gd name="connsiteY398" fmla="*/ 498992 h 2786219"/>
              <a:gd name="connsiteX399" fmla="*/ 885177 w 4691511"/>
              <a:gd name="connsiteY399" fmla="*/ 493414 h 2786219"/>
              <a:gd name="connsiteX400" fmla="*/ 902930 w 4691511"/>
              <a:gd name="connsiteY400" fmla="*/ 497268 h 2786219"/>
              <a:gd name="connsiteX401" fmla="*/ 877888 w 4691511"/>
              <a:gd name="connsiteY401" fmla="*/ 506557 h 2786219"/>
              <a:gd name="connsiteX402" fmla="*/ 885177 w 4691511"/>
              <a:gd name="connsiteY402" fmla="*/ 493414 h 2786219"/>
              <a:gd name="connsiteX403" fmla="*/ 1021580 w 4691511"/>
              <a:gd name="connsiteY403" fmla="*/ 492562 h 2786219"/>
              <a:gd name="connsiteX404" fmla="*/ 1029925 w 4691511"/>
              <a:gd name="connsiteY404" fmla="*/ 512372 h 2786219"/>
              <a:gd name="connsiteX405" fmla="*/ 1020491 w 4691511"/>
              <a:gd name="connsiteY405" fmla="*/ 527140 h 2786219"/>
              <a:gd name="connsiteX406" fmla="*/ 992188 w 4691511"/>
              <a:gd name="connsiteY406" fmla="*/ 507330 h 2786219"/>
              <a:gd name="connsiteX407" fmla="*/ 1021580 w 4691511"/>
              <a:gd name="connsiteY407" fmla="*/ 492562 h 2786219"/>
              <a:gd name="connsiteX408" fmla="*/ 25185 w 4691511"/>
              <a:gd name="connsiteY408" fmla="*/ 454908 h 2786219"/>
              <a:gd name="connsiteX409" fmla="*/ 40925 w 4691511"/>
              <a:gd name="connsiteY409" fmla="*/ 467363 h 2786219"/>
              <a:gd name="connsiteX410" fmla="*/ 32881 w 4691511"/>
              <a:gd name="connsiteY410" fmla="*/ 472492 h 2786219"/>
              <a:gd name="connsiteX411" fmla="*/ 20637 w 4691511"/>
              <a:gd name="connsiteY411" fmla="*/ 460036 h 2786219"/>
              <a:gd name="connsiteX412" fmla="*/ 25185 w 4691511"/>
              <a:gd name="connsiteY412" fmla="*/ 454908 h 2786219"/>
              <a:gd name="connsiteX413" fmla="*/ 1274093 w 4691511"/>
              <a:gd name="connsiteY413" fmla="*/ 396333 h 2786219"/>
              <a:gd name="connsiteX414" fmla="*/ 1289325 w 4691511"/>
              <a:gd name="connsiteY414" fmla="*/ 401625 h 2786219"/>
              <a:gd name="connsiteX415" fmla="*/ 1294992 w 4691511"/>
              <a:gd name="connsiteY415" fmla="*/ 405858 h 2786219"/>
              <a:gd name="connsiteX416" fmla="*/ 1303140 w 4691511"/>
              <a:gd name="connsiteY416" fmla="*/ 424555 h 2786219"/>
              <a:gd name="connsiteX417" fmla="*/ 1287199 w 4691511"/>
              <a:gd name="connsiteY417" fmla="*/ 431963 h 2786219"/>
              <a:gd name="connsiteX418" fmla="*/ 1266654 w 4691511"/>
              <a:gd name="connsiteY418" fmla="*/ 412561 h 2786219"/>
              <a:gd name="connsiteX419" fmla="*/ 1274093 w 4691511"/>
              <a:gd name="connsiteY419" fmla="*/ 396333 h 2786219"/>
              <a:gd name="connsiteX420" fmla="*/ 1193064 w 4691511"/>
              <a:gd name="connsiteY420" fmla="*/ 375527 h 2786219"/>
              <a:gd name="connsiteX421" fmla="*/ 1213916 w 4691511"/>
              <a:gd name="connsiteY421" fmla="*/ 376607 h 2786219"/>
              <a:gd name="connsiteX422" fmla="*/ 1206007 w 4691511"/>
              <a:gd name="connsiteY422" fmla="*/ 395701 h 2786219"/>
              <a:gd name="connsiteX423" fmla="*/ 1182279 w 4691511"/>
              <a:gd name="connsiteY423" fmla="*/ 438931 h 2786219"/>
              <a:gd name="connsiteX424" fmla="*/ 1185155 w 4691511"/>
              <a:gd name="connsiteY424" fmla="*/ 460546 h 2786219"/>
              <a:gd name="connsiteX425" fmla="*/ 1188391 w 4691511"/>
              <a:gd name="connsiteY425" fmla="*/ 460546 h 2786219"/>
              <a:gd name="connsiteX426" fmla="*/ 1189829 w 4691511"/>
              <a:gd name="connsiteY426" fmla="*/ 456223 h 2786219"/>
              <a:gd name="connsiteX427" fmla="*/ 1218590 w 4691511"/>
              <a:gd name="connsiteY427" fmla="*/ 401104 h 2786219"/>
              <a:gd name="connsiteX428" fmla="*/ 1253462 w 4691511"/>
              <a:gd name="connsiteY428" fmla="*/ 390297 h 2786219"/>
              <a:gd name="connsiteX429" fmla="*/ 1259574 w 4691511"/>
              <a:gd name="connsiteY429" fmla="*/ 407949 h 2786219"/>
              <a:gd name="connsiteX430" fmla="*/ 1248789 w 4691511"/>
              <a:gd name="connsiteY430" fmla="*/ 441813 h 2786219"/>
              <a:gd name="connsiteX431" fmla="*/ 1265326 w 4691511"/>
              <a:gd name="connsiteY431" fmla="*/ 447217 h 2786219"/>
              <a:gd name="connsiteX432" fmla="*/ 1282223 w 4691511"/>
              <a:gd name="connsiteY432" fmla="*/ 441453 h 2786219"/>
              <a:gd name="connsiteX433" fmla="*/ 1305591 w 4691511"/>
              <a:gd name="connsiteY433" fmla="*/ 447937 h 2786219"/>
              <a:gd name="connsiteX434" fmla="*/ 1308467 w 4691511"/>
              <a:gd name="connsiteY434" fmla="*/ 470633 h 2786219"/>
              <a:gd name="connsiteX435" fmla="*/ 1315298 w 4691511"/>
              <a:gd name="connsiteY435" fmla="*/ 486844 h 2786219"/>
              <a:gd name="connsiteX436" fmla="*/ 1329678 w 4691511"/>
              <a:gd name="connsiteY436" fmla="*/ 485763 h 2786219"/>
              <a:gd name="connsiteX437" fmla="*/ 1337947 w 4691511"/>
              <a:gd name="connsiteY437" fmla="*/ 486484 h 2786219"/>
              <a:gd name="connsiteX438" fmla="*/ 1338307 w 4691511"/>
              <a:gd name="connsiteY438" fmla="*/ 495490 h 2786219"/>
              <a:gd name="connsiteX439" fmla="*/ 1333633 w 4691511"/>
              <a:gd name="connsiteY439" fmla="*/ 504857 h 2786219"/>
              <a:gd name="connsiteX440" fmla="*/ 1335430 w 4691511"/>
              <a:gd name="connsiteY440" fmla="*/ 516385 h 2786219"/>
              <a:gd name="connsiteX441" fmla="*/ 1345497 w 4691511"/>
              <a:gd name="connsiteY441" fmla="*/ 516745 h 2786219"/>
              <a:gd name="connsiteX442" fmla="*/ 1363113 w 4691511"/>
              <a:gd name="connsiteY442" fmla="*/ 515664 h 2786219"/>
              <a:gd name="connsiteX443" fmla="*/ 1357720 w 4691511"/>
              <a:gd name="connsiteY443" fmla="*/ 527192 h 2786219"/>
              <a:gd name="connsiteX444" fmla="*/ 1351249 w 4691511"/>
              <a:gd name="connsiteY444" fmla="*/ 536919 h 2786219"/>
              <a:gd name="connsiteX445" fmla="*/ 1361675 w 4691511"/>
              <a:gd name="connsiteY445" fmla="*/ 536919 h 2786219"/>
              <a:gd name="connsiteX446" fmla="*/ 1369224 w 4691511"/>
              <a:gd name="connsiteY446" fmla="*/ 536919 h 2786219"/>
              <a:gd name="connsiteX447" fmla="*/ 1364551 w 4691511"/>
              <a:gd name="connsiteY447" fmla="*/ 560335 h 2786219"/>
              <a:gd name="connsiteX448" fmla="*/ 1367786 w 4691511"/>
              <a:gd name="connsiteY448" fmla="*/ 562137 h 2786219"/>
              <a:gd name="connsiteX449" fmla="*/ 1359158 w 4691511"/>
              <a:gd name="connsiteY449" fmla="*/ 565019 h 2786219"/>
              <a:gd name="connsiteX450" fmla="*/ 1354125 w 4691511"/>
              <a:gd name="connsiteY450" fmla="*/ 586994 h 2786219"/>
              <a:gd name="connsiteX451" fmla="*/ 1391874 w 4691511"/>
              <a:gd name="connsiteY451" fmla="*/ 631665 h 2786219"/>
              <a:gd name="connsiteX452" fmla="*/ 1396547 w 4691511"/>
              <a:gd name="connsiteY452" fmla="*/ 635628 h 2786219"/>
              <a:gd name="connsiteX453" fmla="*/ 1398345 w 4691511"/>
              <a:gd name="connsiteY453" fmla="*/ 657964 h 2786219"/>
              <a:gd name="connsiteX454" fmla="*/ 1380729 w 4691511"/>
              <a:gd name="connsiteY454" fmla="*/ 676336 h 2786219"/>
              <a:gd name="connsiteX455" fmla="*/ 1369584 w 4691511"/>
              <a:gd name="connsiteY455" fmla="*/ 680659 h 2786219"/>
              <a:gd name="connsiteX456" fmla="*/ 1362753 w 4691511"/>
              <a:gd name="connsiteY456" fmla="*/ 670933 h 2786219"/>
              <a:gd name="connsiteX457" fmla="*/ 1350889 w 4691511"/>
              <a:gd name="connsiteY457" fmla="*/ 651479 h 2786219"/>
              <a:gd name="connsiteX458" fmla="*/ 1333273 w 4691511"/>
              <a:gd name="connsiteY458" fmla="*/ 652560 h 2786219"/>
              <a:gd name="connsiteX459" fmla="*/ 1331116 w 4691511"/>
              <a:gd name="connsiteY459" fmla="*/ 665889 h 2786219"/>
              <a:gd name="connsiteX460" fmla="*/ 1345497 w 4691511"/>
              <a:gd name="connsiteY460" fmla="*/ 698312 h 2786219"/>
              <a:gd name="connsiteX461" fmla="*/ 1348013 w 4691511"/>
              <a:gd name="connsiteY461" fmla="*/ 703716 h 2786219"/>
              <a:gd name="connsiteX462" fmla="*/ 1345856 w 4691511"/>
              <a:gd name="connsiteY462" fmla="*/ 727132 h 2786219"/>
              <a:gd name="connsiteX463" fmla="*/ 1320691 w 4691511"/>
              <a:gd name="connsiteY463" fmla="*/ 727132 h 2786219"/>
              <a:gd name="connsiteX464" fmla="*/ 1305232 w 4691511"/>
              <a:gd name="connsiteY464" fmla="*/ 717405 h 2786219"/>
              <a:gd name="connsiteX465" fmla="*/ 1319612 w 4691511"/>
              <a:gd name="connsiteY465" fmla="*/ 757393 h 2786219"/>
              <a:gd name="connsiteX466" fmla="*/ 1272516 w 4691511"/>
              <a:gd name="connsiteY466" fmla="*/ 730014 h 2786219"/>
              <a:gd name="connsiteX467" fmla="*/ 1257776 w 4691511"/>
              <a:gd name="connsiteY467" fmla="*/ 702275 h 2786219"/>
              <a:gd name="connsiteX468" fmla="*/ 1231173 w 4691511"/>
              <a:gd name="connsiteY468" fmla="*/ 686423 h 2786219"/>
              <a:gd name="connsiteX469" fmla="*/ 1196300 w 4691511"/>
              <a:gd name="connsiteY469" fmla="*/ 675256 h 2786219"/>
              <a:gd name="connsiteX470" fmla="*/ 1216073 w 4691511"/>
              <a:gd name="connsiteY470" fmla="*/ 661566 h 2786219"/>
              <a:gd name="connsiteX471" fmla="*/ 1234408 w 4691511"/>
              <a:gd name="connsiteY471" fmla="*/ 661926 h 2786219"/>
              <a:gd name="connsiteX472" fmla="*/ 1257776 w 4691511"/>
              <a:gd name="connsiteY472" fmla="*/ 646436 h 2786219"/>
              <a:gd name="connsiteX473" fmla="*/ 1271438 w 4691511"/>
              <a:gd name="connsiteY473" fmla="*/ 626982 h 2786219"/>
              <a:gd name="connsiteX474" fmla="*/ 1287975 w 4691511"/>
              <a:gd name="connsiteY474" fmla="*/ 603205 h 2786219"/>
              <a:gd name="connsiteX475" fmla="*/ 1285099 w 4691511"/>
              <a:gd name="connsiteY475" fmla="*/ 576907 h 2786219"/>
              <a:gd name="connsiteX476" fmla="*/ 1253462 w 4691511"/>
              <a:gd name="connsiteY476" fmla="*/ 515664 h 2786219"/>
              <a:gd name="connsiteX477" fmla="*/ 1244834 w 4691511"/>
              <a:gd name="connsiteY477" fmla="*/ 504136 h 2786219"/>
              <a:gd name="connsiteX478" fmla="*/ 1220747 w 4691511"/>
              <a:gd name="connsiteY478" fmla="*/ 518546 h 2786219"/>
              <a:gd name="connsiteX479" fmla="*/ 1150283 w 4691511"/>
              <a:gd name="connsiteY479" fmla="*/ 494049 h 2786219"/>
              <a:gd name="connsiteX480" fmla="*/ 1142374 w 4691511"/>
              <a:gd name="connsiteY480" fmla="*/ 488645 h 2786219"/>
              <a:gd name="connsiteX481" fmla="*/ 1147047 w 4691511"/>
              <a:gd name="connsiteY481" fmla="*/ 466670 h 2786219"/>
              <a:gd name="connsiteX482" fmla="*/ 1143093 w 4691511"/>
              <a:gd name="connsiteY482" fmla="*/ 459465 h 2786219"/>
              <a:gd name="connsiteX483" fmla="*/ 1139857 w 4691511"/>
              <a:gd name="connsiteY483" fmla="*/ 429924 h 2786219"/>
              <a:gd name="connsiteX484" fmla="*/ 1188750 w 4691511"/>
              <a:gd name="connsiteY484" fmla="*/ 377688 h 2786219"/>
              <a:gd name="connsiteX485" fmla="*/ 1193064 w 4691511"/>
              <a:gd name="connsiteY485" fmla="*/ 375527 h 2786219"/>
              <a:gd name="connsiteX486" fmla="*/ 1136939 w 4691511"/>
              <a:gd name="connsiteY486" fmla="*/ 344665 h 2786219"/>
              <a:gd name="connsiteX487" fmla="*/ 1156839 w 4691511"/>
              <a:gd name="connsiteY487" fmla="*/ 355770 h 2786219"/>
              <a:gd name="connsiteX488" fmla="*/ 1156839 w 4691511"/>
              <a:gd name="connsiteY488" fmla="*/ 373827 h 2786219"/>
              <a:gd name="connsiteX489" fmla="*/ 1117129 w 4691511"/>
              <a:gd name="connsiteY489" fmla="*/ 397662 h 2786219"/>
              <a:gd name="connsiteX490" fmla="*/ 1104965 w 4691511"/>
              <a:gd name="connsiteY490" fmla="*/ 405968 h 2786219"/>
              <a:gd name="connsiteX491" fmla="*/ 1089940 w 4691511"/>
              <a:gd name="connsiteY491" fmla="*/ 416080 h 2786219"/>
              <a:gd name="connsiteX492" fmla="*/ 1115698 w 4691511"/>
              <a:gd name="connsiteY492" fmla="*/ 351437 h 2786219"/>
              <a:gd name="connsiteX493" fmla="*/ 1136939 w 4691511"/>
              <a:gd name="connsiteY493" fmla="*/ 344665 h 2786219"/>
              <a:gd name="connsiteX494" fmla="*/ 1058143 w 4691511"/>
              <a:gd name="connsiteY494" fmla="*/ 340960 h 2786219"/>
              <a:gd name="connsiteX495" fmla="*/ 1088661 w 4691511"/>
              <a:gd name="connsiteY495" fmla="*/ 346709 h 2786219"/>
              <a:gd name="connsiteX496" fmla="*/ 1085754 w 4691511"/>
              <a:gd name="connsiteY496" fmla="*/ 357129 h 2786219"/>
              <a:gd name="connsiteX497" fmla="*/ 1079215 w 4691511"/>
              <a:gd name="connsiteY497" fmla="*/ 387311 h 2786219"/>
              <a:gd name="connsiteX498" fmla="*/ 1058869 w 4691511"/>
              <a:gd name="connsiteY498" fmla="*/ 420726 h 2786219"/>
              <a:gd name="connsiteX499" fmla="*/ 1040704 w 4691511"/>
              <a:gd name="connsiteY499" fmla="*/ 426475 h 2786219"/>
              <a:gd name="connsiteX500" fmla="*/ 1032348 w 4691511"/>
              <a:gd name="connsiteY500" fmla="*/ 423242 h 2786219"/>
              <a:gd name="connsiteX501" fmla="*/ 1017089 w 4691511"/>
              <a:gd name="connsiteY501" fmla="*/ 380843 h 2786219"/>
              <a:gd name="connsiteX502" fmla="*/ 1019995 w 4691511"/>
              <a:gd name="connsiteY502" fmla="*/ 365752 h 2786219"/>
              <a:gd name="connsiteX503" fmla="*/ 1034164 w 4691511"/>
              <a:gd name="connsiteY503" fmla="*/ 370423 h 2786219"/>
              <a:gd name="connsiteX504" fmla="*/ 1041430 w 4691511"/>
              <a:gd name="connsiteY504" fmla="*/ 375094 h 2786219"/>
              <a:gd name="connsiteX505" fmla="*/ 1048333 w 4691511"/>
              <a:gd name="connsiteY505" fmla="*/ 358925 h 2786219"/>
              <a:gd name="connsiteX506" fmla="*/ 1058143 w 4691511"/>
              <a:gd name="connsiteY506" fmla="*/ 340960 h 2786219"/>
              <a:gd name="connsiteX507" fmla="*/ 991189 w 4691511"/>
              <a:gd name="connsiteY507" fmla="*/ 325953 h 2786219"/>
              <a:gd name="connsiteX508" fmla="*/ 1007433 w 4691511"/>
              <a:gd name="connsiteY508" fmla="*/ 336997 h 2786219"/>
              <a:gd name="connsiteX509" fmla="*/ 993035 w 4691511"/>
              <a:gd name="connsiteY509" fmla="*/ 350985 h 2786219"/>
              <a:gd name="connsiteX510" fmla="*/ 977898 w 4691511"/>
              <a:gd name="connsiteY510" fmla="*/ 334420 h 2786219"/>
              <a:gd name="connsiteX511" fmla="*/ 991189 w 4691511"/>
              <a:gd name="connsiteY511" fmla="*/ 325953 h 2786219"/>
              <a:gd name="connsiteX512" fmla="*/ 2360572 w 4691511"/>
              <a:gd name="connsiteY512" fmla="*/ 316515 h 2786219"/>
              <a:gd name="connsiteX513" fmla="*/ 2377003 w 4691511"/>
              <a:gd name="connsiteY513" fmla="*/ 334633 h 2786219"/>
              <a:gd name="connsiteX514" fmla="*/ 2366287 w 4691511"/>
              <a:gd name="connsiteY514" fmla="*/ 346229 h 2786219"/>
              <a:gd name="connsiteX515" fmla="*/ 2350571 w 4691511"/>
              <a:gd name="connsiteY515" fmla="*/ 329560 h 2786219"/>
              <a:gd name="connsiteX516" fmla="*/ 2360572 w 4691511"/>
              <a:gd name="connsiteY516" fmla="*/ 316515 h 2786219"/>
              <a:gd name="connsiteX517" fmla="*/ 2826951 w 4691511"/>
              <a:gd name="connsiteY517" fmla="*/ 308348 h 2786219"/>
              <a:gd name="connsiteX518" fmla="*/ 2838403 w 4691511"/>
              <a:gd name="connsiteY518" fmla="*/ 310514 h 2786219"/>
              <a:gd name="connsiteX519" fmla="*/ 2839477 w 4691511"/>
              <a:gd name="connsiteY519" fmla="*/ 321706 h 2786219"/>
              <a:gd name="connsiteX520" fmla="*/ 2820867 w 4691511"/>
              <a:gd name="connsiteY520" fmla="*/ 350226 h 2786219"/>
              <a:gd name="connsiteX521" fmla="*/ 2778638 w 4691511"/>
              <a:gd name="connsiteY521" fmla="*/ 400768 h 2786219"/>
              <a:gd name="connsiteX522" fmla="*/ 2766470 w 4691511"/>
              <a:gd name="connsiteY522" fmla="*/ 429649 h 2786219"/>
              <a:gd name="connsiteX523" fmla="*/ 2762534 w 4691511"/>
              <a:gd name="connsiteY523" fmla="*/ 442284 h 2786219"/>
              <a:gd name="connsiteX524" fmla="*/ 2758239 w 4691511"/>
              <a:gd name="connsiteY524" fmla="*/ 478747 h 2786219"/>
              <a:gd name="connsiteX525" fmla="*/ 2782933 w 4691511"/>
              <a:gd name="connsiteY525" fmla="*/ 528206 h 2786219"/>
              <a:gd name="connsiteX526" fmla="*/ 2789017 w 4691511"/>
              <a:gd name="connsiteY526" fmla="*/ 539036 h 2786219"/>
              <a:gd name="connsiteX527" fmla="*/ 2749292 w 4691511"/>
              <a:gd name="connsiteY527" fmla="*/ 532538 h 2786219"/>
              <a:gd name="connsiteX528" fmla="*/ 2733188 w 4691511"/>
              <a:gd name="connsiteY528" fmla="*/ 523151 h 2786219"/>
              <a:gd name="connsiteX529" fmla="*/ 2721378 w 4691511"/>
              <a:gd name="connsiteY529" fmla="*/ 500046 h 2786219"/>
              <a:gd name="connsiteX530" fmla="*/ 2723883 w 4691511"/>
              <a:gd name="connsiteY530" fmla="*/ 479469 h 2786219"/>
              <a:gd name="connsiteX531" fmla="*/ 2726746 w 4691511"/>
              <a:gd name="connsiteY531" fmla="*/ 466833 h 2786219"/>
              <a:gd name="connsiteX532" fmla="*/ 2728893 w 4691511"/>
              <a:gd name="connsiteY532" fmla="*/ 444450 h 2786219"/>
              <a:gd name="connsiteX533" fmla="*/ 2729251 w 4691511"/>
              <a:gd name="connsiteY533" fmla="*/ 439757 h 2786219"/>
              <a:gd name="connsiteX534" fmla="*/ 2736051 w 4691511"/>
              <a:gd name="connsiteY534" fmla="*/ 402573 h 2786219"/>
              <a:gd name="connsiteX535" fmla="*/ 2787227 w 4691511"/>
              <a:gd name="connsiteY535" fmla="*/ 335785 h 2786219"/>
              <a:gd name="connsiteX536" fmla="*/ 2802974 w 4691511"/>
              <a:gd name="connsiteY536" fmla="*/ 324594 h 2786219"/>
              <a:gd name="connsiteX537" fmla="*/ 2826951 w 4691511"/>
              <a:gd name="connsiteY537" fmla="*/ 308348 h 2786219"/>
              <a:gd name="connsiteX538" fmla="*/ 1148769 w 4691511"/>
              <a:gd name="connsiteY538" fmla="*/ 291029 h 2786219"/>
              <a:gd name="connsiteX539" fmla="*/ 1145487 w 4691511"/>
              <a:gd name="connsiteY539" fmla="*/ 319397 h 2786219"/>
              <a:gd name="connsiteX540" fmla="*/ 1128711 w 4691511"/>
              <a:gd name="connsiteY540" fmla="*/ 305752 h 2786219"/>
              <a:gd name="connsiteX541" fmla="*/ 1148769 w 4691511"/>
              <a:gd name="connsiteY541" fmla="*/ 291029 h 2786219"/>
              <a:gd name="connsiteX542" fmla="*/ 831157 w 4691511"/>
              <a:gd name="connsiteY542" fmla="*/ 251775 h 2786219"/>
              <a:gd name="connsiteX543" fmla="*/ 849467 w 4691511"/>
              <a:gd name="connsiteY543" fmla="*/ 254784 h 2786219"/>
              <a:gd name="connsiteX544" fmla="*/ 876752 w 4691511"/>
              <a:gd name="connsiteY544" fmla="*/ 275626 h 2786219"/>
              <a:gd name="connsiteX545" fmla="*/ 873880 w 4691511"/>
              <a:gd name="connsiteY545" fmla="*/ 314795 h 2786219"/>
              <a:gd name="connsiteX546" fmla="*/ 887882 w 4691511"/>
              <a:gd name="connsiteY546" fmla="*/ 330607 h 2786219"/>
              <a:gd name="connsiteX547" fmla="*/ 897934 w 4691511"/>
              <a:gd name="connsiteY547" fmla="*/ 335637 h 2786219"/>
              <a:gd name="connsiteX548" fmla="*/ 911577 w 4691511"/>
              <a:gd name="connsiteY548" fmla="*/ 344621 h 2786219"/>
              <a:gd name="connsiteX549" fmla="*/ 933836 w 4691511"/>
              <a:gd name="connsiteY549" fmla="*/ 351449 h 2786219"/>
              <a:gd name="connsiteX550" fmla="*/ 933836 w 4691511"/>
              <a:gd name="connsiteY550" fmla="*/ 389899 h 2786219"/>
              <a:gd name="connsiteX551" fmla="*/ 937786 w 4691511"/>
              <a:gd name="connsiteY551" fmla="*/ 390618 h 2786219"/>
              <a:gd name="connsiteX552" fmla="*/ 953583 w 4691511"/>
              <a:gd name="connsiteY552" fmla="*/ 354324 h 2786219"/>
              <a:gd name="connsiteX553" fmla="*/ 970097 w 4691511"/>
              <a:gd name="connsiteY553" fmla="*/ 340668 h 2786219"/>
              <a:gd name="connsiteX554" fmla="*/ 979432 w 4691511"/>
              <a:gd name="connsiteY554" fmla="*/ 364385 h 2786219"/>
              <a:gd name="connsiteX555" fmla="*/ 966148 w 4691511"/>
              <a:gd name="connsiteY555" fmla="*/ 412538 h 2786219"/>
              <a:gd name="connsiteX556" fmla="*/ 967225 w 4691511"/>
              <a:gd name="connsiteY556" fmla="*/ 433021 h 2786219"/>
              <a:gd name="connsiteX557" fmla="*/ 979432 w 4691511"/>
              <a:gd name="connsiteY557" fmla="*/ 462487 h 2786219"/>
              <a:gd name="connsiteX558" fmla="*/ 970456 w 4691511"/>
              <a:gd name="connsiteY558" fmla="*/ 473986 h 2786219"/>
              <a:gd name="connsiteX559" fmla="*/ 958609 w 4691511"/>
              <a:gd name="connsiteY559" fmla="*/ 475065 h 2786219"/>
              <a:gd name="connsiteX560" fmla="*/ 952864 w 4691511"/>
              <a:gd name="connsiteY560" fmla="*/ 485126 h 2786219"/>
              <a:gd name="connsiteX561" fmla="*/ 942812 w 4691511"/>
              <a:gd name="connsiteY561" fmla="*/ 499141 h 2786219"/>
              <a:gd name="connsiteX562" fmla="*/ 914449 w 4691511"/>
              <a:gd name="connsiteY562" fmla="*/ 482970 h 2786219"/>
              <a:gd name="connsiteX563" fmla="*/ 901166 w 4691511"/>
              <a:gd name="connsiteY563" fmla="*/ 477939 h 2786219"/>
              <a:gd name="connsiteX564" fmla="*/ 848749 w 4691511"/>
              <a:gd name="connsiteY564" fmla="*/ 489079 h 2786219"/>
              <a:gd name="connsiteX565" fmla="*/ 814283 w 4691511"/>
              <a:gd name="connsiteY565" fmla="*/ 468596 h 2786219"/>
              <a:gd name="connsiteX566" fmla="*/ 798486 w 4691511"/>
              <a:gd name="connsiteY566" fmla="*/ 442723 h 2786219"/>
              <a:gd name="connsiteX567" fmla="*/ 797409 w 4691511"/>
              <a:gd name="connsiteY567" fmla="*/ 425115 h 2786219"/>
              <a:gd name="connsiteX568" fmla="*/ 815360 w 4691511"/>
              <a:gd name="connsiteY568" fmla="*/ 419725 h 2786219"/>
              <a:gd name="connsiteX569" fmla="*/ 848749 w 4691511"/>
              <a:gd name="connsiteY569" fmla="*/ 426553 h 2786219"/>
              <a:gd name="connsiteX570" fmla="*/ 859878 w 4691511"/>
              <a:gd name="connsiteY570" fmla="*/ 424037 h 2786219"/>
              <a:gd name="connsiteX571" fmla="*/ 849826 w 4691511"/>
              <a:gd name="connsiteY571" fmla="*/ 415772 h 2786219"/>
              <a:gd name="connsiteX572" fmla="*/ 813206 w 4691511"/>
              <a:gd name="connsiteY572" fmla="*/ 396367 h 2786219"/>
              <a:gd name="connsiteX573" fmla="*/ 805307 w 4691511"/>
              <a:gd name="connsiteY573" fmla="*/ 388462 h 2786219"/>
              <a:gd name="connsiteX574" fmla="*/ 816437 w 4691511"/>
              <a:gd name="connsiteY574" fmla="*/ 380197 h 2786219"/>
              <a:gd name="connsiteX575" fmla="*/ 833670 w 4691511"/>
              <a:gd name="connsiteY575" fmla="*/ 377322 h 2786219"/>
              <a:gd name="connsiteX576" fmla="*/ 824335 w 4691511"/>
              <a:gd name="connsiteY576" fmla="*/ 369776 h 2786219"/>
              <a:gd name="connsiteX577" fmla="*/ 821822 w 4691511"/>
              <a:gd name="connsiteY577" fmla="*/ 344262 h 2786219"/>
              <a:gd name="connsiteX578" fmla="*/ 864187 w 4691511"/>
              <a:gd name="connsiteY578" fmla="*/ 315873 h 2786219"/>
              <a:gd name="connsiteX579" fmla="*/ 828644 w 4691511"/>
              <a:gd name="connsiteY579" fmla="*/ 328810 h 2786219"/>
              <a:gd name="connsiteX580" fmla="*/ 793460 w 4691511"/>
              <a:gd name="connsiteY580" fmla="*/ 354683 h 2786219"/>
              <a:gd name="connsiteX581" fmla="*/ 757199 w 4691511"/>
              <a:gd name="connsiteY581" fmla="*/ 358636 h 2786219"/>
              <a:gd name="connsiteX582" fmla="*/ 754685 w 4691511"/>
              <a:gd name="connsiteY582" fmla="*/ 324138 h 2786219"/>
              <a:gd name="connsiteX583" fmla="*/ 813924 w 4691511"/>
              <a:gd name="connsiteY583" fmla="*/ 257659 h 2786219"/>
              <a:gd name="connsiteX584" fmla="*/ 831157 w 4691511"/>
              <a:gd name="connsiteY584" fmla="*/ 251775 h 2786219"/>
              <a:gd name="connsiteX585" fmla="*/ 2297241 w 4691511"/>
              <a:gd name="connsiteY585" fmla="*/ 247736 h 2786219"/>
              <a:gd name="connsiteX586" fmla="*/ 2305344 w 4691511"/>
              <a:gd name="connsiteY586" fmla="*/ 250030 h 2786219"/>
              <a:gd name="connsiteX587" fmla="*/ 2335042 w 4691511"/>
              <a:gd name="connsiteY587" fmla="*/ 281695 h 2786219"/>
              <a:gd name="connsiteX588" fmla="*/ 2336129 w 4691511"/>
              <a:gd name="connsiteY588" fmla="*/ 300766 h 2786219"/>
              <a:gd name="connsiteX589" fmla="*/ 2325626 w 4691511"/>
              <a:gd name="connsiteY589" fmla="*/ 332791 h 2786219"/>
              <a:gd name="connsiteX590" fmla="*/ 2316209 w 4691511"/>
              <a:gd name="connsiteY590" fmla="*/ 369494 h 2786219"/>
              <a:gd name="connsiteX591" fmla="*/ 2303534 w 4691511"/>
              <a:gd name="connsiteY591" fmla="*/ 372733 h 2786219"/>
              <a:gd name="connsiteX592" fmla="*/ 2285063 w 4691511"/>
              <a:gd name="connsiteY592" fmla="*/ 346825 h 2786219"/>
              <a:gd name="connsiteX593" fmla="*/ 2295928 w 4691511"/>
              <a:gd name="connsiteY593" fmla="*/ 336749 h 2786219"/>
              <a:gd name="connsiteX594" fmla="*/ 2290496 w 4691511"/>
              <a:gd name="connsiteY594" fmla="*/ 332791 h 2786219"/>
              <a:gd name="connsiteX595" fmla="*/ 2289047 w 4691511"/>
              <a:gd name="connsiteY595" fmla="*/ 317678 h 2786219"/>
              <a:gd name="connsiteX596" fmla="*/ 2296290 w 4691511"/>
              <a:gd name="connsiteY596" fmla="*/ 303285 h 2786219"/>
              <a:gd name="connsiteX597" fmla="*/ 2279993 w 4691511"/>
              <a:gd name="connsiteY597" fmla="*/ 310122 h 2786219"/>
              <a:gd name="connsiteX598" fmla="*/ 2266955 w 4691511"/>
              <a:gd name="connsiteY598" fmla="*/ 310122 h 2786219"/>
              <a:gd name="connsiteX599" fmla="*/ 2246673 w 4691511"/>
              <a:gd name="connsiteY599" fmla="*/ 264783 h 2786219"/>
              <a:gd name="connsiteX600" fmla="*/ 2254641 w 4691511"/>
              <a:gd name="connsiteY600" fmla="*/ 255787 h 2786219"/>
              <a:gd name="connsiteX601" fmla="*/ 2265144 w 4691511"/>
              <a:gd name="connsiteY601" fmla="*/ 256507 h 2786219"/>
              <a:gd name="connsiteX602" fmla="*/ 2277458 w 4691511"/>
              <a:gd name="connsiteY602" fmla="*/ 262264 h 2786219"/>
              <a:gd name="connsiteX603" fmla="*/ 2290133 w 4691511"/>
              <a:gd name="connsiteY603" fmla="*/ 268021 h 2786219"/>
              <a:gd name="connsiteX604" fmla="*/ 2291582 w 4691511"/>
              <a:gd name="connsiteY604" fmla="*/ 254348 h 2786219"/>
              <a:gd name="connsiteX605" fmla="*/ 2297241 w 4691511"/>
              <a:gd name="connsiteY605" fmla="*/ 247736 h 2786219"/>
              <a:gd name="connsiteX606" fmla="*/ 377060 w 4691511"/>
              <a:gd name="connsiteY606" fmla="*/ 237414 h 2786219"/>
              <a:gd name="connsiteX607" fmla="*/ 380662 w 4691511"/>
              <a:gd name="connsiteY607" fmla="*/ 238134 h 2786219"/>
              <a:gd name="connsiteX608" fmla="*/ 384263 w 4691511"/>
              <a:gd name="connsiteY608" fmla="*/ 240654 h 2786219"/>
              <a:gd name="connsiteX609" fmla="*/ 379581 w 4691511"/>
              <a:gd name="connsiteY609" fmla="*/ 252532 h 2786219"/>
              <a:gd name="connsiteX610" fmla="*/ 415595 w 4691511"/>
              <a:gd name="connsiteY610" fmla="*/ 284928 h 2786219"/>
              <a:gd name="connsiteX611" fmla="*/ 418836 w 4691511"/>
              <a:gd name="connsiteY611" fmla="*/ 289607 h 2786219"/>
              <a:gd name="connsiteX612" fmla="*/ 470695 w 4691511"/>
              <a:gd name="connsiteY612" fmla="*/ 319843 h 2786219"/>
              <a:gd name="connsiteX613" fmla="*/ 534799 w 4691511"/>
              <a:gd name="connsiteY613" fmla="*/ 371675 h 2786219"/>
              <a:gd name="connsiteX614" fmla="*/ 563970 w 4691511"/>
              <a:gd name="connsiteY614" fmla="*/ 407311 h 2786219"/>
              <a:gd name="connsiteX615" fmla="*/ 572253 w 4691511"/>
              <a:gd name="connsiteY615" fmla="*/ 414510 h 2786219"/>
              <a:gd name="connsiteX616" fmla="*/ 581976 w 4691511"/>
              <a:gd name="connsiteY616" fmla="*/ 390753 h 2786219"/>
              <a:gd name="connsiteX617" fmla="*/ 607906 w 4691511"/>
              <a:gd name="connsiteY617" fmla="*/ 386793 h 2786219"/>
              <a:gd name="connsiteX618" fmla="*/ 645720 w 4691511"/>
              <a:gd name="connsiteY618" fmla="*/ 378155 h 2786219"/>
              <a:gd name="connsiteX619" fmla="*/ 685695 w 4691511"/>
              <a:gd name="connsiteY619" fmla="*/ 381034 h 2786219"/>
              <a:gd name="connsiteX620" fmla="*/ 685695 w 4691511"/>
              <a:gd name="connsiteY620" fmla="*/ 401911 h 2786219"/>
              <a:gd name="connsiteX621" fmla="*/ 696139 w 4691511"/>
              <a:gd name="connsiteY621" fmla="*/ 413430 h 2786219"/>
              <a:gd name="connsiteX622" fmla="*/ 699740 w 4691511"/>
              <a:gd name="connsiteY622" fmla="*/ 413790 h 2786219"/>
              <a:gd name="connsiteX623" fmla="*/ 730712 w 4691511"/>
              <a:gd name="connsiteY623" fmla="*/ 418109 h 2786219"/>
              <a:gd name="connsiteX624" fmla="*/ 740435 w 4691511"/>
              <a:gd name="connsiteY624" fmla="*/ 424228 h 2786219"/>
              <a:gd name="connsiteX625" fmla="*/ 794455 w 4691511"/>
              <a:gd name="connsiteY625" fmla="*/ 467782 h 2786219"/>
              <a:gd name="connsiteX626" fmla="*/ 796976 w 4691511"/>
              <a:gd name="connsiteY626" fmla="*/ 490819 h 2786219"/>
              <a:gd name="connsiteX627" fmla="*/ 790854 w 4691511"/>
              <a:gd name="connsiteY627" fmla="*/ 503057 h 2786219"/>
              <a:gd name="connsiteX628" fmla="*/ 802378 w 4691511"/>
              <a:gd name="connsiteY628" fmla="*/ 508456 h 2786219"/>
              <a:gd name="connsiteX629" fmla="*/ 834790 w 4691511"/>
              <a:gd name="connsiteY629" fmla="*/ 513856 h 2786219"/>
              <a:gd name="connsiteX630" fmla="*/ 846675 w 4691511"/>
              <a:gd name="connsiteY630" fmla="*/ 526454 h 2786219"/>
              <a:gd name="connsiteX631" fmla="*/ 855678 w 4691511"/>
              <a:gd name="connsiteY631" fmla="*/ 550931 h 2786219"/>
              <a:gd name="connsiteX632" fmla="*/ 876206 w 4691511"/>
              <a:gd name="connsiteY632" fmla="*/ 522854 h 2786219"/>
              <a:gd name="connsiteX633" fmla="*/ 914020 w 4691511"/>
              <a:gd name="connsiteY633" fmla="*/ 518895 h 2786219"/>
              <a:gd name="connsiteX634" fmla="*/ 978844 w 4691511"/>
              <a:gd name="connsiteY634" fmla="*/ 545531 h 2786219"/>
              <a:gd name="connsiteX635" fmla="*/ 990368 w 4691511"/>
              <a:gd name="connsiteY635" fmla="*/ 539412 h 2786219"/>
              <a:gd name="connsiteX636" fmla="*/ 1003693 w 4691511"/>
              <a:gd name="connsiteY636" fmla="*/ 533653 h 2786219"/>
              <a:gd name="connsiteX637" fmla="*/ 1010896 w 4691511"/>
              <a:gd name="connsiteY637" fmla="*/ 552370 h 2786219"/>
              <a:gd name="connsiteX638" fmla="*/ 1004053 w 4691511"/>
              <a:gd name="connsiteY638" fmla="*/ 571088 h 2786219"/>
              <a:gd name="connsiteX639" fmla="*/ 1007295 w 4691511"/>
              <a:gd name="connsiteY639" fmla="*/ 572887 h 2786219"/>
              <a:gd name="connsiteX640" fmla="*/ 1013057 w 4691511"/>
              <a:gd name="connsiteY640" fmla="*/ 566408 h 2786219"/>
              <a:gd name="connsiteX641" fmla="*/ 1038986 w 4691511"/>
              <a:gd name="connsiteY641" fmla="*/ 537252 h 2786219"/>
              <a:gd name="connsiteX642" fmla="*/ 1049430 w 4691511"/>
              <a:gd name="connsiteY642" fmla="*/ 518535 h 2786219"/>
              <a:gd name="connsiteX643" fmla="*/ 1064556 w 4691511"/>
              <a:gd name="connsiteY643" fmla="*/ 506657 h 2786219"/>
              <a:gd name="connsiteX644" fmla="*/ 1047990 w 4691511"/>
              <a:gd name="connsiteY644" fmla="*/ 489739 h 2786219"/>
              <a:gd name="connsiteX645" fmla="*/ 1043668 w 4691511"/>
              <a:gd name="connsiteY645" fmla="*/ 465262 h 2786219"/>
              <a:gd name="connsiteX646" fmla="*/ 1076800 w 4691511"/>
              <a:gd name="connsiteY646" fmla="*/ 427108 h 2786219"/>
              <a:gd name="connsiteX647" fmla="*/ 1092646 w 4691511"/>
              <a:gd name="connsiteY647" fmla="*/ 435387 h 2786219"/>
              <a:gd name="connsiteX648" fmla="*/ 1082563 w 4691511"/>
              <a:gd name="connsiteY648" fmla="*/ 495858 h 2786219"/>
              <a:gd name="connsiteX649" fmla="*/ 1080402 w 4691511"/>
              <a:gd name="connsiteY649" fmla="*/ 504137 h 2786219"/>
              <a:gd name="connsiteX650" fmla="*/ 1092646 w 4691511"/>
              <a:gd name="connsiteY650" fmla="*/ 537252 h 2786219"/>
              <a:gd name="connsiteX651" fmla="*/ 1105971 w 4691511"/>
              <a:gd name="connsiteY651" fmla="*/ 529334 h 2786219"/>
              <a:gd name="connsiteX652" fmla="*/ 1112093 w 4691511"/>
              <a:gd name="connsiteY652" fmla="*/ 549851 h 2786219"/>
              <a:gd name="connsiteX653" fmla="*/ 1109212 w 4691511"/>
              <a:gd name="connsiteY653" fmla="*/ 572528 h 2786219"/>
              <a:gd name="connsiteX654" fmla="*/ 1113174 w 4691511"/>
              <a:gd name="connsiteY654" fmla="*/ 580086 h 2786219"/>
              <a:gd name="connsiteX655" fmla="*/ 1120016 w 4691511"/>
              <a:gd name="connsiteY655" fmla="*/ 576127 h 2786219"/>
              <a:gd name="connsiteX656" fmla="*/ 1155670 w 4691511"/>
              <a:gd name="connsiteY656" fmla="*/ 532573 h 2786219"/>
              <a:gd name="connsiteX657" fmla="*/ 1192043 w 4691511"/>
              <a:gd name="connsiteY657" fmla="*/ 530773 h 2786219"/>
              <a:gd name="connsiteX658" fmla="*/ 1192763 w 4691511"/>
              <a:gd name="connsiteY658" fmla="*/ 554170 h 2786219"/>
              <a:gd name="connsiteX659" fmla="*/ 1180519 w 4691511"/>
              <a:gd name="connsiteY659" fmla="*/ 586926 h 2786219"/>
              <a:gd name="connsiteX660" fmla="*/ 1145946 w 4691511"/>
              <a:gd name="connsiteY660" fmla="*/ 614282 h 2786219"/>
              <a:gd name="connsiteX661" fmla="*/ 1116055 w 4691511"/>
              <a:gd name="connsiteY661" fmla="*/ 613922 h 2786219"/>
              <a:gd name="connsiteX662" fmla="*/ 1110293 w 4691511"/>
              <a:gd name="connsiteY662" fmla="*/ 620401 h 2786219"/>
              <a:gd name="connsiteX663" fmla="*/ 1102370 w 4691511"/>
              <a:gd name="connsiteY663" fmla="*/ 631199 h 2786219"/>
              <a:gd name="connsiteX664" fmla="*/ 1071038 w 4691511"/>
              <a:gd name="connsiteY664" fmla="*/ 630839 h 2786219"/>
              <a:gd name="connsiteX665" fmla="*/ 1064556 w 4691511"/>
              <a:gd name="connsiteY665" fmla="*/ 630839 h 2786219"/>
              <a:gd name="connsiteX666" fmla="*/ 1082202 w 4691511"/>
              <a:gd name="connsiteY666" fmla="*/ 649197 h 2786219"/>
              <a:gd name="connsiteX667" fmla="*/ 1029623 w 4691511"/>
              <a:gd name="connsiteY667" fmla="*/ 676913 h 2786219"/>
              <a:gd name="connsiteX668" fmla="*/ 1014497 w 4691511"/>
              <a:gd name="connsiteY668" fmla="*/ 677633 h 2786219"/>
              <a:gd name="connsiteX669" fmla="*/ 1013417 w 4691511"/>
              <a:gd name="connsiteY669" fmla="*/ 680872 h 2786219"/>
              <a:gd name="connsiteX670" fmla="*/ 1018819 w 4691511"/>
              <a:gd name="connsiteY670" fmla="*/ 697430 h 2786219"/>
              <a:gd name="connsiteX671" fmla="*/ 1002253 w 4691511"/>
              <a:gd name="connsiteY671" fmla="*/ 701750 h 2786219"/>
              <a:gd name="connsiteX672" fmla="*/ 995050 w 4691511"/>
              <a:gd name="connsiteY672" fmla="*/ 706429 h 2786219"/>
              <a:gd name="connsiteX673" fmla="*/ 938149 w 4691511"/>
              <a:gd name="connsiteY673" fmla="*/ 788137 h 2786219"/>
              <a:gd name="connsiteX674" fmla="*/ 939229 w 4691511"/>
              <a:gd name="connsiteY674" fmla="*/ 812254 h 2786219"/>
              <a:gd name="connsiteX675" fmla="*/ 952914 w 4691511"/>
              <a:gd name="connsiteY675" fmla="*/ 846089 h 2786219"/>
              <a:gd name="connsiteX676" fmla="*/ 949313 w 4691511"/>
              <a:gd name="connsiteY676" fmla="*/ 848249 h 2786219"/>
              <a:gd name="connsiteX677" fmla="*/ 956156 w 4691511"/>
              <a:gd name="connsiteY677" fmla="*/ 849329 h 2786219"/>
              <a:gd name="connsiteX678" fmla="*/ 987487 w 4691511"/>
              <a:gd name="connsiteY678" fmla="*/ 860487 h 2786219"/>
              <a:gd name="connsiteX679" fmla="*/ 1054472 w 4691511"/>
              <a:gd name="connsiteY679" fmla="*/ 909081 h 2786219"/>
              <a:gd name="connsiteX680" fmla="*/ 1062755 w 4691511"/>
              <a:gd name="connsiteY680" fmla="*/ 929958 h 2786219"/>
              <a:gd name="connsiteX681" fmla="*/ 1068877 w 4691511"/>
              <a:gd name="connsiteY681" fmla="*/ 983230 h 2786219"/>
              <a:gd name="connsiteX682" fmla="*/ 1079681 w 4691511"/>
              <a:gd name="connsiteY682" fmla="*/ 992589 h 2786219"/>
              <a:gd name="connsiteX683" fmla="*/ 1094447 w 4691511"/>
              <a:gd name="connsiteY683" fmla="*/ 985030 h 2786219"/>
              <a:gd name="connsiteX684" fmla="*/ 1098048 w 4691511"/>
              <a:gd name="connsiteY684" fmla="*/ 954794 h 2786219"/>
              <a:gd name="connsiteX685" fmla="*/ 1129020 w 4691511"/>
              <a:gd name="connsiteY685" fmla="*/ 906201 h 2786219"/>
              <a:gd name="connsiteX686" fmla="*/ 1149547 w 4691511"/>
              <a:gd name="connsiteY686" fmla="*/ 856168 h 2786219"/>
              <a:gd name="connsiteX687" fmla="*/ 1152068 w 4691511"/>
              <a:gd name="connsiteY687" fmla="*/ 815854 h 2786219"/>
              <a:gd name="connsiteX688" fmla="*/ 1170795 w 4691511"/>
              <a:gd name="connsiteY688" fmla="*/ 755382 h 2786219"/>
              <a:gd name="connsiteX689" fmla="*/ 1199246 w 4691511"/>
              <a:gd name="connsiteY689" fmla="*/ 737025 h 2786219"/>
              <a:gd name="connsiteX690" fmla="*/ 1264430 w 4691511"/>
              <a:gd name="connsiteY690" fmla="*/ 791017 h 2786219"/>
              <a:gd name="connsiteX691" fmla="*/ 1263710 w 4691511"/>
              <a:gd name="connsiteY691" fmla="*/ 802535 h 2786219"/>
              <a:gd name="connsiteX692" fmla="*/ 1269112 w 4691511"/>
              <a:gd name="connsiteY692" fmla="*/ 841410 h 2786219"/>
              <a:gd name="connsiteX693" fmla="*/ 1286758 w 4691511"/>
              <a:gd name="connsiteY693" fmla="*/ 848249 h 2786219"/>
              <a:gd name="connsiteX694" fmla="*/ 1311608 w 4691511"/>
              <a:gd name="connsiteY694" fmla="*/ 827732 h 2786219"/>
              <a:gd name="connsiteX695" fmla="*/ 1327093 w 4691511"/>
              <a:gd name="connsiteY695" fmla="*/ 808655 h 2786219"/>
              <a:gd name="connsiteX696" fmla="*/ 1337897 w 4691511"/>
              <a:gd name="connsiteY696" fmla="*/ 846449 h 2786219"/>
              <a:gd name="connsiteX697" fmla="*/ 1342219 w 4691511"/>
              <a:gd name="connsiteY697" fmla="*/ 866607 h 2786219"/>
              <a:gd name="connsiteX698" fmla="*/ 1347981 w 4691511"/>
              <a:gd name="connsiteY698" fmla="*/ 890723 h 2786219"/>
              <a:gd name="connsiteX699" fmla="*/ 1372830 w 4691511"/>
              <a:gd name="connsiteY699" fmla="*/ 937157 h 2786219"/>
              <a:gd name="connsiteX700" fmla="*/ 1372830 w 4691511"/>
              <a:gd name="connsiteY700" fmla="*/ 955154 h 2786219"/>
              <a:gd name="connsiteX701" fmla="*/ 1360946 w 4691511"/>
              <a:gd name="connsiteY701" fmla="*/ 963793 h 2786219"/>
              <a:gd name="connsiteX702" fmla="*/ 1367068 w 4691511"/>
              <a:gd name="connsiteY702" fmla="*/ 963073 h 2786219"/>
              <a:gd name="connsiteX703" fmla="*/ 1401641 w 4691511"/>
              <a:gd name="connsiteY703" fmla="*/ 967393 h 2786219"/>
              <a:gd name="connsiteX704" fmla="*/ 1396239 w 4691511"/>
              <a:gd name="connsiteY704" fmla="*/ 1006987 h 2786219"/>
              <a:gd name="connsiteX705" fmla="*/ 1347981 w 4691511"/>
              <a:gd name="connsiteY705" fmla="*/ 1030024 h 2786219"/>
              <a:gd name="connsiteX706" fmla="*/ 1337177 w 4691511"/>
              <a:gd name="connsiteY706" fmla="*/ 1032184 h 2786219"/>
              <a:gd name="connsiteX707" fmla="*/ 1288199 w 4691511"/>
              <a:gd name="connsiteY707" fmla="*/ 1030024 h 2786219"/>
              <a:gd name="connsiteX708" fmla="*/ 1245703 w 4691511"/>
              <a:gd name="connsiteY708" fmla="*/ 1040462 h 2786219"/>
              <a:gd name="connsiteX709" fmla="*/ 1209330 w 4691511"/>
              <a:gd name="connsiteY709" fmla="*/ 1066379 h 2786219"/>
              <a:gd name="connsiteX710" fmla="*/ 1211490 w 4691511"/>
              <a:gd name="connsiteY710" fmla="*/ 1069978 h 2786219"/>
              <a:gd name="connsiteX711" fmla="*/ 1226616 w 4691511"/>
              <a:gd name="connsiteY711" fmla="*/ 1062779 h 2786219"/>
              <a:gd name="connsiteX712" fmla="*/ 1265511 w 4691511"/>
              <a:gd name="connsiteY712" fmla="*/ 1057020 h 2786219"/>
              <a:gd name="connsiteX713" fmla="*/ 1272713 w 4691511"/>
              <a:gd name="connsiteY713" fmla="*/ 1061699 h 2786219"/>
              <a:gd name="connsiteX714" fmla="*/ 1270913 w 4691511"/>
              <a:gd name="connsiteY714" fmla="*/ 1070698 h 2786219"/>
              <a:gd name="connsiteX715" fmla="*/ 1263350 w 4691511"/>
              <a:gd name="connsiteY715" fmla="*/ 1080777 h 2786219"/>
              <a:gd name="connsiteX716" fmla="*/ 1278115 w 4691511"/>
              <a:gd name="connsiteY716" fmla="*/ 1109213 h 2786219"/>
              <a:gd name="connsiteX717" fmla="*/ 1305125 w 4691511"/>
              <a:gd name="connsiteY717" fmla="*/ 1127570 h 2786219"/>
              <a:gd name="connsiteX718" fmla="*/ 1248944 w 4691511"/>
              <a:gd name="connsiteY718" fmla="*/ 1154207 h 2786219"/>
              <a:gd name="connsiteX719" fmla="*/ 1242102 w 4691511"/>
              <a:gd name="connsiteY719" fmla="*/ 1151687 h 2786219"/>
              <a:gd name="connsiteX720" fmla="*/ 1243902 w 4691511"/>
              <a:gd name="connsiteY720" fmla="*/ 1144488 h 2786219"/>
              <a:gd name="connsiteX721" fmla="*/ 1256507 w 4691511"/>
              <a:gd name="connsiteY721" fmla="*/ 1134769 h 2786219"/>
              <a:gd name="connsiteX722" fmla="*/ 1267311 w 4691511"/>
              <a:gd name="connsiteY722" fmla="*/ 1130090 h 2786219"/>
              <a:gd name="connsiteX723" fmla="*/ 1262629 w 4691511"/>
              <a:gd name="connsiteY723" fmla="*/ 1124331 h 2786219"/>
              <a:gd name="connsiteX724" fmla="*/ 1243182 w 4691511"/>
              <a:gd name="connsiteY724" fmla="*/ 1129730 h 2786219"/>
              <a:gd name="connsiteX725" fmla="*/ 1204288 w 4691511"/>
              <a:gd name="connsiteY725" fmla="*/ 1144848 h 2786219"/>
              <a:gd name="connsiteX726" fmla="*/ 1170795 w 4691511"/>
              <a:gd name="connsiteY726" fmla="*/ 1181923 h 2786219"/>
              <a:gd name="connsiteX727" fmla="*/ 1151708 w 4691511"/>
              <a:gd name="connsiteY727" fmla="*/ 1199200 h 2786219"/>
              <a:gd name="connsiteX728" fmla="*/ 1128300 w 4691511"/>
              <a:gd name="connsiteY728" fmla="*/ 1208919 h 2786219"/>
              <a:gd name="connsiteX729" fmla="*/ 1116415 w 4691511"/>
              <a:gd name="connsiteY729" fmla="*/ 1220437 h 2786219"/>
              <a:gd name="connsiteX730" fmla="*/ 1099489 w 4691511"/>
              <a:gd name="connsiteY730" fmla="*/ 1238435 h 2786219"/>
              <a:gd name="connsiteX731" fmla="*/ 1087604 w 4691511"/>
              <a:gd name="connsiteY731" fmla="*/ 1256792 h 2786219"/>
              <a:gd name="connsiteX732" fmla="*/ 1075360 w 4691511"/>
              <a:gd name="connsiteY732" fmla="*/ 1246714 h 2786219"/>
              <a:gd name="connsiteX733" fmla="*/ 1072839 w 4691511"/>
              <a:gd name="connsiteY733" fmla="*/ 1260392 h 2786219"/>
              <a:gd name="connsiteX734" fmla="*/ 1074640 w 4691511"/>
              <a:gd name="connsiteY734" fmla="*/ 1273710 h 2786219"/>
              <a:gd name="connsiteX735" fmla="*/ 1052311 w 4691511"/>
              <a:gd name="connsiteY735" fmla="*/ 1326263 h 2786219"/>
              <a:gd name="connsiteX736" fmla="*/ 1005134 w 4691511"/>
              <a:gd name="connsiteY736" fmla="*/ 1363337 h 2786219"/>
              <a:gd name="connsiteX737" fmla="*/ 990368 w 4691511"/>
              <a:gd name="connsiteY737" fmla="*/ 1415170 h 2786219"/>
              <a:gd name="connsiteX738" fmla="*/ 995770 w 4691511"/>
              <a:gd name="connsiteY738" fmla="*/ 1459804 h 2786219"/>
              <a:gd name="connsiteX739" fmla="*/ 987847 w 4691511"/>
              <a:gd name="connsiteY739" fmla="*/ 1474562 h 2786219"/>
              <a:gd name="connsiteX740" fmla="*/ 977043 w 4691511"/>
              <a:gd name="connsiteY740" fmla="*/ 1466643 h 2786219"/>
              <a:gd name="connsiteX741" fmla="*/ 963358 w 4691511"/>
              <a:gd name="connsiteY741" fmla="*/ 1437127 h 2786219"/>
              <a:gd name="connsiteX742" fmla="*/ 960117 w 4691511"/>
              <a:gd name="connsiteY742" fmla="*/ 1421289 h 2786219"/>
              <a:gd name="connsiteX743" fmla="*/ 937429 w 4691511"/>
              <a:gd name="connsiteY743" fmla="*/ 1401132 h 2786219"/>
              <a:gd name="connsiteX744" fmla="*/ 912939 w 4691511"/>
              <a:gd name="connsiteY744" fmla="*/ 1396453 h 2786219"/>
              <a:gd name="connsiteX745" fmla="*/ 858559 w 4691511"/>
              <a:gd name="connsiteY745" fmla="*/ 1406531 h 2786219"/>
              <a:gd name="connsiteX746" fmla="*/ 839832 w 4691511"/>
              <a:gd name="connsiteY746" fmla="*/ 1410131 h 2786219"/>
              <a:gd name="connsiteX747" fmla="*/ 797336 w 4691511"/>
              <a:gd name="connsiteY747" fmla="*/ 1407251 h 2786219"/>
              <a:gd name="connsiteX748" fmla="*/ 765645 w 4691511"/>
              <a:gd name="connsiteY748" fmla="*/ 1428128 h 2786219"/>
              <a:gd name="connsiteX749" fmla="*/ 737914 w 4691511"/>
              <a:gd name="connsiteY749" fmla="*/ 1506237 h 2786219"/>
              <a:gd name="connsiteX750" fmla="*/ 742236 w 4691511"/>
              <a:gd name="connsiteY750" fmla="*/ 1554111 h 2786219"/>
              <a:gd name="connsiteX751" fmla="*/ 798057 w 4691511"/>
              <a:gd name="connsiteY751" fmla="*/ 1589746 h 2786219"/>
              <a:gd name="connsiteX752" fmla="*/ 834790 w 4691511"/>
              <a:gd name="connsiteY752" fmla="*/ 1564549 h 2786219"/>
              <a:gd name="connsiteX753" fmla="*/ 890971 w 4691511"/>
              <a:gd name="connsiteY753" fmla="*/ 1548712 h 2786219"/>
              <a:gd name="connsiteX754" fmla="*/ 876206 w 4691511"/>
              <a:gd name="connsiteY754" fmla="*/ 1582907 h 2786219"/>
              <a:gd name="connsiteX755" fmla="*/ 863961 w 4691511"/>
              <a:gd name="connsiteY755" fmla="*/ 1618542 h 2786219"/>
              <a:gd name="connsiteX756" fmla="*/ 871524 w 4691511"/>
              <a:gd name="connsiteY756" fmla="*/ 1628980 h 2786219"/>
              <a:gd name="connsiteX757" fmla="*/ 917981 w 4691511"/>
              <a:gd name="connsiteY757" fmla="*/ 1634020 h 2786219"/>
              <a:gd name="connsiteX758" fmla="*/ 935628 w 4691511"/>
              <a:gd name="connsiteY758" fmla="*/ 1654537 h 2786219"/>
              <a:gd name="connsiteX759" fmla="*/ 933467 w 4691511"/>
              <a:gd name="connsiteY759" fmla="*/ 1676494 h 2786219"/>
              <a:gd name="connsiteX760" fmla="*/ 949313 w 4691511"/>
              <a:gd name="connsiteY760" fmla="*/ 1725807 h 2786219"/>
              <a:gd name="connsiteX761" fmla="*/ 971281 w 4691511"/>
              <a:gd name="connsiteY761" fmla="*/ 1731926 h 2786219"/>
              <a:gd name="connsiteX762" fmla="*/ 1023861 w 4691511"/>
              <a:gd name="connsiteY762" fmla="*/ 1740565 h 2786219"/>
              <a:gd name="connsiteX763" fmla="*/ 1028542 w 4691511"/>
              <a:gd name="connsiteY763" fmla="*/ 1742365 h 2786219"/>
              <a:gd name="connsiteX764" fmla="*/ 1032504 w 4691511"/>
              <a:gd name="connsiteY764" fmla="*/ 1737685 h 2786219"/>
              <a:gd name="connsiteX765" fmla="*/ 1095167 w 4691511"/>
              <a:gd name="connsiteY765" fmla="*/ 1689452 h 2786219"/>
              <a:gd name="connsiteX766" fmla="*/ 1107412 w 4691511"/>
              <a:gd name="connsiteY766" fmla="*/ 1698451 h 2786219"/>
              <a:gd name="connsiteX767" fmla="*/ 1103810 w 4691511"/>
              <a:gd name="connsiteY767" fmla="*/ 1719688 h 2786219"/>
              <a:gd name="connsiteX768" fmla="*/ 1108132 w 4691511"/>
              <a:gd name="connsiteY768" fmla="*/ 1723287 h 2786219"/>
              <a:gd name="connsiteX769" fmla="*/ 1111733 w 4691511"/>
              <a:gd name="connsiteY769" fmla="*/ 1715008 h 2786219"/>
              <a:gd name="connsiteX770" fmla="*/ 1149908 w 4691511"/>
              <a:gd name="connsiteY770" fmla="*/ 1702410 h 2786219"/>
              <a:gd name="connsiteX771" fmla="*/ 1217973 w 4691511"/>
              <a:gd name="connsiteY771" fmla="*/ 1710329 h 2786219"/>
              <a:gd name="connsiteX772" fmla="*/ 1251825 w 4691511"/>
              <a:gd name="connsiteY772" fmla="*/ 1724007 h 2786219"/>
              <a:gd name="connsiteX773" fmla="*/ 1311968 w 4691511"/>
              <a:gd name="connsiteY773" fmla="*/ 1771161 h 2786219"/>
              <a:gd name="connsiteX774" fmla="*/ 1335737 w 4691511"/>
              <a:gd name="connsiteY774" fmla="*/ 1778000 h 2786219"/>
              <a:gd name="connsiteX775" fmla="*/ 1421088 w 4691511"/>
              <a:gd name="connsiteY775" fmla="*/ 1844590 h 2786219"/>
              <a:gd name="connsiteX776" fmla="*/ 1418207 w 4691511"/>
              <a:gd name="connsiteY776" fmla="*/ 1858268 h 2786219"/>
              <a:gd name="connsiteX777" fmla="*/ 1404882 w 4691511"/>
              <a:gd name="connsiteY777" fmla="*/ 1880225 h 2786219"/>
              <a:gd name="connsiteX778" fmla="*/ 1427211 w 4691511"/>
              <a:gd name="connsiteY778" fmla="*/ 1874106 h 2786219"/>
              <a:gd name="connsiteX779" fmla="*/ 1441976 w 4691511"/>
              <a:gd name="connsiteY779" fmla="*/ 1879505 h 2786219"/>
              <a:gd name="connsiteX780" fmla="*/ 1435854 w 4691511"/>
              <a:gd name="connsiteY780" fmla="*/ 1893544 h 2786219"/>
              <a:gd name="connsiteX781" fmla="*/ 1431172 w 4691511"/>
              <a:gd name="connsiteY781" fmla="*/ 1899663 h 2786219"/>
              <a:gd name="connsiteX782" fmla="*/ 1432973 w 4691511"/>
              <a:gd name="connsiteY782" fmla="*/ 1901822 h 2786219"/>
              <a:gd name="connsiteX783" fmla="*/ 1449899 w 4691511"/>
              <a:gd name="connsiteY783" fmla="*/ 1888864 h 2786219"/>
              <a:gd name="connsiteX784" fmla="*/ 1471147 w 4691511"/>
              <a:gd name="connsiteY784" fmla="*/ 1884905 h 2786219"/>
              <a:gd name="connsiteX785" fmla="*/ 1506440 w 4691511"/>
              <a:gd name="connsiteY785" fmla="*/ 1906142 h 2786219"/>
              <a:gd name="connsiteX786" fmla="*/ 1516164 w 4691511"/>
              <a:gd name="connsiteY786" fmla="*/ 1908661 h 2786219"/>
              <a:gd name="connsiteX787" fmla="*/ 1546775 w 4691511"/>
              <a:gd name="connsiteY787" fmla="*/ 1909021 h 2786219"/>
              <a:gd name="connsiteX788" fmla="*/ 1637169 w 4691511"/>
              <a:gd name="connsiteY788" fmla="*/ 1952935 h 2786219"/>
              <a:gd name="connsiteX789" fmla="*/ 1644371 w 4691511"/>
              <a:gd name="connsiteY789" fmla="*/ 1990370 h 2786219"/>
              <a:gd name="connsiteX790" fmla="*/ 1604757 w 4691511"/>
              <a:gd name="connsiteY790" fmla="*/ 2053361 h 2786219"/>
              <a:gd name="connsiteX791" fmla="*/ 1589271 w 4691511"/>
              <a:gd name="connsiteY791" fmla="*/ 2104834 h 2786219"/>
              <a:gd name="connsiteX792" fmla="*/ 1577026 w 4691511"/>
              <a:gd name="connsiteY792" fmla="*/ 2169625 h 2786219"/>
              <a:gd name="connsiteX793" fmla="*/ 1523006 w 4691511"/>
              <a:gd name="connsiteY793" fmla="*/ 2220378 h 2786219"/>
              <a:gd name="connsiteX794" fmla="*/ 1458182 w 4691511"/>
              <a:gd name="connsiteY794" fmla="*/ 2295608 h 2786219"/>
              <a:gd name="connsiteX795" fmla="*/ 1430092 w 4691511"/>
              <a:gd name="connsiteY795" fmla="*/ 2339881 h 2786219"/>
              <a:gd name="connsiteX796" fmla="*/ 1423609 w 4691511"/>
              <a:gd name="connsiteY796" fmla="*/ 2346360 h 2786219"/>
              <a:gd name="connsiteX797" fmla="*/ 1401641 w 4691511"/>
              <a:gd name="connsiteY797" fmla="*/ 2393154 h 2786219"/>
              <a:gd name="connsiteX798" fmla="*/ 1368869 w 4691511"/>
              <a:gd name="connsiteY798" fmla="*/ 2417271 h 2786219"/>
              <a:gd name="connsiteX799" fmla="*/ 1338258 w 4691511"/>
              <a:gd name="connsiteY799" fmla="*/ 2411871 h 2786219"/>
              <a:gd name="connsiteX800" fmla="*/ 1351943 w 4691511"/>
              <a:gd name="connsiteY800" fmla="*/ 2442467 h 2786219"/>
              <a:gd name="connsiteX801" fmla="*/ 1327814 w 4691511"/>
              <a:gd name="connsiteY801" fmla="*/ 2484581 h 2786219"/>
              <a:gd name="connsiteX802" fmla="*/ 1296842 w 4691511"/>
              <a:gd name="connsiteY802" fmla="*/ 2490340 h 2786219"/>
              <a:gd name="connsiteX803" fmla="*/ 1286758 w 4691511"/>
              <a:gd name="connsiteY803" fmla="*/ 2501499 h 2786219"/>
              <a:gd name="connsiteX804" fmla="*/ 1286758 w 4691511"/>
              <a:gd name="connsiteY804" fmla="*/ 2504018 h 2786219"/>
              <a:gd name="connsiteX805" fmla="*/ 1261909 w 4691511"/>
              <a:gd name="connsiteY805" fmla="*/ 2529575 h 2786219"/>
              <a:gd name="connsiteX806" fmla="*/ 1252906 w 4691511"/>
              <a:gd name="connsiteY806" fmla="*/ 2541813 h 2786219"/>
              <a:gd name="connsiteX807" fmla="*/ 1235980 w 4691511"/>
              <a:gd name="connsiteY807" fmla="*/ 2619562 h 2786219"/>
              <a:gd name="connsiteX808" fmla="*/ 1237420 w 4691511"/>
              <a:gd name="connsiteY808" fmla="*/ 2635400 h 2786219"/>
              <a:gd name="connsiteX809" fmla="*/ 1246063 w 4691511"/>
              <a:gd name="connsiteY809" fmla="*/ 2689033 h 2786219"/>
              <a:gd name="connsiteX810" fmla="*/ 1238861 w 4691511"/>
              <a:gd name="connsiteY810" fmla="*/ 2702351 h 2786219"/>
              <a:gd name="connsiteX811" fmla="*/ 1233459 w 4691511"/>
              <a:gd name="connsiteY811" fmla="*/ 2740146 h 2786219"/>
              <a:gd name="connsiteX812" fmla="*/ 1228777 w 4691511"/>
              <a:gd name="connsiteY812" fmla="*/ 2760663 h 2786219"/>
              <a:gd name="connsiteX813" fmla="*/ 1208249 w 4691511"/>
              <a:gd name="connsiteY813" fmla="*/ 2786219 h 2786219"/>
              <a:gd name="connsiteX814" fmla="*/ 1179439 w 4691511"/>
              <a:gd name="connsiteY814" fmla="*/ 2767862 h 2786219"/>
              <a:gd name="connsiteX815" fmla="*/ 1168274 w 4691511"/>
              <a:gd name="connsiteY815" fmla="*/ 2739786 h 2786219"/>
              <a:gd name="connsiteX816" fmla="*/ 1147747 w 4691511"/>
              <a:gd name="connsiteY816" fmla="*/ 2703431 h 2786219"/>
              <a:gd name="connsiteX817" fmla="*/ 1140544 w 4691511"/>
              <a:gd name="connsiteY817" fmla="*/ 2701991 h 2786219"/>
              <a:gd name="connsiteX818" fmla="*/ 1143065 w 4691511"/>
              <a:gd name="connsiteY818" fmla="*/ 2692272 h 2786219"/>
              <a:gd name="connsiteX819" fmla="*/ 1134422 w 4691511"/>
              <a:gd name="connsiteY819" fmla="*/ 2649078 h 2786219"/>
              <a:gd name="connsiteX820" fmla="*/ 1126499 w 4691511"/>
              <a:gd name="connsiteY820" fmla="*/ 2635040 h 2786219"/>
              <a:gd name="connsiteX821" fmla="*/ 1150268 w 4691511"/>
              <a:gd name="connsiteY821" fmla="*/ 2600485 h 2786219"/>
              <a:gd name="connsiteX822" fmla="*/ 1145226 w 4691511"/>
              <a:gd name="connsiteY822" fmla="*/ 2559091 h 2786219"/>
              <a:gd name="connsiteX823" fmla="*/ 1136583 w 4691511"/>
              <a:gd name="connsiteY823" fmla="*/ 2547572 h 2786219"/>
              <a:gd name="connsiteX824" fmla="*/ 1126139 w 4691511"/>
              <a:gd name="connsiteY824" fmla="*/ 2529935 h 2786219"/>
              <a:gd name="connsiteX825" fmla="*/ 1119296 w 4691511"/>
              <a:gd name="connsiteY825" fmla="*/ 2476662 h 2786219"/>
              <a:gd name="connsiteX826" fmla="*/ 1120016 w 4691511"/>
              <a:gd name="connsiteY826" fmla="*/ 2465864 h 2786219"/>
              <a:gd name="connsiteX827" fmla="*/ 1130820 w 4691511"/>
              <a:gd name="connsiteY827" fmla="*/ 2420870 h 2786219"/>
              <a:gd name="connsiteX828" fmla="*/ 1133341 w 4691511"/>
              <a:gd name="connsiteY828" fmla="*/ 2387035 h 2786219"/>
              <a:gd name="connsiteX829" fmla="*/ 1134782 w 4691511"/>
              <a:gd name="connsiteY829" fmla="*/ 2272211 h 2786219"/>
              <a:gd name="connsiteX830" fmla="*/ 1130820 w 4691511"/>
              <a:gd name="connsiteY830" fmla="*/ 2164586 h 2786219"/>
              <a:gd name="connsiteX831" fmla="*/ 1100929 w 4691511"/>
              <a:gd name="connsiteY831" fmla="*/ 2128951 h 2786219"/>
              <a:gd name="connsiteX832" fmla="*/ 1088685 w 4691511"/>
              <a:gd name="connsiteY832" fmla="*/ 2121392 h 2786219"/>
              <a:gd name="connsiteX833" fmla="*/ 1008015 w 4691511"/>
              <a:gd name="connsiteY833" fmla="*/ 2020246 h 2786219"/>
              <a:gd name="connsiteX834" fmla="*/ 972001 w 4691511"/>
              <a:gd name="connsiteY834" fmla="*/ 1969853 h 2786219"/>
              <a:gd name="connsiteX835" fmla="*/ 966960 w 4691511"/>
              <a:gd name="connsiteY835" fmla="*/ 1936018 h 2786219"/>
              <a:gd name="connsiteX836" fmla="*/ 970921 w 4691511"/>
              <a:gd name="connsiteY836" fmla="*/ 1903262 h 2786219"/>
              <a:gd name="connsiteX837" fmla="*/ 981725 w 4691511"/>
              <a:gd name="connsiteY837" fmla="*/ 1863668 h 2786219"/>
              <a:gd name="connsiteX838" fmla="*/ 1007295 w 4691511"/>
              <a:gd name="connsiteY838" fmla="*/ 1832352 h 2786219"/>
              <a:gd name="connsiteX839" fmla="*/ 1017378 w 4691511"/>
              <a:gd name="connsiteY839" fmla="*/ 1772960 h 2786219"/>
              <a:gd name="connsiteX840" fmla="*/ 1006574 w 4691511"/>
              <a:gd name="connsiteY840" fmla="*/ 1747044 h 2786219"/>
              <a:gd name="connsiteX841" fmla="*/ 983886 w 4691511"/>
              <a:gd name="connsiteY841" fmla="*/ 1744884 h 2786219"/>
              <a:gd name="connsiteX842" fmla="*/ 959037 w 4691511"/>
              <a:gd name="connsiteY842" fmla="*/ 1751723 h 2786219"/>
              <a:gd name="connsiteX843" fmla="*/ 902856 w 4691511"/>
              <a:gd name="connsiteY843" fmla="*/ 1716088 h 2786219"/>
              <a:gd name="connsiteX844" fmla="*/ 882688 w 4691511"/>
              <a:gd name="connsiteY844" fmla="*/ 1685852 h 2786219"/>
              <a:gd name="connsiteX845" fmla="*/ 858559 w 4691511"/>
              <a:gd name="connsiteY845" fmla="*/ 1670735 h 2786219"/>
              <a:gd name="connsiteX846" fmla="*/ 786172 w 4691511"/>
              <a:gd name="connsiteY846" fmla="*/ 1636179 h 2786219"/>
              <a:gd name="connsiteX847" fmla="*/ 764564 w 4691511"/>
              <a:gd name="connsiteY847" fmla="*/ 1628980 h 2786219"/>
              <a:gd name="connsiteX848" fmla="*/ 707663 w 4691511"/>
              <a:gd name="connsiteY848" fmla="*/ 1621061 h 2786219"/>
              <a:gd name="connsiteX849" fmla="*/ 638878 w 4691511"/>
              <a:gd name="connsiteY849" fmla="*/ 1586506 h 2786219"/>
              <a:gd name="connsiteX850" fmla="*/ 617990 w 4691511"/>
              <a:gd name="connsiteY850" fmla="*/ 1548712 h 2786219"/>
              <a:gd name="connsiteX851" fmla="*/ 607906 w 4691511"/>
              <a:gd name="connsiteY851" fmla="*/ 1516676 h 2786219"/>
              <a:gd name="connsiteX852" fmla="*/ 578375 w 4691511"/>
              <a:gd name="connsiteY852" fmla="*/ 1473482 h 2786219"/>
              <a:gd name="connsiteX853" fmla="*/ 531558 w 4691511"/>
              <a:gd name="connsiteY853" fmla="*/ 1392493 h 2786219"/>
              <a:gd name="connsiteX854" fmla="*/ 522554 w 4691511"/>
              <a:gd name="connsiteY854" fmla="*/ 1374856 h 2786219"/>
              <a:gd name="connsiteX855" fmla="*/ 512831 w 4691511"/>
              <a:gd name="connsiteY855" fmla="*/ 1368017 h 2786219"/>
              <a:gd name="connsiteX856" fmla="*/ 508149 w 4691511"/>
              <a:gd name="connsiteY856" fmla="*/ 1381695 h 2786219"/>
              <a:gd name="connsiteX857" fmla="*/ 522554 w 4691511"/>
              <a:gd name="connsiteY857" fmla="*/ 1418050 h 2786219"/>
              <a:gd name="connsiteX858" fmla="*/ 546683 w 4691511"/>
              <a:gd name="connsiteY858" fmla="*/ 1477801 h 2786219"/>
              <a:gd name="connsiteX859" fmla="*/ 557847 w 4691511"/>
              <a:gd name="connsiteY859" fmla="*/ 1501918 h 2786219"/>
              <a:gd name="connsiteX860" fmla="*/ 555687 w 4691511"/>
              <a:gd name="connsiteY860" fmla="*/ 1504798 h 2786219"/>
              <a:gd name="connsiteX861" fmla="*/ 542002 w 4691511"/>
              <a:gd name="connsiteY861" fmla="*/ 1495439 h 2786219"/>
              <a:gd name="connsiteX862" fmla="*/ 526156 w 4691511"/>
              <a:gd name="connsiteY862" fmla="*/ 1465563 h 2786219"/>
              <a:gd name="connsiteX863" fmla="*/ 521114 w 4691511"/>
              <a:gd name="connsiteY863" fmla="*/ 1457284 h 2786219"/>
              <a:gd name="connsiteX864" fmla="*/ 500226 w 4691511"/>
              <a:gd name="connsiteY864" fmla="*/ 1422009 h 2786219"/>
              <a:gd name="connsiteX865" fmla="*/ 470695 w 4691511"/>
              <a:gd name="connsiteY865" fmla="*/ 1334181 h 2786219"/>
              <a:gd name="connsiteX866" fmla="*/ 453769 w 4691511"/>
              <a:gd name="connsiteY866" fmla="*/ 1315824 h 2786219"/>
              <a:gd name="connsiteX867" fmla="*/ 422077 w 4691511"/>
              <a:gd name="connsiteY867" fmla="*/ 1274070 h 2786219"/>
              <a:gd name="connsiteX868" fmla="*/ 420637 w 4691511"/>
              <a:gd name="connsiteY868" fmla="*/ 1269390 h 2786219"/>
              <a:gd name="connsiteX869" fmla="*/ 406231 w 4691511"/>
              <a:gd name="connsiteY869" fmla="*/ 1202080 h 2786219"/>
              <a:gd name="connsiteX870" fmla="*/ 405511 w 4691511"/>
              <a:gd name="connsiteY870" fmla="*/ 1170404 h 2786219"/>
              <a:gd name="connsiteX871" fmla="*/ 435042 w 4691511"/>
              <a:gd name="connsiteY871" fmla="*/ 1071778 h 2786219"/>
              <a:gd name="connsiteX872" fmla="*/ 443325 w 4691511"/>
              <a:gd name="connsiteY872" fmla="*/ 1025704 h 2786219"/>
              <a:gd name="connsiteX873" fmla="*/ 449447 w 4691511"/>
              <a:gd name="connsiteY873" fmla="*/ 1010946 h 2786219"/>
              <a:gd name="connsiteX874" fmla="*/ 464573 w 4691511"/>
              <a:gd name="connsiteY874" fmla="*/ 1017786 h 2786219"/>
              <a:gd name="connsiteX875" fmla="*/ 470695 w 4691511"/>
              <a:gd name="connsiteY875" fmla="*/ 1021385 h 2786219"/>
              <a:gd name="connsiteX876" fmla="*/ 465653 w 4691511"/>
              <a:gd name="connsiteY876" fmla="*/ 975311 h 2786219"/>
              <a:gd name="connsiteX877" fmla="*/ 442245 w 4691511"/>
              <a:gd name="connsiteY877" fmla="*/ 939316 h 2786219"/>
              <a:gd name="connsiteX878" fmla="*/ 444766 w 4691511"/>
              <a:gd name="connsiteY878" fmla="*/ 904401 h 2786219"/>
              <a:gd name="connsiteX879" fmla="*/ 431080 w 4691511"/>
              <a:gd name="connsiteY879" fmla="*/ 874525 h 2786219"/>
              <a:gd name="connsiteX880" fmla="*/ 429280 w 4691511"/>
              <a:gd name="connsiteY880" fmla="*/ 869126 h 2786219"/>
              <a:gd name="connsiteX881" fmla="*/ 428200 w 4691511"/>
              <a:gd name="connsiteY881" fmla="*/ 831331 h 2786219"/>
              <a:gd name="connsiteX882" fmla="*/ 429640 w 4691511"/>
              <a:gd name="connsiteY882" fmla="*/ 828092 h 2786219"/>
              <a:gd name="connsiteX883" fmla="*/ 426039 w 4691511"/>
              <a:gd name="connsiteY883" fmla="*/ 828452 h 2786219"/>
              <a:gd name="connsiteX884" fmla="*/ 420997 w 4691511"/>
              <a:gd name="connsiteY884" fmla="*/ 804695 h 2786219"/>
              <a:gd name="connsiteX885" fmla="*/ 418116 w 4691511"/>
              <a:gd name="connsiteY885" fmla="*/ 791737 h 2786219"/>
              <a:gd name="connsiteX886" fmla="*/ 413074 w 4691511"/>
              <a:gd name="connsiteY886" fmla="*/ 752143 h 2786219"/>
              <a:gd name="connsiteX887" fmla="*/ 405151 w 4691511"/>
              <a:gd name="connsiteY887" fmla="*/ 724786 h 2786219"/>
              <a:gd name="connsiteX888" fmla="*/ 370218 w 4691511"/>
              <a:gd name="connsiteY888" fmla="*/ 716507 h 2786219"/>
              <a:gd name="connsiteX889" fmla="*/ 356533 w 4691511"/>
              <a:gd name="connsiteY889" fmla="*/ 690591 h 2786219"/>
              <a:gd name="connsiteX890" fmla="*/ 338886 w 4691511"/>
              <a:gd name="connsiteY890" fmla="*/ 671514 h 2786219"/>
              <a:gd name="connsiteX891" fmla="*/ 295310 w 4691511"/>
              <a:gd name="connsiteY891" fmla="*/ 642718 h 2786219"/>
              <a:gd name="connsiteX892" fmla="*/ 286306 w 4691511"/>
              <a:gd name="connsiteY892" fmla="*/ 628320 h 2786219"/>
              <a:gd name="connsiteX893" fmla="*/ 270821 w 4691511"/>
              <a:gd name="connsiteY893" fmla="*/ 618241 h 2786219"/>
              <a:gd name="connsiteX894" fmla="*/ 256055 w 4691511"/>
              <a:gd name="connsiteY894" fmla="*/ 627600 h 2786219"/>
              <a:gd name="connsiteX895" fmla="*/ 233727 w 4691511"/>
              <a:gd name="connsiteY895" fmla="*/ 647397 h 2786219"/>
              <a:gd name="connsiteX896" fmla="*/ 200955 w 4691511"/>
              <a:gd name="connsiteY896" fmla="*/ 658915 h 2786219"/>
              <a:gd name="connsiteX897" fmla="*/ 198074 w 4691511"/>
              <a:gd name="connsiteY897" fmla="*/ 655676 h 2786219"/>
              <a:gd name="connsiteX898" fmla="*/ 216441 w 4691511"/>
              <a:gd name="connsiteY898" fmla="*/ 624360 h 2786219"/>
              <a:gd name="connsiteX899" fmla="*/ 245972 w 4691511"/>
              <a:gd name="connsiteY899" fmla="*/ 605643 h 2786219"/>
              <a:gd name="connsiteX900" fmla="*/ 242370 w 4691511"/>
              <a:gd name="connsiteY900" fmla="*/ 599524 h 2786219"/>
              <a:gd name="connsiteX901" fmla="*/ 202035 w 4691511"/>
              <a:gd name="connsiteY901" fmla="*/ 622201 h 2786219"/>
              <a:gd name="connsiteX902" fmla="*/ 171784 w 4691511"/>
              <a:gd name="connsiteY902" fmla="*/ 643078 h 2786219"/>
              <a:gd name="connsiteX903" fmla="*/ 164941 w 4691511"/>
              <a:gd name="connsiteY903" fmla="*/ 653516 h 2786219"/>
              <a:gd name="connsiteX904" fmla="*/ 153778 w 4691511"/>
              <a:gd name="connsiteY904" fmla="*/ 671874 h 2786219"/>
              <a:gd name="connsiteX905" fmla="*/ 48979 w 4691511"/>
              <a:gd name="connsiteY905" fmla="*/ 732345 h 2786219"/>
              <a:gd name="connsiteX906" fmla="*/ 2161 w 4691511"/>
              <a:gd name="connsiteY906" fmla="*/ 744224 h 2786219"/>
              <a:gd name="connsiteX907" fmla="*/ 0 w 4691511"/>
              <a:gd name="connsiteY907" fmla="*/ 738824 h 2786219"/>
              <a:gd name="connsiteX908" fmla="*/ 10804 w 4691511"/>
              <a:gd name="connsiteY908" fmla="*/ 731985 h 2786219"/>
              <a:gd name="connsiteX909" fmla="*/ 106600 w 4691511"/>
              <a:gd name="connsiteY909" fmla="*/ 662515 h 2786219"/>
              <a:gd name="connsiteX910" fmla="*/ 100478 w 4691511"/>
              <a:gd name="connsiteY910" fmla="*/ 647757 h 2786219"/>
              <a:gd name="connsiteX911" fmla="*/ 78149 w 4691511"/>
              <a:gd name="connsiteY911" fmla="*/ 641278 h 2786219"/>
              <a:gd name="connsiteX912" fmla="*/ 66625 w 4691511"/>
              <a:gd name="connsiteY912" fmla="*/ 615362 h 2786219"/>
              <a:gd name="connsiteX913" fmla="*/ 72387 w 4691511"/>
              <a:gd name="connsiteY913" fmla="*/ 595924 h 2786219"/>
              <a:gd name="connsiteX914" fmla="*/ 45737 w 4691511"/>
              <a:gd name="connsiteY914" fmla="*/ 591605 h 2786219"/>
              <a:gd name="connsiteX915" fmla="*/ 55101 w 4691511"/>
              <a:gd name="connsiteY915" fmla="*/ 566768 h 2786219"/>
              <a:gd name="connsiteX916" fmla="*/ 67345 w 4691511"/>
              <a:gd name="connsiteY916" fmla="*/ 521415 h 2786219"/>
              <a:gd name="connsiteX917" fmla="*/ 130369 w 4691511"/>
              <a:gd name="connsiteY917" fmla="*/ 491899 h 2786219"/>
              <a:gd name="connsiteX918" fmla="*/ 164581 w 4691511"/>
              <a:gd name="connsiteY918" fmla="*/ 464543 h 2786219"/>
              <a:gd name="connsiteX919" fmla="*/ 155938 w 4691511"/>
              <a:gd name="connsiteY919" fmla="*/ 451584 h 2786219"/>
              <a:gd name="connsiteX920" fmla="*/ 131809 w 4691511"/>
              <a:gd name="connsiteY920" fmla="*/ 451584 h 2786219"/>
              <a:gd name="connsiteX921" fmla="*/ 110201 w 4691511"/>
              <a:gd name="connsiteY921" fmla="*/ 436107 h 2786219"/>
              <a:gd name="connsiteX922" fmla="*/ 109481 w 4691511"/>
              <a:gd name="connsiteY922" fmla="*/ 397592 h 2786219"/>
              <a:gd name="connsiteX923" fmla="*/ 118124 w 4691511"/>
              <a:gd name="connsiteY923" fmla="*/ 389313 h 2786219"/>
              <a:gd name="connsiteX924" fmla="*/ 159539 w 4691511"/>
              <a:gd name="connsiteY924" fmla="*/ 378515 h 2786219"/>
              <a:gd name="connsiteX925" fmla="*/ 170704 w 4691511"/>
              <a:gd name="connsiteY925" fmla="*/ 385714 h 2786219"/>
              <a:gd name="connsiteX926" fmla="*/ 210678 w 4691511"/>
              <a:gd name="connsiteY926" fmla="*/ 397232 h 2786219"/>
              <a:gd name="connsiteX927" fmla="*/ 211759 w 4691511"/>
              <a:gd name="connsiteY927" fmla="*/ 387513 h 2786219"/>
              <a:gd name="connsiteX928" fmla="*/ 203476 w 4691511"/>
              <a:gd name="connsiteY928" fmla="*/ 371675 h 2786219"/>
              <a:gd name="connsiteX929" fmla="*/ 194112 w 4691511"/>
              <a:gd name="connsiteY929" fmla="*/ 336400 h 2786219"/>
              <a:gd name="connsiteX930" fmla="*/ 192672 w 4691511"/>
              <a:gd name="connsiteY930" fmla="*/ 309404 h 2786219"/>
              <a:gd name="connsiteX931" fmla="*/ 214640 w 4691511"/>
              <a:gd name="connsiteY931" fmla="*/ 287807 h 2786219"/>
              <a:gd name="connsiteX932" fmla="*/ 262538 w 4691511"/>
              <a:gd name="connsiteY932" fmla="*/ 272689 h 2786219"/>
              <a:gd name="connsiteX933" fmla="*/ 313677 w 4691511"/>
              <a:gd name="connsiteY933" fmla="*/ 256132 h 2786219"/>
              <a:gd name="connsiteX934" fmla="*/ 319439 w 4691511"/>
              <a:gd name="connsiteY934" fmla="*/ 253972 h 2786219"/>
              <a:gd name="connsiteX935" fmla="*/ 377060 w 4691511"/>
              <a:gd name="connsiteY935" fmla="*/ 237414 h 2786219"/>
              <a:gd name="connsiteX936" fmla="*/ 1121870 w 4691511"/>
              <a:gd name="connsiteY936" fmla="*/ 232336 h 2786219"/>
              <a:gd name="connsiteX937" fmla="*/ 1135916 w 4691511"/>
              <a:gd name="connsiteY937" fmla="*/ 238415 h 2786219"/>
              <a:gd name="connsiteX938" fmla="*/ 1139890 w 4691511"/>
              <a:gd name="connsiteY938" fmla="*/ 254866 h 2786219"/>
              <a:gd name="connsiteX939" fmla="*/ 1108096 w 4691511"/>
              <a:gd name="connsiteY939" fmla="*/ 291701 h 2786219"/>
              <a:gd name="connsiteX940" fmla="*/ 1092921 w 4691511"/>
              <a:gd name="connsiteY940" fmla="*/ 290628 h 2786219"/>
              <a:gd name="connsiteX941" fmla="*/ 1094367 w 4691511"/>
              <a:gd name="connsiteY941" fmla="*/ 278469 h 2786219"/>
              <a:gd name="connsiteX942" fmla="*/ 1095812 w 4691511"/>
              <a:gd name="connsiteY942" fmla="*/ 263449 h 2786219"/>
              <a:gd name="connsiteX943" fmla="*/ 1096896 w 4691511"/>
              <a:gd name="connsiteY943" fmla="*/ 246998 h 2786219"/>
              <a:gd name="connsiteX944" fmla="*/ 1111348 w 4691511"/>
              <a:gd name="connsiteY944" fmla="*/ 244495 h 2786219"/>
              <a:gd name="connsiteX945" fmla="*/ 1121870 w 4691511"/>
              <a:gd name="connsiteY945" fmla="*/ 232336 h 2786219"/>
              <a:gd name="connsiteX946" fmla="*/ 1175566 w 4691511"/>
              <a:gd name="connsiteY946" fmla="*/ 231790 h 2786219"/>
              <a:gd name="connsiteX947" fmla="*/ 1189182 w 4691511"/>
              <a:gd name="connsiteY947" fmla="*/ 243012 h 2786219"/>
              <a:gd name="connsiteX948" fmla="*/ 1203157 w 4691511"/>
              <a:gd name="connsiteY948" fmla="*/ 256405 h 2786219"/>
              <a:gd name="connsiteX949" fmla="*/ 1215341 w 4691511"/>
              <a:gd name="connsiteY949" fmla="*/ 269799 h 2786219"/>
              <a:gd name="connsiteX950" fmla="*/ 1206024 w 4691511"/>
              <a:gd name="connsiteY950" fmla="*/ 283554 h 2786219"/>
              <a:gd name="connsiteX951" fmla="*/ 1247591 w 4691511"/>
              <a:gd name="connsiteY951" fmla="*/ 312151 h 2786219"/>
              <a:gd name="connsiteX952" fmla="*/ 1283782 w 4691511"/>
              <a:gd name="connsiteY952" fmla="*/ 314685 h 2786219"/>
              <a:gd name="connsiteX953" fmla="*/ 1302416 w 4691511"/>
              <a:gd name="connsiteY953" fmla="*/ 327355 h 2786219"/>
              <a:gd name="connsiteX954" fmla="*/ 1298116 w 4691511"/>
              <a:gd name="connsiteY954" fmla="*/ 345816 h 2786219"/>
              <a:gd name="connsiteX955" fmla="*/ 1260132 w 4691511"/>
              <a:gd name="connsiteY955" fmla="*/ 355228 h 2786219"/>
              <a:gd name="connsiteX956" fmla="*/ 1227882 w 4691511"/>
              <a:gd name="connsiteY956" fmla="*/ 351608 h 2786219"/>
              <a:gd name="connsiteX957" fmla="*/ 1201007 w 4691511"/>
              <a:gd name="connsiteY957" fmla="*/ 339662 h 2786219"/>
              <a:gd name="connsiteX958" fmla="*/ 1190257 w 4691511"/>
              <a:gd name="connsiteY958" fmla="*/ 335318 h 2786219"/>
              <a:gd name="connsiteX959" fmla="*/ 1176641 w 4691511"/>
              <a:gd name="connsiteY959" fmla="*/ 305635 h 2786219"/>
              <a:gd name="connsiteX960" fmla="*/ 1188107 w 4691511"/>
              <a:gd name="connsiteY960" fmla="*/ 272333 h 2786219"/>
              <a:gd name="connsiteX961" fmla="*/ 1183091 w 4691511"/>
              <a:gd name="connsiteY961" fmla="*/ 262197 h 2786219"/>
              <a:gd name="connsiteX962" fmla="*/ 1171266 w 4691511"/>
              <a:gd name="connsiteY962" fmla="*/ 250613 h 2786219"/>
              <a:gd name="connsiteX963" fmla="*/ 1168399 w 4691511"/>
              <a:gd name="connsiteY963" fmla="*/ 235048 h 2786219"/>
              <a:gd name="connsiteX964" fmla="*/ 1175566 w 4691511"/>
              <a:gd name="connsiteY964" fmla="*/ 231790 h 2786219"/>
              <a:gd name="connsiteX965" fmla="*/ 2332324 w 4691511"/>
              <a:gd name="connsiteY965" fmla="*/ 227894 h 2786219"/>
              <a:gd name="connsiteX966" fmla="*/ 2355670 w 4691511"/>
              <a:gd name="connsiteY966" fmla="*/ 228259 h 2786219"/>
              <a:gd name="connsiteX967" fmla="*/ 2381171 w 4691511"/>
              <a:gd name="connsiteY967" fmla="*/ 229721 h 2786219"/>
              <a:gd name="connsiteX968" fmla="*/ 2391586 w 4691511"/>
              <a:gd name="connsiteY968" fmla="*/ 250182 h 2786219"/>
              <a:gd name="connsiteX969" fmla="*/ 2359980 w 4691511"/>
              <a:gd name="connsiteY969" fmla="*/ 273201 h 2786219"/>
              <a:gd name="connsiteX970" fmla="*/ 2339508 w 4691511"/>
              <a:gd name="connsiteY970" fmla="*/ 266624 h 2786219"/>
              <a:gd name="connsiteX971" fmla="*/ 2317240 w 4691511"/>
              <a:gd name="connsiteY971" fmla="*/ 246893 h 2786219"/>
              <a:gd name="connsiteX972" fmla="*/ 2321550 w 4691511"/>
              <a:gd name="connsiteY972" fmla="*/ 231547 h 2786219"/>
              <a:gd name="connsiteX973" fmla="*/ 2332324 w 4691511"/>
              <a:gd name="connsiteY973" fmla="*/ 227894 h 2786219"/>
              <a:gd name="connsiteX974" fmla="*/ 1203965 w 4691511"/>
              <a:gd name="connsiteY974" fmla="*/ 205883 h 2786219"/>
              <a:gd name="connsiteX975" fmla="*/ 1212476 w 4691511"/>
              <a:gd name="connsiteY975" fmla="*/ 216782 h 2786219"/>
              <a:gd name="connsiteX976" fmla="*/ 1210616 w 4691511"/>
              <a:gd name="connsiteY976" fmla="*/ 220812 h 2786219"/>
              <a:gd name="connsiteX977" fmla="*/ 1189036 w 4691511"/>
              <a:gd name="connsiteY977" fmla="*/ 212020 h 2786219"/>
              <a:gd name="connsiteX978" fmla="*/ 1203965 w 4691511"/>
              <a:gd name="connsiteY978" fmla="*/ 205883 h 2786219"/>
              <a:gd name="connsiteX979" fmla="*/ 3679476 w 4691511"/>
              <a:gd name="connsiteY979" fmla="*/ 199991 h 2786219"/>
              <a:gd name="connsiteX980" fmla="*/ 3690580 w 4691511"/>
              <a:gd name="connsiteY980" fmla="*/ 209959 h 2786219"/>
              <a:gd name="connsiteX981" fmla="*/ 3668818 w 4691511"/>
              <a:gd name="connsiteY981" fmla="*/ 217305 h 2786219"/>
              <a:gd name="connsiteX982" fmla="*/ 3659186 w 4691511"/>
              <a:gd name="connsiteY982" fmla="*/ 211009 h 2786219"/>
              <a:gd name="connsiteX983" fmla="*/ 3667035 w 4691511"/>
              <a:gd name="connsiteY983" fmla="*/ 200515 h 2786219"/>
              <a:gd name="connsiteX984" fmla="*/ 3679476 w 4691511"/>
              <a:gd name="connsiteY984" fmla="*/ 199991 h 2786219"/>
              <a:gd name="connsiteX985" fmla="*/ 964056 w 4691511"/>
              <a:gd name="connsiteY985" fmla="*/ 194552 h 2786219"/>
              <a:gd name="connsiteX986" fmla="*/ 979529 w 4691511"/>
              <a:gd name="connsiteY986" fmla="*/ 210761 h 2786219"/>
              <a:gd name="connsiteX987" fmla="*/ 991044 w 4691511"/>
              <a:gd name="connsiteY987" fmla="*/ 233453 h 2786219"/>
              <a:gd name="connsiteX988" fmla="*/ 1006157 w 4691511"/>
              <a:gd name="connsiteY988" fmla="*/ 232732 h 2786219"/>
              <a:gd name="connsiteX989" fmla="*/ 1014073 w 4691511"/>
              <a:gd name="connsiteY989" fmla="*/ 213282 h 2786219"/>
              <a:gd name="connsiteX990" fmla="*/ 1027027 w 4691511"/>
              <a:gd name="connsiteY990" fmla="*/ 198515 h 2786219"/>
              <a:gd name="connsiteX991" fmla="*/ 1032065 w 4691511"/>
              <a:gd name="connsiteY991" fmla="*/ 201396 h 2786219"/>
              <a:gd name="connsiteX992" fmla="*/ 1028466 w 4691511"/>
              <a:gd name="connsiteY992" fmla="*/ 225169 h 2786219"/>
              <a:gd name="connsiteX993" fmla="*/ 1037822 w 4691511"/>
              <a:gd name="connsiteY993" fmla="*/ 239216 h 2786219"/>
              <a:gd name="connsiteX994" fmla="*/ 1048257 w 4691511"/>
              <a:gd name="connsiteY994" fmla="*/ 244979 h 2786219"/>
              <a:gd name="connsiteX995" fmla="*/ 1043939 w 4691511"/>
              <a:gd name="connsiteY995" fmla="*/ 256505 h 2786219"/>
              <a:gd name="connsiteX996" fmla="*/ 1012994 w 4691511"/>
              <a:gd name="connsiteY996" fmla="*/ 273074 h 2786219"/>
              <a:gd name="connsiteX997" fmla="*/ 955060 w 4691511"/>
              <a:gd name="connsiteY997" fmla="*/ 278116 h 2786219"/>
              <a:gd name="connsiteX998" fmla="*/ 930951 w 4691511"/>
              <a:gd name="connsiteY998" fmla="*/ 263709 h 2786219"/>
              <a:gd name="connsiteX999" fmla="*/ 953621 w 4691511"/>
              <a:gd name="connsiteY999" fmla="*/ 256865 h 2786219"/>
              <a:gd name="connsiteX1000" fmla="*/ 954341 w 4691511"/>
              <a:gd name="connsiteY1000" fmla="*/ 253623 h 2786219"/>
              <a:gd name="connsiteX1001" fmla="*/ 937428 w 4691511"/>
              <a:gd name="connsiteY1001" fmla="*/ 248941 h 2786219"/>
              <a:gd name="connsiteX1002" fmla="*/ 920516 w 4691511"/>
              <a:gd name="connsiteY1002" fmla="*/ 241737 h 2786219"/>
              <a:gd name="connsiteX1003" fmla="*/ 923395 w 4691511"/>
              <a:gd name="connsiteY1003" fmla="*/ 227330 h 2786219"/>
              <a:gd name="connsiteX1004" fmla="*/ 942106 w 4691511"/>
              <a:gd name="connsiteY1004" fmla="*/ 206439 h 2786219"/>
              <a:gd name="connsiteX1005" fmla="*/ 964056 w 4691511"/>
              <a:gd name="connsiteY1005" fmla="*/ 194552 h 2786219"/>
              <a:gd name="connsiteX1006" fmla="*/ 3184641 w 4691511"/>
              <a:gd name="connsiteY1006" fmla="*/ 179903 h 2786219"/>
              <a:gd name="connsiteX1007" fmla="*/ 3188242 w 4691511"/>
              <a:gd name="connsiteY1007" fmla="*/ 187101 h 2786219"/>
              <a:gd name="connsiteX1008" fmla="*/ 3213086 w 4691511"/>
              <a:gd name="connsiteY1008" fmla="*/ 201136 h 2786219"/>
              <a:gd name="connsiteX1009" fmla="*/ 3227488 w 4691511"/>
              <a:gd name="connsiteY1009" fmla="*/ 211933 h 2786219"/>
              <a:gd name="connsiteX1010" fmla="*/ 3231449 w 4691511"/>
              <a:gd name="connsiteY1010" fmla="*/ 224529 h 2786219"/>
              <a:gd name="connsiteX1011" fmla="*/ 3239010 w 4691511"/>
              <a:gd name="connsiteY1011" fmla="*/ 214452 h 2786219"/>
              <a:gd name="connsiteX1012" fmla="*/ 3277177 w 4691511"/>
              <a:gd name="connsiteY1012" fmla="*/ 201496 h 2786219"/>
              <a:gd name="connsiteX1013" fmla="*/ 3308502 w 4691511"/>
              <a:gd name="connsiteY1013" fmla="*/ 218051 h 2786219"/>
              <a:gd name="connsiteX1014" fmla="*/ 3316063 w 4691511"/>
              <a:gd name="connsiteY1014" fmla="*/ 228128 h 2786219"/>
              <a:gd name="connsiteX1015" fmla="*/ 3320744 w 4691511"/>
              <a:gd name="connsiteY1015" fmla="*/ 236045 h 2786219"/>
              <a:gd name="connsiteX1016" fmla="*/ 3327945 w 4691511"/>
              <a:gd name="connsiteY1016" fmla="*/ 265916 h 2786219"/>
              <a:gd name="connsiteX1017" fmla="*/ 3306702 w 4691511"/>
              <a:gd name="connsiteY1017" fmla="*/ 337533 h 2786219"/>
              <a:gd name="connsiteX1018" fmla="*/ 3308142 w 4691511"/>
              <a:gd name="connsiteY1018" fmla="*/ 354087 h 2786219"/>
              <a:gd name="connsiteX1019" fmla="*/ 3330106 w 4691511"/>
              <a:gd name="connsiteY1019" fmla="*/ 328896 h 2786219"/>
              <a:gd name="connsiteX1020" fmla="*/ 3331546 w 4691511"/>
              <a:gd name="connsiteY1020" fmla="*/ 317019 h 2786219"/>
              <a:gd name="connsiteX1021" fmla="*/ 3331186 w 4691511"/>
              <a:gd name="connsiteY1021" fmla="*/ 309822 h 2786219"/>
              <a:gd name="connsiteX1022" fmla="*/ 3339107 w 4691511"/>
              <a:gd name="connsiteY1022" fmla="*/ 308022 h 2786219"/>
              <a:gd name="connsiteX1023" fmla="*/ 3359271 w 4691511"/>
              <a:gd name="connsiteY1023" fmla="*/ 312341 h 2786219"/>
              <a:gd name="connsiteX1024" fmla="*/ 3400678 w 4691511"/>
              <a:gd name="connsiteY1024" fmla="*/ 300105 h 2786219"/>
              <a:gd name="connsiteX1025" fmla="*/ 3432363 w 4691511"/>
              <a:gd name="connsiteY1025" fmla="*/ 302984 h 2786219"/>
              <a:gd name="connsiteX1026" fmla="*/ 3477371 w 4691511"/>
              <a:gd name="connsiteY1026" fmla="*/ 306583 h 2786219"/>
              <a:gd name="connsiteX1027" fmla="*/ 3488172 w 4691511"/>
              <a:gd name="connsiteY1027" fmla="*/ 290748 h 2786219"/>
              <a:gd name="connsiteX1028" fmla="*/ 3499334 w 4691511"/>
              <a:gd name="connsiteY1028" fmla="*/ 276712 h 2786219"/>
              <a:gd name="connsiteX1029" fmla="*/ 3528139 w 4691511"/>
              <a:gd name="connsiteY1029" fmla="*/ 274913 h 2786219"/>
              <a:gd name="connsiteX1030" fmla="*/ 3560905 w 4691511"/>
              <a:gd name="connsiteY1030" fmla="*/ 294706 h 2786219"/>
              <a:gd name="connsiteX1031" fmla="*/ 3574587 w 4691511"/>
              <a:gd name="connsiteY1031" fmla="*/ 317379 h 2786219"/>
              <a:gd name="connsiteX1032" fmla="*/ 3580708 w 4691511"/>
              <a:gd name="connsiteY1032" fmla="*/ 326016 h 2786219"/>
              <a:gd name="connsiteX1033" fmla="*/ 3621035 w 4691511"/>
              <a:gd name="connsiteY1033" fmla="*/ 350489 h 2786219"/>
              <a:gd name="connsiteX1034" fmla="*/ 3624996 w 4691511"/>
              <a:gd name="connsiteY1034" fmla="*/ 348689 h 2786219"/>
              <a:gd name="connsiteX1035" fmla="*/ 3625356 w 4691511"/>
              <a:gd name="connsiteY1035" fmla="*/ 330335 h 2786219"/>
              <a:gd name="connsiteX1036" fmla="*/ 3632917 w 4691511"/>
              <a:gd name="connsiteY1036" fmla="*/ 318819 h 2786219"/>
              <a:gd name="connsiteX1037" fmla="*/ 3670723 w 4691511"/>
              <a:gd name="connsiteY1037" fmla="*/ 311261 h 2786219"/>
              <a:gd name="connsiteX1038" fmla="*/ 3701689 w 4691511"/>
              <a:gd name="connsiteY1038" fmla="*/ 292547 h 2786219"/>
              <a:gd name="connsiteX1039" fmla="*/ 3688006 w 4691511"/>
              <a:gd name="connsiteY1039" fmla="*/ 267355 h 2786219"/>
              <a:gd name="connsiteX1040" fmla="*/ 3740215 w 4691511"/>
              <a:gd name="connsiteY1040" fmla="*/ 245762 h 2786219"/>
              <a:gd name="connsiteX1041" fmla="*/ 3758938 w 4691511"/>
              <a:gd name="connsiteY1041" fmla="*/ 254759 h 2786219"/>
              <a:gd name="connsiteX1042" fmla="*/ 3767220 w 4691511"/>
              <a:gd name="connsiteY1042" fmla="*/ 252600 h 2786219"/>
              <a:gd name="connsiteX1043" fmla="*/ 3774421 w 4691511"/>
              <a:gd name="connsiteY1043" fmla="*/ 242883 h 2786219"/>
              <a:gd name="connsiteX1044" fmla="*/ 3809707 w 4691511"/>
              <a:gd name="connsiteY1044" fmla="*/ 246122 h 2786219"/>
              <a:gd name="connsiteX1045" fmla="*/ 3832751 w 4691511"/>
              <a:gd name="connsiteY1045" fmla="*/ 259078 h 2786219"/>
              <a:gd name="connsiteX1046" fmla="*/ 3860836 w 4691511"/>
              <a:gd name="connsiteY1046" fmla="*/ 266635 h 2786219"/>
              <a:gd name="connsiteX1047" fmla="*/ 3872357 w 4691511"/>
              <a:gd name="connsiteY1047" fmla="*/ 265916 h 2786219"/>
              <a:gd name="connsiteX1048" fmla="*/ 3905483 w 4691511"/>
              <a:gd name="connsiteY1048" fmla="*/ 250081 h 2786219"/>
              <a:gd name="connsiteX1049" fmla="*/ 3970294 w 4691511"/>
              <a:gd name="connsiteY1049" fmla="*/ 273113 h 2786219"/>
              <a:gd name="connsiteX1050" fmla="*/ 3983616 w 4691511"/>
              <a:gd name="connsiteY1050" fmla="*/ 283550 h 2786219"/>
              <a:gd name="connsiteX1051" fmla="*/ 4008460 w 4691511"/>
              <a:gd name="connsiteY1051" fmla="*/ 292547 h 2786219"/>
              <a:gd name="connsiteX1052" fmla="*/ 4039066 w 4691511"/>
              <a:gd name="connsiteY1052" fmla="*/ 263037 h 2786219"/>
              <a:gd name="connsiteX1053" fmla="*/ 4067870 w 4691511"/>
              <a:gd name="connsiteY1053" fmla="*/ 253680 h 2786219"/>
              <a:gd name="connsiteX1054" fmla="*/ 4081193 w 4691511"/>
              <a:gd name="connsiteY1054" fmla="*/ 253680 h 2786219"/>
              <a:gd name="connsiteX1055" fmla="*/ 4107117 w 4691511"/>
              <a:gd name="connsiteY1055" fmla="*/ 267355 h 2786219"/>
              <a:gd name="connsiteX1056" fmla="*/ 4119719 w 4691511"/>
              <a:gd name="connsiteY1056" fmla="*/ 266635 h 2786219"/>
              <a:gd name="connsiteX1057" fmla="*/ 4117199 w 4691511"/>
              <a:gd name="connsiteY1057" fmla="*/ 253320 h 2786219"/>
              <a:gd name="connsiteX1058" fmla="*/ 4102436 w 4691511"/>
              <a:gd name="connsiteY1058" fmla="*/ 235326 h 2786219"/>
              <a:gd name="connsiteX1059" fmla="*/ 4108197 w 4691511"/>
              <a:gd name="connsiteY1059" fmla="*/ 219131 h 2786219"/>
              <a:gd name="connsiteX1060" fmla="*/ 4219456 w 4691511"/>
              <a:gd name="connsiteY1060" fmla="*/ 216611 h 2786219"/>
              <a:gd name="connsiteX1061" fmla="*/ 4238539 w 4691511"/>
              <a:gd name="connsiteY1061" fmla="*/ 219131 h 2786219"/>
              <a:gd name="connsiteX1062" fmla="*/ 4301910 w 4691511"/>
              <a:gd name="connsiteY1062" fmla="*/ 226328 h 2786219"/>
              <a:gd name="connsiteX1063" fmla="*/ 4317753 w 4691511"/>
              <a:gd name="connsiteY1063" fmla="*/ 236405 h 2786219"/>
              <a:gd name="connsiteX1064" fmla="*/ 4338276 w 4691511"/>
              <a:gd name="connsiteY1064" fmla="*/ 254040 h 2786219"/>
              <a:gd name="connsiteX1065" fmla="*/ 4341157 w 4691511"/>
              <a:gd name="connsiteY1065" fmla="*/ 251880 h 2786219"/>
              <a:gd name="connsiteX1066" fmla="*/ 4338996 w 4691511"/>
              <a:gd name="connsiteY1066" fmla="*/ 245402 h 2786219"/>
              <a:gd name="connsiteX1067" fmla="*/ 4336836 w 4691511"/>
              <a:gd name="connsiteY1067" fmla="*/ 229207 h 2786219"/>
              <a:gd name="connsiteX1068" fmla="*/ 4357720 w 4691511"/>
              <a:gd name="connsiteY1068" fmla="*/ 219491 h 2786219"/>
              <a:gd name="connsiteX1069" fmla="*/ 4386164 w 4691511"/>
              <a:gd name="connsiteY1069" fmla="*/ 234246 h 2786219"/>
              <a:gd name="connsiteX1070" fmla="*/ 4388325 w 4691511"/>
              <a:gd name="connsiteY1070" fmla="*/ 260517 h 2786219"/>
              <a:gd name="connsiteX1071" fmla="*/ 4390125 w 4691511"/>
              <a:gd name="connsiteY1071" fmla="*/ 278152 h 2786219"/>
              <a:gd name="connsiteX1072" fmla="*/ 4402007 w 4691511"/>
              <a:gd name="connsiteY1072" fmla="*/ 297945 h 2786219"/>
              <a:gd name="connsiteX1073" fmla="*/ 4392285 w 4691511"/>
              <a:gd name="connsiteY1073" fmla="*/ 317019 h 2786219"/>
              <a:gd name="connsiteX1074" fmla="*/ 4363120 w 4691511"/>
              <a:gd name="connsiteY1074" fmla="*/ 314500 h 2786219"/>
              <a:gd name="connsiteX1075" fmla="*/ 4347998 w 4691511"/>
              <a:gd name="connsiteY1075" fmla="*/ 316659 h 2786219"/>
              <a:gd name="connsiteX1076" fmla="*/ 4326394 w 4691511"/>
              <a:gd name="connsiteY1076" fmla="*/ 319539 h 2786219"/>
              <a:gd name="connsiteX1077" fmla="*/ 4317393 w 4691511"/>
              <a:gd name="connsiteY1077" fmla="*/ 318819 h 2786219"/>
              <a:gd name="connsiteX1078" fmla="*/ 4319553 w 4691511"/>
              <a:gd name="connsiteY1078" fmla="*/ 328536 h 2786219"/>
              <a:gd name="connsiteX1079" fmla="*/ 4336116 w 4691511"/>
              <a:gd name="connsiteY1079" fmla="*/ 354447 h 2786219"/>
              <a:gd name="connsiteX1080" fmla="*/ 4312352 w 4691511"/>
              <a:gd name="connsiteY1080" fmla="*/ 384678 h 2786219"/>
              <a:gd name="connsiteX1081" fmla="*/ 4301550 w 4691511"/>
              <a:gd name="connsiteY1081" fmla="*/ 390076 h 2786219"/>
              <a:gd name="connsiteX1082" fmla="*/ 4312352 w 4691511"/>
              <a:gd name="connsiteY1082" fmla="*/ 396914 h 2786219"/>
              <a:gd name="connsiteX1083" fmla="*/ 4351959 w 4691511"/>
              <a:gd name="connsiteY1083" fmla="*/ 418867 h 2786219"/>
              <a:gd name="connsiteX1084" fmla="*/ 4368521 w 4691511"/>
              <a:gd name="connsiteY1084" fmla="*/ 433262 h 2786219"/>
              <a:gd name="connsiteX1085" fmla="*/ 4380043 w 4691511"/>
              <a:gd name="connsiteY1085" fmla="*/ 442259 h 2786219"/>
              <a:gd name="connsiteX1086" fmla="*/ 4376443 w 4691511"/>
              <a:gd name="connsiteY1086" fmla="*/ 465652 h 2786219"/>
              <a:gd name="connsiteX1087" fmla="*/ 4330715 w 4691511"/>
              <a:gd name="connsiteY1087" fmla="*/ 539068 h 2786219"/>
              <a:gd name="connsiteX1088" fmla="*/ 4329995 w 4691511"/>
              <a:gd name="connsiteY1088" fmla="*/ 547705 h 2786219"/>
              <a:gd name="connsiteX1089" fmla="*/ 4304070 w 4691511"/>
              <a:gd name="connsiteY1089" fmla="*/ 567139 h 2786219"/>
              <a:gd name="connsiteX1090" fmla="*/ 4293269 w 4691511"/>
              <a:gd name="connsiteY1090" fmla="*/ 567499 h 2786219"/>
              <a:gd name="connsiteX1091" fmla="*/ 4253662 w 4691511"/>
              <a:gd name="connsiteY1091" fmla="*/ 593051 h 2786219"/>
              <a:gd name="connsiteX1092" fmla="*/ 4245020 w 4691511"/>
              <a:gd name="connsiteY1092" fmla="*/ 612845 h 2786219"/>
              <a:gd name="connsiteX1093" fmla="*/ 4253662 w 4691511"/>
              <a:gd name="connsiteY1093" fmla="*/ 657470 h 2786219"/>
              <a:gd name="connsiteX1094" fmla="*/ 4261223 w 4691511"/>
              <a:gd name="connsiteY1094" fmla="*/ 667907 h 2786219"/>
              <a:gd name="connsiteX1095" fmla="*/ 4286788 w 4691511"/>
              <a:gd name="connsiteY1095" fmla="*/ 717211 h 2786219"/>
              <a:gd name="connsiteX1096" fmla="*/ 4295069 w 4691511"/>
              <a:gd name="connsiteY1096" fmla="*/ 749601 h 2786219"/>
              <a:gd name="connsiteX1097" fmla="*/ 4297589 w 4691511"/>
              <a:gd name="connsiteY1097" fmla="*/ 761837 h 2786219"/>
              <a:gd name="connsiteX1098" fmla="*/ 4282107 w 4691511"/>
              <a:gd name="connsiteY1098" fmla="*/ 846770 h 2786219"/>
              <a:gd name="connsiteX1099" fmla="*/ 4282107 w 4691511"/>
              <a:gd name="connsiteY1099" fmla="*/ 850369 h 2786219"/>
              <a:gd name="connsiteX1100" fmla="*/ 4273825 w 4691511"/>
              <a:gd name="connsiteY1100" fmla="*/ 863684 h 2786219"/>
              <a:gd name="connsiteX1101" fmla="*/ 4261223 w 4691511"/>
              <a:gd name="connsiteY1101" fmla="*/ 856847 h 2786219"/>
              <a:gd name="connsiteX1102" fmla="*/ 4214775 w 4691511"/>
              <a:gd name="connsiteY1102" fmla="*/ 775153 h 2786219"/>
              <a:gd name="connsiteX1103" fmla="*/ 4210095 w 4691511"/>
              <a:gd name="connsiteY1103" fmla="*/ 763996 h 2786219"/>
              <a:gd name="connsiteX1104" fmla="*/ 4201453 w 4691511"/>
              <a:gd name="connsiteY1104" fmla="*/ 670066 h 2786219"/>
              <a:gd name="connsiteX1105" fmla="*/ 4210815 w 4691511"/>
              <a:gd name="connsiteY1105" fmla="*/ 611045 h 2786219"/>
              <a:gd name="connsiteX1106" fmla="*/ 4220176 w 4691511"/>
              <a:gd name="connsiteY1106" fmla="*/ 576136 h 2786219"/>
              <a:gd name="connsiteX1107" fmla="*/ 4218736 w 4691511"/>
              <a:gd name="connsiteY1107" fmla="*/ 554903 h 2786219"/>
              <a:gd name="connsiteX1108" fmla="*/ 4210095 w 4691511"/>
              <a:gd name="connsiteY1108" fmla="*/ 523233 h 2786219"/>
              <a:gd name="connsiteX1109" fmla="*/ 4202533 w 4691511"/>
              <a:gd name="connsiteY1109" fmla="*/ 514236 h 2786219"/>
              <a:gd name="connsiteX1110" fmla="*/ 4195692 w 4691511"/>
              <a:gd name="connsiteY1110" fmla="*/ 525033 h 2786219"/>
              <a:gd name="connsiteX1111" fmla="*/ 4196052 w 4691511"/>
              <a:gd name="connsiteY1111" fmla="*/ 557782 h 2786219"/>
              <a:gd name="connsiteX1112" fmla="*/ 4191731 w 4691511"/>
              <a:gd name="connsiteY1112" fmla="*/ 568939 h 2786219"/>
              <a:gd name="connsiteX1113" fmla="*/ 4173728 w 4691511"/>
              <a:gd name="connsiteY1113" fmla="*/ 569299 h 2786219"/>
              <a:gd name="connsiteX1114" fmla="*/ 4138802 w 4691511"/>
              <a:gd name="connsiteY1114" fmla="*/ 569658 h 2786219"/>
              <a:gd name="connsiteX1115" fmla="*/ 4125120 w 4691511"/>
              <a:gd name="connsiteY1115" fmla="*/ 629399 h 2786219"/>
              <a:gd name="connsiteX1116" fmla="*/ 4128001 w 4691511"/>
              <a:gd name="connsiteY1116" fmla="*/ 637317 h 2786219"/>
              <a:gd name="connsiteX1117" fmla="*/ 4124400 w 4691511"/>
              <a:gd name="connsiteY1117" fmla="*/ 654951 h 2786219"/>
              <a:gd name="connsiteX1118" fmla="*/ 4095595 w 4691511"/>
              <a:gd name="connsiteY1118" fmla="*/ 656031 h 2786219"/>
              <a:gd name="connsiteX1119" fmla="*/ 4061029 w 4691511"/>
              <a:gd name="connsiteY1119" fmla="*/ 655311 h 2786219"/>
              <a:gd name="connsiteX1120" fmla="*/ 4003780 w 4691511"/>
              <a:gd name="connsiteY1120" fmla="*/ 676904 h 2786219"/>
              <a:gd name="connsiteX1121" fmla="*/ 3975695 w 4691511"/>
              <a:gd name="connsiteY1121" fmla="*/ 705335 h 2786219"/>
              <a:gd name="connsiteX1122" fmla="*/ 3944370 w 4691511"/>
              <a:gd name="connsiteY1122" fmla="*/ 810781 h 2786219"/>
              <a:gd name="connsiteX1123" fmla="*/ 3949410 w 4691511"/>
              <a:gd name="connsiteY1123" fmla="*/ 823737 h 2786219"/>
              <a:gd name="connsiteX1124" fmla="*/ 3971374 w 4691511"/>
              <a:gd name="connsiteY1124" fmla="*/ 838852 h 2786219"/>
              <a:gd name="connsiteX1125" fmla="*/ 3990097 w 4691511"/>
              <a:gd name="connsiteY1125" fmla="*/ 839572 h 2786219"/>
              <a:gd name="connsiteX1126" fmla="*/ 4008820 w 4691511"/>
              <a:gd name="connsiteY1126" fmla="*/ 832374 h 2786219"/>
              <a:gd name="connsiteX1127" fmla="*/ 4038345 w 4691511"/>
              <a:gd name="connsiteY1127" fmla="*/ 853248 h 2786219"/>
              <a:gd name="connsiteX1128" fmla="*/ 4050588 w 4691511"/>
              <a:gd name="connsiteY1128" fmla="*/ 896794 h 2786219"/>
              <a:gd name="connsiteX1129" fmla="*/ 4057789 w 4691511"/>
              <a:gd name="connsiteY1129" fmla="*/ 926304 h 2786219"/>
              <a:gd name="connsiteX1130" fmla="*/ 4059229 w 4691511"/>
              <a:gd name="connsiteY1130" fmla="*/ 1018795 h 2786219"/>
              <a:gd name="connsiteX1131" fmla="*/ 4032224 w 4691511"/>
              <a:gd name="connsiteY1131" fmla="*/ 1090772 h 2786219"/>
              <a:gd name="connsiteX1132" fmla="*/ 4006300 w 4691511"/>
              <a:gd name="connsiteY1132" fmla="*/ 1106966 h 2786219"/>
              <a:gd name="connsiteX1133" fmla="*/ 3973895 w 4691511"/>
              <a:gd name="connsiteY1133" fmla="*/ 1132878 h 2786219"/>
              <a:gd name="connsiteX1134" fmla="*/ 3957332 w 4691511"/>
              <a:gd name="connsiteY1134" fmla="*/ 1180743 h 2786219"/>
              <a:gd name="connsiteX1135" fmla="*/ 3960212 w 4691511"/>
              <a:gd name="connsiteY1135" fmla="*/ 1199097 h 2786219"/>
              <a:gd name="connsiteX1136" fmla="*/ 3987577 w 4691511"/>
              <a:gd name="connsiteY1136" fmla="*/ 1236165 h 2786219"/>
              <a:gd name="connsiteX1137" fmla="*/ 3994058 w 4691511"/>
              <a:gd name="connsiteY1137" fmla="*/ 1267475 h 2786219"/>
              <a:gd name="connsiteX1138" fmla="*/ 3983616 w 4691511"/>
              <a:gd name="connsiteY1138" fmla="*/ 1281870 h 2786219"/>
              <a:gd name="connsiteX1139" fmla="*/ 3955171 w 4691511"/>
              <a:gd name="connsiteY1139" fmla="*/ 1265316 h 2786219"/>
              <a:gd name="connsiteX1140" fmla="*/ 3952651 w 4691511"/>
              <a:gd name="connsiteY1140" fmla="*/ 1249481 h 2786219"/>
              <a:gd name="connsiteX1141" fmla="*/ 3935008 w 4691511"/>
              <a:gd name="connsiteY1141" fmla="*/ 1227168 h 2786219"/>
              <a:gd name="connsiteX1142" fmla="*/ 3921686 w 4691511"/>
              <a:gd name="connsiteY1142" fmla="*/ 1208094 h 2786219"/>
              <a:gd name="connsiteX1143" fmla="*/ 3895761 w 4691511"/>
              <a:gd name="connsiteY1143" fmla="*/ 1191179 h 2786219"/>
              <a:gd name="connsiteX1144" fmla="*/ 3885320 w 4691511"/>
              <a:gd name="connsiteY1144" fmla="*/ 1194778 h 2786219"/>
              <a:gd name="connsiteX1145" fmla="*/ 3868037 w 4691511"/>
              <a:gd name="connsiteY1145" fmla="*/ 1180743 h 2786219"/>
              <a:gd name="connsiteX1146" fmla="*/ 3863716 w 4691511"/>
              <a:gd name="connsiteY1146" fmla="*/ 1171026 h 2786219"/>
              <a:gd name="connsiteX1147" fmla="*/ 3852914 w 4691511"/>
              <a:gd name="connsiteY1147" fmla="*/ 1173185 h 2786219"/>
              <a:gd name="connsiteX1148" fmla="*/ 3819789 w 4691511"/>
              <a:gd name="connsiteY1148" fmla="*/ 1210973 h 2786219"/>
              <a:gd name="connsiteX1149" fmla="*/ 3819429 w 4691511"/>
              <a:gd name="connsiteY1149" fmla="*/ 1220690 h 2786219"/>
              <a:gd name="connsiteX1150" fmla="*/ 3855435 w 4691511"/>
              <a:gd name="connsiteY1150" fmla="*/ 1235445 h 2786219"/>
              <a:gd name="connsiteX1151" fmla="*/ 3889640 w 4691511"/>
              <a:gd name="connsiteY1151" fmla="*/ 1242643 h 2786219"/>
              <a:gd name="connsiteX1152" fmla="*/ 3873798 w 4691511"/>
              <a:gd name="connsiteY1152" fmla="*/ 1255959 h 2786219"/>
              <a:gd name="connsiteX1153" fmla="*/ 3869117 w 4691511"/>
              <a:gd name="connsiteY1153" fmla="*/ 1301664 h 2786219"/>
              <a:gd name="connsiteX1154" fmla="*/ 3891441 w 4691511"/>
              <a:gd name="connsiteY1154" fmla="*/ 1333334 h 2786219"/>
              <a:gd name="connsiteX1155" fmla="*/ 3896842 w 4691511"/>
              <a:gd name="connsiteY1155" fmla="*/ 1370762 h 2786219"/>
              <a:gd name="connsiteX1156" fmla="*/ 3897562 w 4691511"/>
              <a:gd name="connsiteY1156" fmla="*/ 1376160 h 2786219"/>
              <a:gd name="connsiteX1157" fmla="*/ 3901882 w 4691511"/>
              <a:gd name="connsiteY1157" fmla="*/ 1416467 h 2786219"/>
              <a:gd name="connsiteX1158" fmla="*/ 3872718 w 4691511"/>
              <a:gd name="connsiteY1158" fmla="*/ 1479087 h 2786219"/>
              <a:gd name="connsiteX1159" fmla="*/ 3821229 w 4691511"/>
              <a:gd name="connsiteY1159" fmla="*/ 1515076 h 2786219"/>
              <a:gd name="connsiteX1160" fmla="*/ 3766139 w 4691511"/>
              <a:gd name="connsiteY1160" fmla="*/ 1540987 h 2786219"/>
              <a:gd name="connsiteX1161" fmla="*/ 3750657 w 4691511"/>
              <a:gd name="connsiteY1161" fmla="*/ 1541347 h 2786219"/>
              <a:gd name="connsiteX1162" fmla="*/ 3726893 w 4691511"/>
              <a:gd name="connsiteY1162" fmla="*/ 1538828 h 2786219"/>
              <a:gd name="connsiteX1163" fmla="*/ 3707089 w 4691511"/>
              <a:gd name="connsiteY1163" fmla="*/ 1565820 h 2786219"/>
              <a:gd name="connsiteX1164" fmla="*/ 3724372 w 4691511"/>
              <a:gd name="connsiteY1164" fmla="*/ 1605047 h 2786219"/>
              <a:gd name="connsiteX1165" fmla="*/ 3750657 w 4691511"/>
              <a:gd name="connsiteY1165" fmla="*/ 1648953 h 2786219"/>
              <a:gd name="connsiteX1166" fmla="*/ 3735174 w 4691511"/>
              <a:gd name="connsiteY1166" fmla="*/ 1709773 h 2786219"/>
              <a:gd name="connsiteX1167" fmla="*/ 3704209 w 4691511"/>
              <a:gd name="connsiteY1167" fmla="*/ 1734605 h 2786219"/>
              <a:gd name="connsiteX1168" fmla="*/ 3637958 w 4691511"/>
              <a:gd name="connsiteY1168" fmla="*/ 1673785 h 2786219"/>
              <a:gd name="connsiteX1169" fmla="*/ 3623915 w 4691511"/>
              <a:gd name="connsiteY1169" fmla="*/ 1678463 h 2786219"/>
              <a:gd name="connsiteX1170" fmla="*/ 3618154 w 4691511"/>
              <a:gd name="connsiteY1170" fmla="*/ 1719490 h 2786219"/>
              <a:gd name="connsiteX1171" fmla="*/ 3635797 w 4691511"/>
              <a:gd name="connsiteY1171" fmla="*/ 1753679 h 2786219"/>
              <a:gd name="connsiteX1172" fmla="*/ 3653080 w 4691511"/>
              <a:gd name="connsiteY1172" fmla="*/ 1772393 h 2786219"/>
              <a:gd name="connsiteX1173" fmla="*/ 3685126 w 4691511"/>
              <a:gd name="connsiteY1173" fmla="*/ 1828535 h 2786219"/>
              <a:gd name="connsiteX1174" fmla="*/ 3684766 w 4691511"/>
              <a:gd name="connsiteY1174" fmla="*/ 1846890 h 2786219"/>
              <a:gd name="connsiteX1175" fmla="*/ 3664962 w 4691511"/>
              <a:gd name="connsiteY1175" fmla="*/ 1839332 h 2786219"/>
              <a:gd name="connsiteX1176" fmla="*/ 3636878 w 4691511"/>
              <a:gd name="connsiteY1176" fmla="*/ 1799025 h 2786219"/>
              <a:gd name="connsiteX1177" fmla="*/ 3611313 w 4691511"/>
              <a:gd name="connsiteY1177" fmla="*/ 1752240 h 2786219"/>
              <a:gd name="connsiteX1178" fmla="*/ 3603752 w 4691511"/>
              <a:gd name="connsiteY1178" fmla="*/ 1727408 h 2786219"/>
              <a:gd name="connsiteX1179" fmla="*/ 3580348 w 4691511"/>
              <a:gd name="connsiteY1179" fmla="*/ 1621602 h 2786219"/>
              <a:gd name="connsiteX1180" fmla="*/ 3575307 w 4691511"/>
              <a:gd name="connsiteY1180" fmla="*/ 1612964 h 2786219"/>
              <a:gd name="connsiteX1181" fmla="*/ 3547582 w 4691511"/>
              <a:gd name="connsiteY1181" fmla="*/ 1623041 h 2786219"/>
              <a:gd name="connsiteX1182" fmla="*/ 3534980 w 4691511"/>
              <a:gd name="connsiteY1182" fmla="*/ 1613324 h 2786219"/>
              <a:gd name="connsiteX1183" fmla="*/ 3507616 w 4691511"/>
              <a:gd name="connsiteY1183" fmla="*/ 1556103 h 2786219"/>
              <a:gd name="connsiteX1184" fmla="*/ 3487092 w 4691511"/>
              <a:gd name="connsiteY1184" fmla="*/ 1528751 h 2786219"/>
              <a:gd name="connsiteX1185" fmla="*/ 3467649 w 4691511"/>
              <a:gd name="connsiteY1185" fmla="*/ 1524073 h 2786219"/>
              <a:gd name="connsiteX1186" fmla="*/ 3443165 w 4691511"/>
              <a:gd name="connsiteY1186" fmla="*/ 1533790 h 2786219"/>
              <a:gd name="connsiteX1187" fmla="*/ 3421201 w 4691511"/>
              <a:gd name="connsiteY1187" fmla="*/ 1547465 h 2786219"/>
              <a:gd name="connsiteX1188" fmla="*/ 3341268 w 4691511"/>
              <a:gd name="connsiteY1188" fmla="*/ 1628439 h 2786219"/>
              <a:gd name="connsiteX1189" fmla="*/ 3330826 w 4691511"/>
              <a:gd name="connsiteY1189" fmla="*/ 1650392 h 2786219"/>
              <a:gd name="connsiteX1190" fmla="*/ 3324705 w 4691511"/>
              <a:gd name="connsiteY1190" fmla="*/ 1711213 h 2786219"/>
              <a:gd name="connsiteX1191" fmla="*/ 3300941 w 4691511"/>
              <a:gd name="connsiteY1191" fmla="*/ 1742883 h 2786219"/>
              <a:gd name="connsiteX1192" fmla="*/ 3278977 w 4691511"/>
              <a:gd name="connsiteY1192" fmla="*/ 1732086 h 2786219"/>
              <a:gd name="connsiteX1193" fmla="*/ 3229289 w 4691511"/>
              <a:gd name="connsiteY1193" fmla="*/ 1624121 h 2786219"/>
              <a:gd name="connsiteX1194" fmla="*/ 3210926 w 4691511"/>
              <a:gd name="connsiteY1194" fmla="*/ 1550704 h 2786219"/>
              <a:gd name="connsiteX1195" fmla="*/ 3208405 w 4691511"/>
              <a:gd name="connsiteY1195" fmla="*/ 1533790 h 2786219"/>
              <a:gd name="connsiteX1196" fmla="*/ 3197243 w 4691511"/>
              <a:gd name="connsiteY1196" fmla="*/ 1544946 h 2786219"/>
              <a:gd name="connsiteX1197" fmla="*/ 3179240 w 4691511"/>
              <a:gd name="connsiteY1197" fmla="*/ 1550704 h 2786219"/>
              <a:gd name="connsiteX1198" fmla="*/ 3165558 w 4691511"/>
              <a:gd name="connsiteY1198" fmla="*/ 1533070 h 2786219"/>
              <a:gd name="connsiteX1199" fmla="*/ 3155476 w 4691511"/>
              <a:gd name="connsiteY1199" fmla="*/ 1516875 h 2786219"/>
              <a:gd name="connsiteX1200" fmla="*/ 3121630 w 4691511"/>
              <a:gd name="connsiteY1200" fmla="*/ 1490604 h 2786219"/>
              <a:gd name="connsiteX1201" fmla="*/ 3099667 w 4691511"/>
              <a:gd name="connsiteY1201" fmla="*/ 1482326 h 2786219"/>
              <a:gd name="connsiteX1202" fmla="*/ 3001730 w 4691511"/>
              <a:gd name="connsiteY1202" fmla="*/ 1478727 h 2786219"/>
              <a:gd name="connsiteX1203" fmla="*/ 2972925 w 4691511"/>
              <a:gd name="connsiteY1203" fmla="*/ 1463252 h 2786219"/>
              <a:gd name="connsiteX1204" fmla="*/ 2954922 w 4691511"/>
              <a:gd name="connsiteY1204" fmla="*/ 1457494 h 2786219"/>
              <a:gd name="connsiteX1205" fmla="*/ 2880750 w 4691511"/>
              <a:gd name="connsiteY1205" fmla="*/ 1427984 h 2786219"/>
              <a:gd name="connsiteX1206" fmla="*/ 2871748 w 4691511"/>
              <a:gd name="connsiteY1206" fmla="*/ 1415028 h 2786219"/>
              <a:gd name="connsiteX1207" fmla="*/ 2847624 w 4691511"/>
              <a:gd name="connsiteY1207" fmla="*/ 1412509 h 2786219"/>
              <a:gd name="connsiteX1208" fmla="*/ 2847984 w 4691511"/>
              <a:gd name="connsiteY1208" fmla="*/ 1431223 h 2786219"/>
              <a:gd name="connsiteX1209" fmla="*/ 2877509 w 4691511"/>
              <a:gd name="connsiteY1209" fmla="*/ 1472969 h 2786219"/>
              <a:gd name="connsiteX1210" fmla="*/ 2901273 w 4691511"/>
              <a:gd name="connsiteY1210" fmla="*/ 1497082 h 2786219"/>
              <a:gd name="connsiteX1211" fmla="*/ 2938719 w 4691511"/>
              <a:gd name="connsiteY1211" fmla="*/ 1493123 h 2786219"/>
              <a:gd name="connsiteX1212" fmla="*/ 2941240 w 4691511"/>
              <a:gd name="connsiteY1212" fmla="*/ 1490604 h 2786219"/>
              <a:gd name="connsiteX1213" fmla="*/ 2972925 w 4691511"/>
              <a:gd name="connsiteY1213" fmla="*/ 1493483 h 2786219"/>
              <a:gd name="connsiteX1214" fmla="*/ 2990208 w 4691511"/>
              <a:gd name="connsiteY1214" fmla="*/ 1505719 h 2786219"/>
              <a:gd name="connsiteX1215" fmla="*/ 3006051 w 4691511"/>
              <a:gd name="connsiteY1215" fmla="*/ 1515076 h 2786219"/>
              <a:gd name="connsiteX1216" fmla="*/ 3010732 w 4691511"/>
              <a:gd name="connsiteY1216" fmla="*/ 1541707 h 2786219"/>
              <a:gd name="connsiteX1217" fmla="*/ 2928998 w 4691511"/>
              <a:gd name="connsiteY1217" fmla="*/ 1620882 h 2786219"/>
              <a:gd name="connsiteX1218" fmla="*/ 2922157 w 4691511"/>
              <a:gd name="connsiteY1218" fmla="*/ 1624121 h 2786219"/>
              <a:gd name="connsiteX1219" fmla="*/ 2818099 w 4691511"/>
              <a:gd name="connsiteY1219" fmla="*/ 1672705 h 2786219"/>
              <a:gd name="connsiteX1220" fmla="*/ 2785694 w 4691511"/>
              <a:gd name="connsiteY1220" fmla="*/ 1666947 h 2786219"/>
              <a:gd name="connsiteX1221" fmla="*/ 2778492 w 4691511"/>
              <a:gd name="connsiteY1221" fmla="*/ 1647873 h 2786219"/>
              <a:gd name="connsiteX1222" fmla="*/ 2741406 w 4691511"/>
              <a:gd name="connsiteY1222" fmla="*/ 1576616 h 2786219"/>
              <a:gd name="connsiteX1223" fmla="*/ 2723403 w 4691511"/>
              <a:gd name="connsiteY1223" fmla="*/ 1550344 h 2786219"/>
              <a:gd name="connsiteX1224" fmla="*/ 2652831 w 4691511"/>
              <a:gd name="connsiteY1224" fmla="*/ 1438780 h 2786219"/>
              <a:gd name="connsiteX1225" fmla="*/ 2649591 w 4691511"/>
              <a:gd name="connsiteY1225" fmla="*/ 1435181 h 2786219"/>
              <a:gd name="connsiteX1226" fmla="*/ 2630867 w 4691511"/>
              <a:gd name="connsiteY1226" fmla="*/ 1442739 h 2786219"/>
              <a:gd name="connsiteX1227" fmla="*/ 2648150 w 4691511"/>
              <a:gd name="connsiteY1227" fmla="*/ 1476568 h 2786219"/>
              <a:gd name="connsiteX1228" fmla="*/ 2682356 w 4691511"/>
              <a:gd name="connsiteY1228" fmla="*/ 1537029 h 2786219"/>
              <a:gd name="connsiteX1229" fmla="*/ 2699279 w 4691511"/>
              <a:gd name="connsiteY1229" fmla="*/ 1579855 h 2786219"/>
              <a:gd name="connsiteX1230" fmla="*/ 2729884 w 4691511"/>
              <a:gd name="connsiteY1230" fmla="*/ 1633838 h 2786219"/>
              <a:gd name="connsiteX1231" fmla="*/ 2741406 w 4691511"/>
              <a:gd name="connsiteY1231" fmla="*/ 1643195 h 2786219"/>
              <a:gd name="connsiteX1232" fmla="*/ 2777772 w 4691511"/>
              <a:gd name="connsiteY1232" fmla="*/ 1675584 h 2786219"/>
              <a:gd name="connsiteX1233" fmla="*/ 2783533 w 4691511"/>
              <a:gd name="connsiteY1233" fmla="*/ 1684581 h 2786219"/>
              <a:gd name="connsiteX1234" fmla="*/ 2825300 w 4691511"/>
              <a:gd name="connsiteY1234" fmla="*/ 1709414 h 2786219"/>
              <a:gd name="connsiteX1235" fmla="*/ 2883990 w 4691511"/>
              <a:gd name="connsiteY1235" fmla="*/ 1697177 h 2786219"/>
              <a:gd name="connsiteX1236" fmla="*/ 2901273 w 4691511"/>
              <a:gd name="connsiteY1236" fmla="*/ 1713372 h 2786219"/>
              <a:gd name="connsiteX1237" fmla="*/ 2872468 w 4691511"/>
              <a:gd name="connsiteY1237" fmla="*/ 1776352 h 2786219"/>
              <a:gd name="connsiteX1238" fmla="*/ 2777412 w 4691511"/>
              <a:gd name="connsiteY1238" fmla="*/ 1879639 h 2786219"/>
              <a:gd name="connsiteX1239" fmla="*/ 2740686 w 4691511"/>
              <a:gd name="connsiteY1239" fmla="*/ 1918866 h 2786219"/>
              <a:gd name="connsiteX1240" fmla="*/ 2729884 w 4691511"/>
              <a:gd name="connsiteY1240" fmla="*/ 1991203 h 2786219"/>
              <a:gd name="connsiteX1241" fmla="*/ 2741766 w 4691511"/>
              <a:gd name="connsiteY1241" fmla="*/ 2085133 h 2786219"/>
              <a:gd name="connsiteX1242" fmla="*/ 2737445 w 4691511"/>
              <a:gd name="connsiteY1242" fmla="*/ 2098089 h 2786219"/>
              <a:gd name="connsiteX1243" fmla="*/ 2696038 w 4691511"/>
              <a:gd name="connsiteY1243" fmla="*/ 2134437 h 2786219"/>
              <a:gd name="connsiteX1244" fmla="*/ 2684156 w 4691511"/>
              <a:gd name="connsiteY1244" fmla="*/ 2143075 h 2786219"/>
              <a:gd name="connsiteX1245" fmla="*/ 2657872 w 4691511"/>
              <a:gd name="connsiteY1245" fmla="*/ 2205335 h 2786219"/>
              <a:gd name="connsiteX1246" fmla="*/ 2636268 w 4691511"/>
              <a:gd name="connsiteY1246" fmla="*/ 2246362 h 2786219"/>
              <a:gd name="connsiteX1247" fmla="*/ 2616465 w 4691511"/>
              <a:gd name="connsiteY1247" fmla="*/ 2270474 h 2786219"/>
              <a:gd name="connsiteX1248" fmla="*/ 2584419 w 4691511"/>
              <a:gd name="connsiteY1248" fmla="*/ 2330215 h 2786219"/>
              <a:gd name="connsiteX1249" fmla="*/ 2526450 w 4691511"/>
              <a:gd name="connsiteY1249" fmla="*/ 2381678 h 2786219"/>
              <a:gd name="connsiteX1250" fmla="*/ 2480722 w 4691511"/>
              <a:gd name="connsiteY1250" fmla="*/ 2393195 h 2786219"/>
              <a:gd name="connsiteX1251" fmla="*/ 2434634 w 4691511"/>
              <a:gd name="connsiteY1251" fmla="*/ 2400032 h 2786219"/>
              <a:gd name="connsiteX1252" fmla="*/ 2401509 w 4691511"/>
              <a:gd name="connsiteY1252" fmla="*/ 2377360 h 2786219"/>
              <a:gd name="connsiteX1253" fmla="*/ 2368023 w 4691511"/>
              <a:gd name="connsiteY1253" fmla="*/ 2286309 h 2786219"/>
              <a:gd name="connsiteX1254" fmla="*/ 2354701 w 4691511"/>
              <a:gd name="connsiteY1254" fmla="*/ 2238084 h 2786219"/>
              <a:gd name="connsiteX1255" fmla="*/ 2328056 w 4691511"/>
              <a:gd name="connsiteY1255" fmla="*/ 2159989 h 2786219"/>
              <a:gd name="connsiteX1256" fmla="*/ 2329496 w 4691511"/>
              <a:gd name="connsiteY1256" fmla="*/ 2072537 h 2786219"/>
              <a:gd name="connsiteX1257" fmla="*/ 2337778 w 4691511"/>
              <a:gd name="connsiteY1257" fmla="*/ 1992283 h 2786219"/>
              <a:gd name="connsiteX1258" fmla="*/ 2293850 w 4691511"/>
              <a:gd name="connsiteY1258" fmla="*/ 1911669 h 2786219"/>
              <a:gd name="connsiteX1259" fmla="*/ 2284849 w 4691511"/>
              <a:gd name="connsiteY1259" fmla="*/ 1862724 h 2786219"/>
              <a:gd name="connsiteX1260" fmla="*/ 2285569 w 4691511"/>
              <a:gd name="connsiteY1260" fmla="*/ 1814140 h 2786219"/>
              <a:gd name="connsiteX1261" fmla="*/ 2264685 w 4691511"/>
              <a:gd name="connsiteY1261" fmla="*/ 1803343 h 2786219"/>
              <a:gd name="connsiteX1262" fmla="*/ 2221838 w 4691511"/>
              <a:gd name="connsiteY1262" fmla="*/ 1788588 h 2786219"/>
              <a:gd name="connsiteX1263" fmla="*/ 2177551 w 4691511"/>
              <a:gd name="connsiteY1263" fmla="*/ 1778511 h 2786219"/>
              <a:gd name="connsiteX1264" fmla="*/ 2147305 w 4691511"/>
              <a:gd name="connsiteY1264" fmla="*/ 1788228 h 2786219"/>
              <a:gd name="connsiteX1265" fmla="*/ 2116340 w 4691511"/>
              <a:gd name="connsiteY1265" fmla="*/ 1793986 h 2786219"/>
              <a:gd name="connsiteX1266" fmla="*/ 2048289 w 4691511"/>
              <a:gd name="connsiteY1266" fmla="*/ 1800105 h 2786219"/>
              <a:gd name="connsiteX1267" fmla="*/ 2023805 w 4691511"/>
              <a:gd name="connsiteY1267" fmla="*/ 1795066 h 2786219"/>
              <a:gd name="connsiteX1268" fmla="*/ 1976277 w 4691511"/>
              <a:gd name="connsiteY1268" fmla="*/ 1762676 h 2786219"/>
              <a:gd name="connsiteX1269" fmla="*/ 1968355 w 4691511"/>
              <a:gd name="connsiteY1269" fmla="*/ 1753679 h 2786219"/>
              <a:gd name="connsiteX1270" fmla="*/ 1922627 w 4691511"/>
              <a:gd name="connsiteY1270" fmla="*/ 1693579 h 2786219"/>
              <a:gd name="connsiteX1271" fmla="*/ 1907865 w 4691511"/>
              <a:gd name="connsiteY1271" fmla="*/ 1624481 h 2786219"/>
              <a:gd name="connsiteX1272" fmla="*/ 1908945 w 4691511"/>
              <a:gd name="connsiteY1272" fmla="*/ 1555023 h 2786219"/>
              <a:gd name="connsiteX1273" fmla="*/ 1911826 w 4691511"/>
              <a:gd name="connsiteY1273" fmla="*/ 1529111 h 2786219"/>
              <a:gd name="connsiteX1274" fmla="*/ 1971236 w 4691511"/>
              <a:gd name="connsiteY1274" fmla="*/ 1448137 h 2786219"/>
              <a:gd name="connsiteX1275" fmla="*/ 2019484 w 4691511"/>
              <a:gd name="connsiteY1275" fmla="*/ 1378679 h 2786219"/>
              <a:gd name="connsiteX1276" fmla="*/ 2039647 w 4691511"/>
              <a:gd name="connsiteY1276" fmla="*/ 1355287 h 2786219"/>
              <a:gd name="connsiteX1277" fmla="*/ 2061251 w 4691511"/>
              <a:gd name="connsiteY1277" fmla="*/ 1334414 h 2786219"/>
              <a:gd name="connsiteX1278" fmla="*/ 2088616 w 4691511"/>
              <a:gd name="connsiteY1278" fmla="*/ 1324337 h 2786219"/>
              <a:gd name="connsiteX1279" fmla="*/ 2143705 w 4691511"/>
              <a:gd name="connsiteY1279" fmla="*/ 1317139 h 2786219"/>
              <a:gd name="connsiteX1280" fmla="*/ 2200955 w 4691511"/>
              <a:gd name="connsiteY1280" fmla="*/ 1301664 h 2786219"/>
              <a:gd name="connsiteX1281" fmla="*/ 2269366 w 4691511"/>
              <a:gd name="connsiteY1281" fmla="*/ 1296626 h 2786219"/>
              <a:gd name="connsiteX1282" fmla="*/ 2298171 w 4691511"/>
              <a:gd name="connsiteY1282" fmla="*/ 1330095 h 2786219"/>
              <a:gd name="connsiteX1283" fmla="*/ 2317614 w 4691511"/>
              <a:gd name="connsiteY1283" fmla="*/ 1360325 h 2786219"/>
              <a:gd name="connsiteX1284" fmla="*/ 2351460 w 4691511"/>
              <a:gd name="connsiteY1284" fmla="*/ 1370042 h 2786219"/>
              <a:gd name="connsiteX1285" fmla="*/ 2361182 w 4691511"/>
              <a:gd name="connsiteY1285" fmla="*/ 1375081 h 2786219"/>
              <a:gd name="connsiteX1286" fmla="*/ 2408710 w 4691511"/>
              <a:gd name="connsiteY1286" fmla="*/ 1401352 h 2786219"/>
              <a:gd name="connsiteX1287" fmla="*/ 2430313 w 4691511"/>
              <a:gd name="connsiteY1287" fmla="*/ 1389476 h 2786219"/>
              <a:gd name="connsiteX1288" fmla="*/ 2469560 w 4691511"/>
              <a:gd name="connsiteY1288" fmla="*/ 1367883 h 2786219"/>
              <a:gd name="connsiteX1289" fmla="*/ 2550934 w 4691511"/>
              <a:gd name="connsiteY1289" fmla="*/ 1390196 h 2786219"/>
              <a:gd name="connsiteX1290" fmla="*/ 2572537 w 4691511"/>
              <a:gd name="connsiteY1290" fmla="*/ 1389836 h 2786219"/>
              <a:gd name="connsiteX1291" fmla="*/ 2612864 w 4691511"/>
              <a:gd name="connsiteY1291" fmla="*/ 1388396 h 2786219"/>
              <a:gd name="connsiteX1292" fmla="*/ 2638789 w 4691511"/>
              <a:gd name="connsiteY1292" fmla="*/ 1374721 h 2786219"/>
              <a:gd name="connsiteX1293" fmla="*/ 2653911 w 4691511"/>
              <a:gd name="connsiteY1293" fmla="*/ 1313540 h 2786219"/>
              <a:gd name="connsiteX1294" fmla="*/ 2637708 w 4691511"/>
              <a:gd name="connsiteY1294" fmla="*/ 1301304 h 2786219"/>
              <a:gd name="connsiteX1295" fmla="*/ 2564976 w 4691511"/>
              <a:gd name="connsiteY1295" fmla="*/ 1307062 h 2786219"/>
              <a:gd name="connsiteX1296" fmla="*/ 2525369 w 4691511"/>
              <a:gd name="connsiteY1296" fmla="*/ 1277552 h 2786219"/>
              <a:gd name="connsiteX1297" fmla="*/ 2517088 w 4691511"/>
              <a:gd name="connsiteY1297" fmla="*/ 1249481 h 2786219"/>
              <a:gd name="connsiteX1298" fmla="*/ 2520689 w 4691511"/>
              <a:gd name="connsiteY1298" fmla="*/ 1237605 h 2786219"/>
              <a:gd name="connsiteX1299" fmla="*/ 2560655 w 4691511"/>
              <a:gd name="connsiteY1299" fmla="*/ 1221410 h 2786219"/>
              <a:gd name="connsiteX1300" fmla="*/ 2603143 w 4691511"/>
              <a:gd name="connsiteY1300" fmla="*/ 1207014 h 2786219"/>
              <a:gd name="connsiteX1301" fmla="*/ 2641309 w 4691511"/>
              <a:gd name="connsiteY1301" fmla="*/ 1208454 h 2786219"/>
              <a:gd name="connsiteX1302" fmla="*/ 2666513 w 4691511"/>
              <a:gd name="connsiteY1302" fmla="*/ 1217091 h 2786219"/>
              <a:gd name="connsiteX1303" fmla="*/ 2713321 w 4691511"/>
              <a:gd name="connsiteY1303" fmla="*/ 1214212 h 2786219"/>
              <a:gd name="connsiteX1304" fmla="*/ 2716922 w 4691511"/>
              <a:gd name="connsiteY1304" fmla="*/ 1197298 h 2786219"/>
              <a:gd name="connsiteX1305" fmla="*/ 2690277 w 4691511"/>
              <a:gd name="connsiteY1305" fmla="*/ 1172106 h 2786219"/>
              <a:gd name="connsiteX1306" fmla="*/ 2660032 w 4691511"/>
              <a:gd name="connsiteY1306" fmla="*/ 1146914 h 2786219"/>
              <a:gd name="connsiteX1307" fmla="*/ 2668674 w 4691511"/>
              <a:gd name="connsiteY1307" fmla="*/ 1108766 h 2786219"/>
              <a:gd name="connsiteX1308" fmla="*/ 2651031 w 4691511"/>
              <a:gd name="connsiteY1308" fmla="*/ 1111645 h 2786219"/>
              <a:gd name="connsiteX1309" fmla="*/ 2600982 w 4691511"/>
              <a:gd name="connsiteY1309" fmla="*/ 1127480 h 2786219"/>
              <a:gd name="connsiteX1310" fmla="*/ 2581539 w 4691511"/>
              <a:gd name="connsiteY1310" fmla="*/ 1123521 h 2786219"/>
              <a:gd name="connsiteX1311" fmla="*/ 2566056 w 4691511"/>
              <a:gd name="connsiteY1311" fmla="*/ 1126400 h 2786219"/>
              <a:gd name="connsiteX1312" fmla="*/ 2532931 w 4691511"/>
              <a:gd name="connsiteY1312" fmla="*/ 1188300 h 2786219"/>
              <a:gd name="connsiteX1313" fmla="*/ 2537251 w 4691511"/>
              <a:gd name="connsiteY1313" fmla="*/ 1207734 h 2786219"/>
              <a:gd name="connsiteX1314" fmla="*/ 2527530 w 4691511"/>
              <a:gd name="connsiteY1314" fmla="*/ 1227888 h 2786219"/>
              <a:gd name="connsiteX1315" fmla="*/ 2508087 w 4691511"/>
              <a:gd name="connsiteY1315" fmla="*/ 1229687 h 2786219"/>
              <a:gd name="connsiteX1316" fmla="*/ 2474241 w 4691511"/>
              <a:gd name="connsiteY1316" fmla="*/ 1234726 h 2786219"/>
              <a:gd name="connsiteX1317" fmla="*/ 2465239 w 4691511"/>
              <a:gd name="connsiteY1317" fmla="*/ 1252000 h 2786219"/>
              <a:gd name="connsiteX1318" fmla="*/ 2469920 w 4691511"/>
              <a:gd name="connsiteY1318" fmla="*/ 1263156 h 2786219"/>
              <a:gd name="connsiteX1319" fmla="*/ 2469200 w 4691511"/>
              <a:gd name="connsiteY1319" fmla="*/ 1288348 h 2786219"/>
              <a:gd name="connsiteX1320" fmla="*/ 2460919 w 4691511"/>
              <a:gd name="connsiteY1320" fmla="*/ 1295906 h 2786219"/>
              <a:gd name="connsiteX1321" fmla="*/ 2449397 w 4691511"/>
              <a:gd name="connsiteY1321" fmla="*/ 1284749 h 2786219"/>
              <a:gd name="connsiteX1322" fmla="*/ 2440755 w 4691511"/>
              <a:gd name="connsiteY1322" fmla="*/ 1268915 h 2786219"/>
              <a:gd name="connsiteX1323" fmla="*/ 2415911 w 4691511"/>
              <a:gd name="connsiteY1323" fmla="*/ 1228967 h 2786219"/>
              <a:gd name="connsiteX1324" fmla="*/ 2386026 w 4691511"/>
              <a:gd name="connsiteY1324" fmla="*/ 1190460 h 2786219"/>
              <a:gd name="connsiteX1325" fmla="*/ 2351100 w 4691511"/>
              <a:gd name="connsiteY1325" fmla="*/ 1161669 h 2786219"/>
              <a:gd name="connsiteX1326" fmla="*/ 2329496 w 4691511"/>
              <a:gd name="connsiteY1326" fmla="*/ 1147993 h 2786219"/>
              <a:gd name="connsiteX1327" fmla="*/ 2318334 w 4691511"/>
              <a:gd name="connsiteY1327" fmla="*/ 1150153 h 2786219"/>
              <a:gd name="connsiteX1328" fmla="*/ 2317974 w 4691511"/>
              <a:gd name="connsiteY1328" fmla="*/ 1162029 h 2786219"/>
              <a:gd name="connsiteX1329" fmla="*/ 2368023 w 4691511"/>
              <a:gd name="connsiteY1329" fmla="*/ 1214572 h 2786219"/>
              <a:gd name="connsiteX1330" fmla="*/ 2399348 w 4691511"/>
              <a:gd name="connsiteY1330" fmla="*/ 1236885 h 2786219"/>
              <a:gd name="connsiteX1331" fmla="*/ 2379905 w 4691511"/>
              <a:gd name="connsiteY1331" fmla="*/ 1258478 h 2786219"/>
              <a:gd name="connsiteX1332" fmla="*/ 2371623 w 4691511"/>
              <a:gd name="connsiteY1332" fmla="*/ 1272873 h 2786219"/>
              <a:gd name="connsiteX1333" fmla="*/ 2331657 w 4691511"/>
              <a:gd name="connsiteY1333" fmla="*/ 1223209 h 2786219"/>
              <a:gd name="connsiteX1334" fmla="*/ 2287729 w 4691511"/>
              <a:gd name="connsiteY1334" fmla="*/ 1182542 h 2786219"/>
              <a:gd name="connsiteX1335" fmla="*/ 2250283 w 4691511"/>
              <a:gd name="connsiteY1335" fmla="*/ 1175704 h 2786219"/>
              <a:gd name="connsiteX1336" fmla="*/ 2209236 w 4691511"/>
              <a:gd name="connsiteY1336" fmla="*/ 1183622 h 2786219"/>
              <a:gd name="connsiteX1337" fmla="*/ 2193393 w 4691511"/>
              <a:gd name="connsiteY1337" fmla="*/ 1191539 h 2786219"/>
              <a:gd name="connsiteX1338" fmla="*/ 2160268 w 4691511"/>
              <a:gd name="connsiteY1338" fmla="*/ 1235085 h 2786219"/>
              <a:gd name="connsiteX1339" fmla="*/ 2147305 w 4691511"/>
              <a:gd name="connsiteY1339" fmla="*/ 1264596 h 2786219"/>
              <a:gd name="connsiteX1340" fmla="*/ 2116340 w 4691511"/>
              <a:gd name="connsiteY1340" fmla="*/ 1296626 h 2786219"/>
              <a:gd name="connsiteX1341" fmla="*/ 2068812 w 4691511"/>
              <a:gd name="connsiteY1341" fmla="*/ 1303464 h 2786219"/>
              <a:gd name="connsiteX1342" fmla="*/ 2029926 w 4691511"/>
              <a:gd name="connsiteY1342" fmla="*/ 1282230 h 2786219"/>
              <a:gd name="connsiteX1343" fmla="*/ 2023084 w 4691511"/>
              <a:gd name="connsiteY1343" fmla="*/ 1263516 h 2786219"/>
              <a:gd name="connsiteX1344" fmla="*/ 2026685 w 4691511"/>
              <a:gd name="connsiteY1344" fmla="*/ 1201256 h 2786219"/>
              <a:gd name="connsiteX1345" fmla="*/ 2055130 w 4691511"/>
              <a:gd name="connsiteY1345" fmla="*/ 1177144 h 2786219"/>
              <a:gd name="connsiteX1346" fmla="*/ 2111299 w 4691511"/>
              <a:gd name="connsiteY1346" fmla="*/ 1181103 h 2786219"/>
              <a:gd name="connsiteX1347" fmla="*/ 2128582 w 4691511"/>
              <a:gd name="connsiteY1347" fmla="*/ 1169227 h 2786219"/>
              <a:gd name="connsiteX1348" fmla="*/ 2112020 w 4691511"/>
              <a:gd name="connsiteY1348" fmla="*/ 1112365 h 2786219"/>
              <a:gd name="connsiteX1349" fmla="*/ 2096537 w 4691511"/>
              <a:gd name="connsiteY1349" fmla="*/ 1098329 h 2786219"/>
              <a:gd name="connsiteX1350" fmla="*/ 2099777 w 4691511"/>
              <a:gd name="connsiteY1350" fmla="*/ 1086093 h 2786219"/>
              <a:gd name="connsiteX1351" fmla="*/ 2191953 w 4691511"/>
              <a:gd name="connsiteY1351" fmla="*/ 1032110 h 2786219"/>
              <a:gd name="connsiteX1352" fmla="*/ 2195914 w 4691511"/>
              <a:gd name="connsiteY1352" fmla="*/ 1026352 h 2786219"/>
              <a:gd name="connsiteX1353" fmla="*/ 2242722 w 4691511"/>
              <a:gd name="connsiteY1353" fmla="*/ 991803 h 2786219"/>
              <a:gd name="connsiteX1354" fmla="*/ 2256764 w 4691511"/>
              <a:gd name="connsiteY1354" fmla="*/ 969131 h 2786219"/>
              <a:gd name="connsiteX1355" fmla="*/ 2255324 w 4691511"/>
              <a:gd name="connsiteY1355" fmla="*/ 937821 h 2786219"/>
              <a:gd name="connsiteX1356" fmla="*/ 2262885 w 4691511"/>
              <a:gd name="connsiteY1356" fmla="*/ 927384 h 2786219"/>
              <a:gd name="connsiteX1357" fmla="*/ 2275487 w 4691511"/>
              <a:gd name="connsiteY1357" fmla="*/ 933142 h 2786219"/>
              <a:gd name="connsiteX1358" fmla="*/ 2272247 w 4691511"/>
              <a:gd name="connsiteY1358" fmla="*/ 950417 h 2786219"/>
              <a:gd name="connsiteX1359" fmla="*/ 2287009 w 4691511"/>
              <a:gd name="connsiteY1359" fmla="*/ 977048 h 2786219"/>
              <a:gd name="connsiteX1360" fmla="*/ 2328776 w 4691511"/>
              <a:gd name="connsiteY1360" fmla="*/ 982806 h 2786219"/>
              <a:gd name="connsiteX1361" fmla="*/ 2343179 w 4691511"/>
              <a:gd name="connsiteY1361" fmla="*/ 977768 h 2786219"/>
              <a:gd name="connsiteX1362" fmla="*/ 2387826 w 4691511"/>
              <a:gd name="connsiteY1362" fmla="*/ 965532 h 2786219"/>
              <a:gd name="connsiteX1363" fmla="*/ 2415911 w 4691511"/>
              <a:gd name="connsiteY1363" fmla="*/ 939620 h 2786219"/>
              <a:gd name="connsiteX1364" fmla="*/ 2416271 w 4691511"/>
              <a:gd name="connsiteY1364" fmla="*/ 934942 h 2786219"/>
              <a:gd name="connsiteX1365" fmla="*/ 2447236 w 4691511"/>
              <a:gd name="connsiteY1365" fmla="*/ 911549 h 2786219"/>
              <a:gd name="connsiteX1366" fmla="*/ 2449037 w 4691511"/>
              <a:gd name="connsiteY1366" fmla="*/ 888516 h 2786219"/>
              <a:gd name="connsiteX1367" fmla="*/ 2464879 w 4691511"/>
              <a:gd name="connsiteY1367" fmla="*/ 859366 h 2786219"/>
              <a:gd name="connsiteX1368" fmla="*/ 2487923 w 4691511"/>
              <a:gd name="connsiteY1368" fmla="*/ 860805 h 2786219"/>
              <a:gd name="connsiteX1369" fmla="*/ 2509887 w 4691511"/>
              <a:gd name="connsiteY1369" fmla="*/ 844970 h 2786219"/>
              <a:gd name="connsiteX1370" fmla="*/ 2500165 w 4691511"/>
              <a:gd name="connsiteY1370" fmla="*/ 837053 h 2786219"/>
              <a:gd name="connsiteX1371" fmla="*/ 2475681 w 4691511"/>
              <a:gd name="connsiteY1371" fmla="*/ 838132 h 2786219"/>
              <a:gd name="connsiteX1372" fmla="*/ 2441835 w 4691511"/>
              <a:gd name="connsiteY1372" fmla="*/ 843531 h 2786219"/>
              <a:gd name="connsiteX1373" fmla="*/ 2406909 w 4691511"/>
              <a:gd name="connsiteY1373" fmla="*/ 812581 h 2786219"/>
              <a:gd name="connsiteX1374" fmla="*/ 2419872 w 4691511"/>
              <a:gd name="connsiteY1374" fmla="*/ 757518 h 2786219"/>
              <a:gd name="connsiteX1375" fmla="*/ 2441475 w 4691511"/>
              <a:gd name="connsiteY1375" fmla="*/ 728008 h 2786219"/>
              <a:gd name="connsiteX1376" fmla="*/ 2436074 w 4691511"/>
              <a:gd name="connsiteY1376" fmla="*/ 714692 h 2786219"/>
              <a:gd name="connsiteX1377" fmla="*/ 2408710 w 4691511"/>
              <a:gd name="connsiteY1377" fmla="*/ 715772 h 2786219"/>
              <a:gd name="connsiteX1378" fmla="*/ 2401148 w 4691511"/>
              <a:gd name="connsiteY1378" fmla="*/ 728728 h 2786219"/>
              <a:gd name="connsiteX1379" fmla="*/ 2382785 w 4691511"/>
              <a:gd name="connsiteY1379" fmla="*/ 767595 h 2786219"/>
              <a:gd name="connsiteX1380" fmla="*/ 2380985 w 4691511"/>
              <a:gd name="connsiteY1380" fmla="*/ 769395 h 2786219"/>
              <a:gd name="connsiteX1381" fmla="*/ 2369463 w 4691511"/>
              <a:gd name="connsiteY1381" fmla="*/ 844970 h 2786219"/>
              <a:gd name="connsiteX1382" fmla="*/ 2374504 w 4691511"/>
              <a:gd name="connsiteY1382" fmla="*/ 857566 h 2786219"/>
              <a:gd name="connsiteX1383" fmla="*/ 2364422 w 4691511"/>
              <a:gd name="connsiteY1383" fmla="*/ 865124 h 2786219"/>
              <a:gd name="connsiteX1384" fmla="*/ 2366583 w 4691511"/>
              <a:gd name="connsiteY1384" fmla="*/ 874841 h 2786219"/>
              <a:gd name="connsiteX1385" fmla="*/ 2353620 w 4691511"/>
              <a:gd name="connsiteY1385" fmla="*/ 920906 h 2786219"/>
              <a:gd name="connsiteX1386" fmla="*/ 2321215 w 4691511"/>
              <a:gd name="connsiteY1386" fmla="*/ 948617 h 2786219"/>
              <a:gd name="connsiteX1387" fmla="*/ 2313654 w 4691511"/>
              <a:gd name="connsiteY1387" fmla="*/ 943219 h 2786219"/>
              <a:gd name="connsiteX1388" fmla="*/ 2290970 w 4691511"/>
              <a:gd name="connsiteY1388" fmla="*/ 897513 h 2786219"/>
              <a:gd name="connsiteX1389" fmla="*/ 2285929 w 4691511"/>
              <a:gd name="connsiteY1389" fmla="*/ 882758 h 2786219"/>
              <a:gd name="connsiteX1390" fmla="*/ 2261805 w 4691511"/>
              <a:gd name="connsiteY1390" fmla="*/ 878799 h 2786219"/>
              <a:gd name="connsiteX1391" fmla="*/ 2229399 w 4691511"/>
              <a:gd name="connsiteY1391" fmla="*/ 892835 h 2786219"/>
              <a:gd name="connsiteX1392" fmla="*/ 2216797 w 4691511"/>
              <a:gd name="connsiteY1392" fmla="*/ 877720 h 2786219"/>
              <a:gd name="connsiteX1393" fmla="*/ 2215357 w 4691511"/>
              <a:gd name="connsiteY1393" fmla="*/ 869083 h 2786219"/>
              <a:gd name="connsiteX1394" fmla="*/ 2215357 w 4691511"/>
              <a:gd name="connsiteY1394" fmla="*/ 857566 h 2786219"/>
              <a:gd name="connsiteX1395" fmla="*/ 2215717 w 4691511"/>
              <a:gd name="connsiteY1395" fmla="*/ 839572 h 2786219"/>
              <a:gd name="connsiteX1396" fmla="*/ 2218598 w 4691511"/>
              <a:gd name="connsiteY1396" fmla="*/ 827336 h 2786219"/>
              <a:gd name="connsiteX1397" fmla="*/ 2221478 w 4691511"/>
              <a:gd name="connsiteY1397" fmla="*/ 802144 h 2786219"/>
              <a:gd name="connsiteX1398" fmla="*/ 2268646 w 4691511"/>
              <a:gd name="connsiteY1398" fmla="*/ 767955 h 2786219"/>
              <a:gd name="connsiteX1399" fmla="*/ 2275847 w 4691511"/>
              <a:gd name="connsiteY1399" fmla="*/ 744562 h 2786219"/>
              <a:gd name="connsiteX1400" fmla="*/ 2297811 w 4691511"/>
              <a:gd name="connsiteY1400" fmla="*/ 705335 h 2786219"/>
              <a:gd name="connsiteX1401" fmla="*/ 2316534 w 4691511"/>
              <a:gd name="connsiteY1401" fmla="*/ 670066 h 2786219"/>
              <a:gd name="connsiteX1402" fmla="*/ 2341018 w 4691511"/>
              <a:gd name="connsiteY1402" fmla="*/ 630839 h 2786219"/>
              <a:gd name="connsiteX1403" fmla="*/ 2371623 w 4691511"/>
              <a:gd name="connsiteY1403" fmla="*/ 603848 h 2786219"/>
              <a:gd name="connsiteX1404" fmla="*/ 2378105 w 4691511"/>
              <a:gd name="connsiteY1404" fmla="*/ 600968 h 2786219"/>
              <a:gd name="connsiteX1405" fmla="*/ 2416271 w 4691511"/>
              <a:gd name="connsiteY1405" fmla="*/ 576496 h 2786219"/>
              <a:gd name="connsiteX1406" fmla="*/ 2428873 w 4691511"/>
              <a:gd name="connsiteY1406" fmla="*/ 575057 h 2786219"/>
              <a:gd name="connsiteX1407" fmla="*/ 2445436 w 4691511"/>
              <a:gd name="connsiteY1407" fmla="*/ 570738 h 2786219"/>
              <a:gd name="connsiteX1408" fmla="*/ 2452997 w 4691511"/>
              <a:gd name="connsiteY1408" fmla="*/ 565340 h 2786219"/>
              <a:gd name="connsiteX1409" fmla="*/ 2479642 w 4691511"/>
              <a:gd name="connsiteY1409" fmla="*/ 572538 h 2786219"/>
              <a:gd name="connsiteX1410" fmla="*/ 2487203 w 4691511"/>
              <a:gd name="connsiteY1410" fmla="*/ 588732 h 2786219"/>
              <a:gd name="connsiteX1411" fmla="*/ 2484323 w 4691511"/>
              <a:gd name="connsiteY1411" fmla="*/ 591252 h 2786219"/>
              <a:gd name="connsiteX1412" fmla="*/ 2535091 w 4691511"/>
              <a:gd name="connsiteY1412" fmla="*/ 604927 h 2786219"/>
              <a:gd name="connsiteX1413" fmla="*/ 2625106 w 4691511"/>
              <a:gd name="connsiteY1413" fmla="*/ 668987 h 2786219"/>
              <a:gd name="connsiteX1414" fmla="*/ 2613224 w 4691511"/>
              <a:gd name="connsiteY1414" fmla="*/ 686981 h 2786219"/>
              <a:gd name="connsiteX1415" fmla="*/ 2563176 w 4691511"/>
              <a:gd name="connsiteY1415" fmla="*/ 684102 h 2786219"/>
              <a:gd name="connsiteX1416" fmla="*/ 2537251 w 4691511"/>
              <a:gd name="connsiteY1416" fmla="*/ 676184 h 2786219"/>
              <a:gd name="connsiteX1417" fmla="*/ 2535451 w 4691511"/>
              <a:gd name="connsiteY1417" fmla="*/ 679423 h 2786219"/>
              <a:gd name="connsiteX1418" fmla="*/ 2544453 w 4691511"/>
              <a:gd name="connsiteY1418" fmla="*/ 688061 h 2786219"/>
              <a:gd name="connsiteX1419" fmla="*/ 2563536 w 4691511"/>
              <a:gd name="connsiteY1419" fmla="*/ 718651 h 2786219"/>
              <a:gd name="connsiteX1420" fmla="*/ 2593781 w 4691511"/>
              <a:gd name="connsiteY1420" fmla="*/ 744922 h 2786219"/>
              <a:gd name="connsiteX1421" fmla="*/ 2597382 w 4691511"/>
              <a:gd name="connsiteY1421" fmla="*/ 744562 h 2786219"/>
              <a:gd name="connsiteX1422" fmla="*/ 2600262 w 4691511"/>
              <a:gd name="connsiteY1422" fmla="*/ 742043 h 2786219"/>
              <a:gd name="connsiteX1423" fmla="*/ 2586580 w 4691511"/>
              <a:gd name="connsiteY1423" fmla="*/ 722250 h 2786219"/>
              <a:gd name="connsiteX1424" fmla="*/ 2588020 w 4691511"/>
              <a:gd name="connsiteY1424" fmla="*/ 718651 h 2786219"/>
              <a:gd name="connsiteX1425" fmla="*/ 2609624 w 4691511"/>
              <a:gd name="connsiteY1425" fmla="*/ 722609 h 2786219"/>
              <a:gd name="connsiteX1426" fmla="*/ 2626907 w 4691511"/>
              <a:gd name="connsiteY1426" fmla="*/ 712893 h 2786219"/>
              <a:gd name="connsiteX1427" fmla="*/ 2653551 w 4691511"/>
              <a:gd name="connsiteY1427" fmla="*/ 680863 h 2786219"/>
              <a:gd name="connsiteX1428" fmla="*/ 2665433 w 4691511"/>
              <a:gd name="connsiteY1428" fmla="*/ 657830 h 2786219"/>
              <a:gd name="connsiteX1429" fmla="*/ 2660752 w 4691511"/>
              <a:gd name="connsiteY1429" fmla="*/ 629399 h 2786219"/>
              <a:gd name="connsiteX1430" fmla="*/ 2667954 w 4691511"/>
              <a:gd name="connsiteY1430" fmla="*/ 617523 h 2786219"/>
              <a:gd name="connsiteX1431" fmla="*/ 2683076 w 4691511"/>
              <a:gd name="connsiteY1431" fmla="*/ 630839 h 2786219"/>
              <a:gd name="connsiteX1432" fmla="*/ 2681996 w 4691511"/>
              <a:gd name="connsiteY1432" fmla="*/ 639116 h 2786219"/>
              <a:gd name="connsiteX1433" fmla="*/ 2687397 w 4691511"/>
              <a:gd name="connsiteY1433" fmla="*/ 655671 h 2786219"/>
              <a:gd name="connsiteX1434" fmla="*/ 2704680 w 4691511"/>
              <a:gd name="connsiteY1434" fmla="*/ 651352 h 2786219"/>
              <a:gd name="connsiteX1435" fmla="*/ 2731684 w 4691511"/>
              <a:gd name="connsiteY1435" fmla="*/ 621122 h 2786219"/>
              <a:gd name="connsiteX1436" fmla="*/ 2773091 w 4691511"/>
              <a:gd name="connsiteY1436" fmla="*/ 611405 h 2786219"/>
              <a:gd name="connsiteX1437" fmla="*/ 2788934 w 4691511"/>
              <a:gd name="connsiteY1437" fmla="*/ 608526 h 2786219"/>
              <a:gd name="connsiteX1438" fmla="*/ 2836822 w 4691511"/>
              <a:gd name="connsiteY1438" fmla="*/ 599529 h 2786219"/>
              <a:gd name="connsiteX1439" fmla="*/ 2846904 w 4691511"/>
              <a:gd name="connsiteY1439" fmla="*/ 582974 h 2786219"/>
              <a:gd name="connsiteX1440" fmla="*/ 2863467 w 4691511"/>
              <a:gd name="connsiteY1440" fmla="*/ 561381 h 2786219"/>
              <a:gd name="connsiteX1441" fmla="*/ 2926477 w 4691511"/>
              <a:gd name="connsiteY1441" fmla="*/ 583334 h 2786219"/>
              <a:gd name="connsiteX1442" fmla="*/ 2941960 w 4691511"/>
              <a:gd name="connsiteY1442" fmla="*/ 590892 h 2786219"/>
              <a:gd name="connsiteX1443" fmla="*/ 2936919 w 4691511"/>
              <a:gd name="connsiteY1443" fmla="*/ 573257 h 2786219"/>
              <a:gd name="connsiteX1444" fmla="*/ 2905234 w 4691511"/>
              <a:gd name="connsiteY1444" fmla="*/ 531511 h 2786219"/>
              <a:gd name="connsiteX1445" fmla="*/ 2903434 w 4691511"/>
              <a:gd name="connsiteY1445" fmla="*/ 486525 h 2786219"/>
              <a:gd name="connsiteX1446" fmla="*/ 2905594 w 4691511"/>
              <a:gd name="connsiteY1446" fmla="*/ 462053 h 2786219"/>
              <a:gd name="connsiteX1447" fmla="*/ 2920356 w 4691511"/>
              <a:gd name="connsiteY1447" fmla="*/ 446578 h 2786219"/>
              <a:gd name="connsiteX1448" fmla="*/ 2940520 w 4691511"/>
              <a:gd name="connsiteY1448" fmla="*/ 455575 h 2786219"/>
              <a:gd name="connsiteX1449" fmla="*/ 2988408 w 4691511"/>
              <a:gd name="connsiteY1449" fmla="*/ 560301 h 2786219"/>
              <a:gd name="connsiteX1450" fmla="*/ 2992369 w 4691511"/>
              <a:gd name="connsiteY1450" fmla="*/ 567499 h 2786219"/>
              <a:gd name="connsiteX1451" fmla="*/ 2997769 w 4691511"/>
              <a:gd name="connsiteY1451" fmla="*/ 624361 h 2786219"/>
              <a:gd name="connsiteX1452" fmla="*/ 2980126 w 4691511"/>
              <a:gd name="connsiteY1452" fmla="*/ 639116 h 2786219"/>
              <a:gd name="connsiteX1453" fmla="*/ 3014692 w 4691511"/>
              <a:gd name="connsiteY1453" fmla="*/ 627960 h 2786219"/>
              <a:gd name="connsiteX1454" fmla="*/ 3018653 w 4691511"/>
              <a:gd name="connsiteY1454" fmla="*/ 589092 h 2786219"/>
              <a:gd name="connsiteX1455" fmla="*/ 3019013 w 4691511"/>
              <a:gd name="connsiteY1455" fmla="*/ 571818 h 2786219"/>
              <a:gd name="connsiteX1456" fmla="*/ 3037736 w 4691511"/>
              <a:gd name="connsiteY1456" fmla="*/ 566779 h 2786219"/>
              <a:gd name="connsiteX1457" fmla="*/ 3053219 w 4691511"/>
              <a:gd name="connsiteY1457" fmla="*/ 579015 h 2786219"/>
              <a:gd name="connsiteX1458" fmla="*/ 3033776 w 4691511"/>
              <a:gd name="connsiteY1458" fmla="*/ 557782 h 2786219"/>
              <a:gd name="connsiteX1459" fmla="*/ 3016853 w 4691511"/>
              <a:gd name="connsiteY1459" fmla="*/ 556703 h 2786219"/>
              <a:gd name="connsiteX1460" fmla="*/ 2989488 w 4691511"/>
              <a:gd name="connsiteY1460" fmla="*/ 537989 h 2786219"/>
              <a:gd name="connsiteX1461" fmla="*/ 2973285 w 4691511"/>
              <a:gd name="connsiteY1461" fmla="*/ 497682 h 2786219"/>
              <a:gd name="connsiteX1462" fmla="*/ 2978326 w 4691511"/>
              <a:gd name="connsiteY1462" fmla="*/ 468171 h 2786219"/>
              <a:gd name="connsiteX1463" fmla="*/ 3010012 w 4691511"/>
              <a:gd name="connsiteY1463" fmla="*/ 489404 h 2786219"/>
              <a:gd name="connsiteX1464" fmla="*/ 3011812 w 4691511"/>
              <a:gd name="connsiteY1464" fmla="*/ 486525 h 2786219"/>
              <a:gd name="connsiteX1465" fmla="*/ 2998850 w 4691511"/>
              <a:gd name="connsiteY1465" fmla="*/ 478608 h 2786219"/>
              <a:gd name="connsiteX1466" fmla="*/ 2994169 w 4691511"/>
              <a:gd name="connsiteY1466" fmla="*/ 470690 h 2786219"/>
              <a:gd name="connsiteX1467" fmla="*/ 3000290 w 4691511"/>
              <a:gd name="connsiteY1467" fmla="*/ 466012 h 2786219"/>
              <a:gd name="connsiteX1468" fmla="*/ 3009291 w 4691511"/>
              <a:gd name="connsiteY1468" fmla="*/ 455935 h 2786219"/>
              <a:gd name="connsiteX1469" fmla="*/ 3023334 w 4691511"/>
              <a:gd name="connsiteY1469" fmla="*/ 447298 h 2786219"/>
              <a:gd name="connsiteX1470" fmla="*/ 3066901 w 4691511"/>
              <a:gd name="connsiteY1470" fmla="*/ 463492 h 2786219"/>
              <a:gd name="connsiteX1471" fmla="*/ 3074102 w 4691511"/>
              <a:gd name="connsiteY1471" fmla="*/ 476448 h 2786219"/>
              <a:gd name="connsiteX1472" fmla="*/ 3097146 w 4691511"/>
              <a:gd name="connsiteY1472" fmla="*/ 508118 h 2786219"/>
              <a:gd name="connsiteX1473" fmla="*/ 3060780 w 4691511"/>
              <a:gd name="connsiteY1473" fmla="*/ 450177 h 2786219"/>
              <a:gd name="connsiteX1474" fmla="*/ 3033776 w 4691511"/>
              <a:gd name="connsiteY1474" fmla="*/ 430023 h 2786219"/>
              <a:gd name="connsiteX1475" fmla="*/ 3023334 w 4691511"/>
              <a:gd name="connsiteY1475" fmla="*/ 406991 h 2786219"/>
              <a:gd name="connsiteX1476" fmla="*/ 3029455 w 4691511"/>
              <a:gd name="connsiteY1476" fmla="*/ 397993 h 2786219"/>
              <a:gd name="connsiteX1477" fmla="*/ 3071222 w 4691511"/>
              <a:gd name="connsiteY1477" fmla="*/ 386837 h 2786219"/>
              <a:gd name="connsiteX1478" fmla="*/ 3082744 w 4691511"/>
              <a:gd name="connsiteY1478" fmla="*/ 382158 h 2786219"/>
              <a:gd name="connsiteX1479" fmla="*/ 3076983 w 4691511"/>
              <a:gd name="connsiteY1479" fmla="*/ 371362 h 2786219"/>
              <a:gd name="connsiteX1480" fmla="*/ 3071942 w 4691511"/>
              <a:gd name="connsiteY1480" fmla="*/ 327456 h 2786219"/>
              <a:gd name="connsiteX1481" fmla="*/ 3104347 w 4691511"/>
              <a:gd name="connsiteY1481" fmla="*/ 291108 h 2786219"/>
              <a:gd name="connsiteX1482" fmla="*/ 3108308 w 4691511"/>
              <a:gd name="connsiteY1482" fmla="*/ 284990 h 2786219"/>
              <a:gd name="connsiteX1483" fmla="*/ 3129912 w 4691511"/>
              <a:gd name="connsiteY1483" fmla="*/ 274193 h 2786219"/>
              <a:gd name="connsiteX1484" fmla="*/ 3146115 w 4691511"/>
              <a:gd name="connsiteY1484" fmla="*/ 271674 h 2786219"/>
              <a:gd name="connsiteX1485" fmla="*/ 3173119 w 4691511"/>
              <a:gd name="connsiteY1485" fmla="*/ 247202 h 2786219"/>
              <a:gd name="connsiteX1486" fmla="*/ 3172759 w 4691511"/>
              <a:gd name="connsiteY1486" fmla="*/ 234966 h 2786219"/>
              <a:gd name="connsiteX1487" fmla="*/ 3164838 w 4691511"/>
              <a:gd name="connsiteY1487" fmla="*/ 220210 h 2786219"/>
              <a:gd name="connsiteX1488" fmla="*/ 3184641 w 4691511"/>
              <a:gd name="connsiteY1488" fmla="*/ 179903 h 2786219"/>
              <a:gd name="connsiteX1489" fmla="*/ 2594901 w 4691511"/>
              <a:gd name="connsiteY1489" fmla="*/ 175142 h 2786219"/>
              <a:gd name="connsiteX1490" fmla="*/ 2599107 w 4691511"/>
              <a:gd name="connsiteY1490" fmla="*/ 176553 h 2786219"/>
              <a:gd name="connsiteX1491" fmla="*/ 2599808 w 4691511"/>
              <a:gd name="connsiteY1491" fmla="*/ 188548 h 2786219"/>
              <a:gd name="connsiteX1492" fmla="*/ 2585788 w 4691511"/>
              <a:gd name="connsiteY1492" fmla="*/ 206539 h 2786219"/>
              <a:gd name="connsiteX1493" fmla="*/ 2578779 w 4691511"/>
              <a:gd name="connsiteY1493" fmla="*/ 193134 h 2786219"/>
              <a:gd name="connsiteX1494" fmla="*/ 2594901 w 4691511"/>
              <a:gd name="connsiteY1494" fmla="*/ 175142 h 2786219"/>
              <a:gd name="connsiteX1495" fmla="*/ 2690811 w 4691511"/>
              <a:gd name="connsiteY1495" fmla="*/ 156091 h 2786219"/>
              <a:gd name="connsiteX1496" fmla="*/ 2703138 w 4691511"/>
              <a:gd name="connsiteY1496" fmla="*/ 167005 h 2786219"/>
              <a:gd name="connsiteX1497" fmla="*/ 2694173 w 4691511"/>
              <a:gd name="connsiteY1497" fmla="*/ 172462 h 2786219"/>
              <a:gd name="connsiteX1498" fmla="*/ 2685208 w 4691511"/>
              <a:gd name="connsiteY1498" fmla="*/ 164822 h 2786219"/>
              <a:gd name="connsiteX1499" fmla="*/ 2690811 w 4691511"/>
              <a:gd name="connsiteY1499" fmla="*/ 156091 h 2786219"/>
              <a:gd name="connsiteX1500" fmla="*/ 1201559 w 4691511"/>
              <a:gd name="connsiteY1500" fmla="*/ 153155 h 2786219"/>
              <a:gd name="connsiteX1501" fmla="*/ 1216376 w 4691511"/>
              <a:gd name="connsiteY1501" fmla="*/ 174341 h 2786219"/>
              <a:gd name="connsiteX1502" fmla="*/ 1200853 w 4691511"/>
              <a:gd name="connsiteY1502" fmla="*/ 191508 h 2786219"/>
              <a:gd name="connsiteX1503" fmla="*/ 1189565 w 4691511"/>
              <a:gd name="connsiteY1503" fmla="*/ 173245 h 2786219"/>
              <a:gd name="connsiteX1504" fmla="*/ 1201559 w 4691511"/>
              <a:gd name="connsiteY1504" fmla="*/ 153155 h 2786219"/>
              <a:gd name="connsiteX1505" fmla="*/ 955301 w 4691511"/>
              <a:gd name="connsiteY1505" fmla="*/ 139541 h 2786219"/>
              <a:gd name="connsiteX1506" fmla="*/ 979061 w 4691511"/>
              <a:gd name="connsiteY1506" fmla="*/ 144185 h 2786219"/>
              <a:gd name="connsiteX1507" fmla="*/ 981941 w 4691511"/>
              <a:gd name="connsiteY1507" fmla="*/ 150971 h 2786219"/>
              <a:gd name="connsiteX1508" fmla="*/ 939462 w 4691511"/>
              <a:gd name="connsiteY1508" fmla="*/ 185976 h 2786219"/>
              <a:gd name="connsiteX1509" fmla="*/ 939462 w 4691511"/>
              <a:gd name="connsiteY1509" fmla="*/ 171331 h 2786219"/>
              <a:gd name="connsiteX1510" fmla="*/ 915342 w 4691511"/>
              <a:gd name="connsiteY1510" fmla="*/ 187405 h 2786219"/>
              <a:gd name="connsiteX1511" fmla="*/ 887263 w 4691511"/>
              <a:gd name="connsiteY1511" fmla="*/ 180618 h 2786219"/>
              <a:gd name="connsiteX1512" fmla="*/ 889063 w 4691511"/>
              <a:gd name="connsiteY1512" fmla="*/ 171688 h 2786219"/>
              <a:gd name="connsiteX1513" fmla="*/ 955301 w 4691511"/>
              <a:gd name="connsiteY1513" fmla="*/ 139541 h 2786219"/>
              <a:gd name="connsiteX1514" fmla="*/ 1034437 w 4691511"/>
              <a:gd name="connsiteY1514" fmla="*/ 137748 h 2786219"/>
              <a:gd name="connsiteX1515" fmla="*/ 1060082 w 4691511"/>
              <a:gd name="connsiteY1515" fmla="*/ 143745 h 2786219"/>
              <a:gd name="connsiteX1516" fmla="*/ 1043962 w 4691511"/>
              <a:gd name="connsiteY1516" fmla="*/ 162795 h 2786219"/>
              <a:gd name="connsiteX1517" fmla="*/ 1025645 w 4691511"/>
              <a:gd name="connsiteY1517" fmla="*/ 163500 h 2786219"/>
              <a:gd name="connsiteX1518" fmla="*/ 1023081 w 4691511"/>
              <a:gd name="connsiteY1518" fmla="*/ 151506 h 2786219"/>
              <a:gd name="connsiteX1519" fmla="*/ 1034437 w 4691511"/>
              <a:gd name="connsiteY1519" fmla="*/ 137748 h 2786219"/>
              <a:gd name="connsiteX1520" fmla="*/ 2710228 w 4691511"/>
              <a:gd name="connsiteY1520" fmla="*/ 124341 h 2786219"/>
              <a:gd name="connsiteX1521" fmla="*/ 2716823 w 4691511"/>
              <a:gd name="connsiteY1521" fmla="*/ 129914 h 2786219"/>
              <a:gd name="connsiteX1522" fmla="*/ 2705099 w 4691511"/>
              <a:gd name="connsiteY1522" fmla="*/ 141432 h 2786219"/>
              <a:gd name="connsiteX1523" fmla="*/ 2710228 w 4691511"/>
              <a:gd name="connsiteY1523" fmla="*/ 124341 h 2786219"/>
              <a:gd name="connsiteX1524" fmla="*/ 3123277 w 4691511"/>
              <a:gd name="connsiteY1524" fmla="*/ 120403 h 2786219"/>
              <a:gd name="connsiteX1525" fmla="*/ 3149535 w 4691511"/>
              <a:gd name="connsiteY1525" fmla="*/ 131675 h 2786219"/>
              <a:gd name="connsiteX1526" fmla="*/ 3153547 w 4691511"/>
              <a:gd name="connsiteY1526" fmla="*/ 155310 h 2786219"/>
              <a:gd name="connsiteX1527" fmla="*/ 3132029 w 4691511"/>
              <a:gd name="connsiteY1527" fmla="*/ 175310 h 2786219"/>
              <a:gd name="connsiteX1528" fmla="*/ 3115253 w 4691511"/>
              <a:gd name="connsiteY1528" fmla="*/ 169492 h 2786219"/>
              <a:gd name="connsiteX1529" fmla="*/ 3109054 w 4691511"/>
              <a:gd name="connsiteY1529" fmla="*/ 136766 h 2786219"/>
              <a:gd name="connsiteX1530" fmla="*/ 3123277 w 4691511"/>
              <a:gd name="connsiteY1530" fmla="*/ 120403 h 2786219"/>
              <a:gd name="connsiteX1531" fmla="*/ 3624817 w 4691511"/>
              <a:gd name="connsiteY1531" fmla="*/ 112093 h 2786219"/>
              <a:gd name="connsiteX1532" fmla="*/ 3644314 w 4691511"/>
              <a:gd name="connsiteY1532" fmla="*/ 118258 h 2786219"/>
              <a:gd name="connsiteX1533" fmla="*/ 3646119 w 4691511"/>
              <a:gd name="connsiteY1533" fmla="*/ 137477 h 2786219"/>
              <a:gd name="connsiteX1534" fmla="*/ 3614707 w 4691511"/>
              <a:gd name="connsiteY1534" fmla="*/ 166487 h 2786219"/>
              <a:gd name="connsiteX1535" fmla="*/ 3575352 w 4691511"/>
              <a:gd name="connsiteY1535" fmla="*/ 166124 h 2786219"/>
              <a:gd name="connsiteX1536" fmla="*/ 3556217 w 4691511"/>
              <a:gd name="connsiteY1536" fmla="*/ 134213 h 2786219"/>
              <a:gd name="connsiteX1537" fmla="*/ 3560188 w 4691511"/>
              <a:gd name="connsiteY1537" fmla="*/ 118983 h 2786219"/>
              <a:gd name="connsiteX1538" fmla="*/ 3574630 w 4691511"/>
              <a:gd name="connsiteY1538" fmla="*/ 119708 h 2786219"/>
              <a:gd name="connsiteX1539" fmla="*/ 3586184 w 4691511"/>
              <a:gd name="connsiteY1539" fmla="*/ 124785 h 2786219"/>
              <a:gd name="connsiteX1540" fmla="*/ 3610736 w 4691511"/>
              <a:gd name="connsiteY1540" fmla="*/ 122609 h 2786219"/>
              <a:gd name="connsiteX1541" fmla="*/ 3620845 w 4691511"/>
              <a:gd name="connsiteY1541" fmla="*/ 135301 h 2786219"/>
              <a:gd name="connsiteX1542" fmla="*/ 3620123 w 4691511"/>
              <a:gd name="connsiteY1542" fmla="*/ 126961 h 2786219"/>
              <a:gd name="connsiteX1543" fmla="*/ 3624817 w 4691511"/>
              <a:gd name="connsiteY1543" fmla="*/ 112093 h 2786219"/>
              <a:gd name="connsiteX1544" fmla="*/ 3699885 w 4691511"/>
              <a:gd name="connsiteY1544" fmla="*/ 110054 h 2786219"/>
              <a:gd name="connsiteX1545" fmla="*/ 3710708 w 4691511"/>
              <a:gd name="connsiteY1545" fmla="*/ 112856 h 2786219"/>
              <a:gd name="connsiteX1546" fmla="*/ 3717563 w 4691511"/>
              <a:gd name="connsiteY1546" fmla="*/ 121260 h 2786219"/>
              <a:gd name="connsiteX1547" fmla="*/ 3709987 w 4691511"/>
              <a:gd name="connsiteY1547" fmla="*/ 129315 h 2786219"/>
              <a:gd name="connsiteX1548" fmla="*/ 3679320 w 4691511"/>
              <a:gd name="connsiteY1548" fmla="*/ 122661 h 2786219"/>
              <a:gd name="connsiteX1549" fmla="*/ 3681124 w 4691511"/>
              <a:gd name="connsiteY1549" fmla="*/ 114607 h 2786219"/>
              <a:gd name="connsiteX1550" fmla="*/ 3699885 w 4691511"/>
              <a:gd name="connsiteY1550" fmla="*/ 110054 h 2786219"/>
              <a:gd name="connsiteX1551" fmla="*/ 1065546 w 4691511"/>
              <a:gd name="connsiteY1551" fmla="*/ 109721 h 2786219"/>
              <a:gd name="connsiteX1552" fmla="*/ 1078512 w 4691511"/>
              <a:gd name="connsiteY1552" fmla="*/ 114890 h 2786219"/>
              <a:gd name="connsiteX1553" fmla="*/ 1075202 w 4691511"/>
              <a:gd name="connsiteY1553" fmla="*/ 130765 h 2786219"/>
              <a:gd name="connsiteX1554" fmla="*/ 1050924 w 4691511"/>
              <a:gd name="connsiteY1554" fmla="*/ 114521 h 2786219"/>
              <a:gd name="connsiteX1555" fmla="*/ 1065546 w 4691511"/>
              <a:gd name="connsiteY1555" fmla="*/ 109721 h 2786219"/>
              <a:gd name="connsiteX1556" fmla="*/ 1148175 w 4691511"/>
              <a:gd name="connsiteY1556" fmla="*/ 103704 h 2786219"/>
              <a:gd name="connsiteX1557" fmla="*/ 1182834 w 4691511"/>
              <a:gd name="connsiteY1557" fmla="*/ 136324 h 2786219"/>
              <a:gd name="connsiteX1558" fmla="*/ 1159849 w 4691511"/>
              <a:gd name="connsiteY1558" fmla="*/ 182717 h 2786219"/>
              <a:gd name="connsiteX1559" fmla="*/ 1130298 w 4691511"/>
              <a:gd name="connsiteY1559" fmla="*/ 141036 h 2786219"/>
              <a:gd name="connsiteX1560" fmla="*/ 1148175 w 4691511"/>
              <a:gd name="connsiteY1560" fmla="*/ 103704 h 2786219"/>
              <a:gd name="connsiteX1561" fmla="*/ 3048951 w 4691511"/>
              <a:gd name="connsiteY1561" fmla="*/ 99415 h 2786219"/>
              <a:gd name="connsiteX1562" fmla="*/ 3050398 w 4691511"/>
              <a:gd name="connsiteY1562" fmla="*/ 99774 h 2786219"/>
              <a:gd name="connsiteX1563" fmla="*/ 3089834 w 4691511"/>
              <a:gd name="connsiteY1563" fmla="*/ 138195 h 2786219"/>
              <a:gd name="connsiteX1564" fmla="*/ 3080066 w 4691511"/>
              <a:gd name="connsiteY1564" fmla="*/ 151481 h 2786219"/>
              <a:gd name="connsiteX1565" fmla="*/ 3027605 w 4691511"/>
              <a:gd name="connsiteY1565" fmla="*/ 137477 h 2786219"/>
              <a:gd name="connsiteX1566" fmla="*/ 3017836 w 4691511"/>
              <a:gd name="connsiteY1566" fmla="*/ 120959 h 2786219"/>
              <a:gd name="connsiteX1567" fmla="*/ 3048951 w 4691511"/>
              <a:gd name="connsiteY1567" fmla="*/ 99415 h 2786219"/>
              <a:gd name="connsiteX1568" fmla="*/ 2994498 w 4691511"/>
              <a:gd name="connsiteY1568" fmla="*/ 56323 h 2786219"/>
              <a:gd name="connsiteX1569" fmla="*/ 3006227 w 4691511"/>
              <a:gd name="connsiteY1569" fmla="*/ 61294 h 2786219"/>
              <a:gd name="connsiteX1570" fmla="*/ 3023286 w 4691511"/>
              <a:gd name="connsiteY1570" fmla="*/ 81725 h 2786219"/>
              <a:gd name="connsiteX1571" fmla="*/ 3024708 w 4691511"/>
              <a:gd name="connsiteY1571" fmla="*/ 93400 h 2786219"/>
              <a:gd name="connsiteX1572" fmla="*/ 2993787 w 4691511"/>
              <a:gd name="connsiteY1572" fmla="*/ 108358 h 2786219"/>
              <a:gd name="connsiteX1573" fmla="*/ 2979215 w 4691511"/>
              <a:gd name="connsiteY1573" fmla="*/ 84279 h 2786219"/>
              <a:gd name="connsiteX1574" fmla="*/ 2979215 w 4691511"/>
              <a:gd name="connsiteY1574" fmla="*/ 80266 h 2786219"/>
              <a:gd name="connsiteX1575" fmla="*/ 2978149 w 4691511"/>
              <a:gd name="connsiteY1575" fmla="*/ 80266 h 2786219"/>
              <a:gd name="connsiteX1576" fmla="*/ 2983836 w 4691511"/>
              <a:gd name="connsiteY1576" fmla="*/ 62024 h 2786219"/>
              <a:gd name="connsiteX1577" fmla="*/ 2994498 w 4691511"/>
              <a:gd name="connsiteY1577" fmla="*/ 56323 h 2786219"/>
              <a:gd name="connsiteX1578" fmla="*/ 1310591 w 4691511"/>
              <a:gd name="connsiteY1578" fmla="*/ 50491 h 2786219"/>
              <a:gd name="connsiteX1579" fmla="*/ 1315015 w 4691511"/>
              <a:gd name="connsiteY1579" fmla="*/ 52240 h 2786219"/>
              <a:gd name="connsiteX1580" fmla="*/ 1318987 w 4691511"/>
              <a:gd name="connsiteY1580" fmla="*/ 67312 h 2786219"/>
              <a:gd name="connsiteX1581" fmla="*/ 1325848 w 4691511"/>
              <a:gd name="connsiteY1581" fmla="*/ 106426 h 2786219"/>
              <a:gd name="connsiteX1582" fmla="*/ 1326931 w 4691511"/>
              <a:gd name="connsiteY1582" fmla="*/ 125803 h 2786219"/>
              <a:gd name="connsiteX1583" fmla="*/ 1328015 w 4691511"/>
              <a:gd name="connsiteY1583" fmla="*/ 151640 h 2786219"/>
              <a:gd name="connsiteX1584" fmla="*/ 1322237 w 4691511"/>
              <a:gd name="connsiteY1584" fmla="*/ 165276 h 2786219"/>
              <a:gd name="connsiteX1585" fmla="*/ 1295876 w 4691511"/>
              <a:gd name="connsiteY1585" fmla="*/ 177118 h 2786219"/>
              <a:gd name="connsiteX1586" fmla="*/ 1291182 w 4691511"/>
              <a:gd name="connsiteY1586" fmla="*/ 179271 h 2786219"/>
              <a:gd name="connsiteX1587" fmla="*/ 1256515 w 4691511"/>
              <a:gd name="connsiteY1587" fmla="*/ 195061 h 2786219"/>
              <a:gd name="connsiteX1588" fmla="*/ 1246404 w 4691511"/>
              <a:gd name="connsiteY1588" fmla="*/ 191831 h 2786219"/>
              <a:gd name="connsiteX1589" fmla="*/ 1245321 w 4691511"/>
              <a:gd name="connsiteY1589" fmla="*/ 162764 h 2786219"/>
              <a:gd name="connsiteX1590" fmla="*/ 1260126 w 4691511"/>
              <a:gd name="connsiteY1590" fmla="*/ 154152 h 2786219"/>
              <a:gd name="connsiteX1591" fmla="*/ 1264460 w 4691511"/>
              <a:gd name="connsiteY1591" fmla="*/ 152717 h 2786219"/>
              <a:gd name="connsiteX1592" fmla="*/ 1250015 w 4691511"/>
              <a:gd name="connsiteY1592" fmla="*/ 127956 h 2786219"/>
              <a:gd name="connsiteX1593" fmla="*/ 1271682 w 4691511"/>
              <a:gd name="connsiteY1593" fmla="*/ 105708 h 2786219"/>
              <a:gd name="connsiteX1594" fmla="*/ 1268432 w 4691511"/>
              <a:gd name="connsiteY1594" fmla="*/ 95660 h 2786219"/>
              <a:gd name="connsiteX1595" fmla="*/ 1271321 w 4691511"/>
              <a:gd name="connsiteY1595" fmla="*/ 84536 h 2786219"/>
              <a:gd name="connsiteX1596" fmla="*/ 1305626 w 4691511"/>
              <a:gd name="connsiteY1596" fmla="*/ 51164 h 2786219"/>
              <a:gd name="connsiteX1597" fmla="*/ 1310591 w 4691511"/>
              <a:gd name="connsiteY1597" fmla="*/ 50491 h 2786219"/>
              <a:gd name="connsiteX1598" fmla="*/ 1865256 w 4691511"/>
              <a:gd name="connsiteY1598" fmla="*/ 42936 h 2786219"/>
              <a:gd name="connsiteX1599" fmla="*/ 1914532 w 4691511"/>
              <a:gd name="connsiteY1599" fmla="*/ 56975 h 2786219"/>
              <a:gd name="connsiteX1600" fmla="*/ 1921366 w 4691511"/>
              <a:gd name="connsiteY1600" fmla="*/ 66694 h 2786219"/>
              <a:gd name="connsiteX1601" fmla="*/ 1911295 w 4691511"/>
              <a:gd name="connsiteY1601" fmla="*/ 70654 h 2786219"/>
              <a:gd name="connsiteX1602" fmla="*/ 1872090 w 4691511"/>
              <a:gd name="connsiteY1602" fmla="*/ 69934 h 2786219"/>
              <a:gd name="connsiteX1603" fmla="*/ 1851228 w 4691511"/>
              <a:gd name="connsiteY1603" fmla="*/ 74614 h 2786219"/>
              <a:gd name="connsiteX1604" fmla="*/ 1851947 w 4691511"/>
              <a:gd name="connsiteY1604" fmla="*/ 78574 h 2786219"/>
              <a:gd name="connsiteX1605" fmla="*/ 1859501 w 4691511"/>
              <a:gd name="connsiteY1605" fmla="*/ 79294 h 2786219"/>
              <a:gd name="connsiteX1606" fmla="*/ 1925323 w 4691511"/>
              <a:gd name="connsiteY1606" fmla="*/ 79294 h 2786219"/>
              <a:gd name="connsiteX1607" fmla="*/ 1935753 w 4691511"/>
              <a:gd name="connsiteY1607" fmla="*/ 88293 h 2786219"/>
              <a:gd name="connsiteX1608" fmla="*/ 1944746 w 4691511"/>
              <a:gd name="connsiteY1608" fmla="*/ 94773 h 2786219"/>
              <a:gd name="connsiteX1609" fmla="*/ 1958054 w 4691511"/>
              <a:gd name="connsiteY1609" fmla="*/ 118531 h 2786219"/>
              <a:gd name="connsiteX1610" fmla="*/ 1944746 w 4691511"/>
              <a:gd name="connsiteY1610" fmla="*/ 127531 h 2786219"/>
              <a:gd name="connsiteX1611" fmla="*/ 1885038 w 4691511"/>
              <a:gd name="connsiteY1611" fmla="*/ 131130 h 2786219"/>
              <a:gd name="connsiteX1612" fmla="*/ 1858062 w 4691511"/>
              <a:gd name="connsiteY1612" fmla="*/ 138330 h 2786219"/>
              <a:gd name="connsiteX1613" fmla="*/ 1858781 w 4691511"/>
              <a:gd name="connsiteY1613" fmla="*/ 143010 h 2786219"/>
              <a:gd name="connsiteX1614" fmla="*/ 1871730 w 4691511"/>
              <a:gd name="connsiteY1614" fmla="*/ 141210 h 2786219"/>
              <a:gd name="connsiteX1615" fmla="*/ 1900505 w 4691511"/>
              <a:gd name="connsiteY1615" fmla="*/ 137970 h 2786219"/>
              <a:gd name="connsiteX1616" fmla="*/ 1914892 w 4691511"/>
              <a:gd name="connsiteY1616" fmla="*/ 158849 h 2786219"/>
              <a:gd name="connsiteX1617" fmla="*/ 1940070 w 4691511"/>
              <a:gd name="connsiteY1617" fmla="*/ 150929 h 2786219"/>
              <a:gd name="connsiteX1618" fmla="*/ 1953738 w 4691511"/>
              <a:gd name="connsiteY1618" fmla="*/ 149849 h 2786219"/>
              <a:gd name="connsiteX1619" fmla="*/ 1950141 w 4691511"/>
              <a:gd name="connsiteY1619" fmla="*/ 163168 h 2786219"/>
              <a:gd name="connsiteX1620" fmla="*/ 1930718 w 4691511"/>
              <a:gd name="connsiteY1620" fmla="*/ 190167 h 2786219"/>
              <a:gd name="connsiteX1621" fmla="*/ 1988627 w 4691511"/>
              <a:gd name="connsiteY1621" fmla="*/ 163168 h 2786219"/>
              <a:gd name="connsiteX1622" fmla="*/ 2032868 w 4691511"/>
              <a:gd name="connsiteY1622" fmla="*/ 182607 h 2786219"/>
              <a:gd name="connsiteX1623" fmla="*/ 2029990 w 4691511"/>
              <a:gd name="connsiteY1623" fmla="*/ 189807 h 2786219"/>
              <a:gd name="connsiteX1624" fmla="*/ 1994022 w 4691511"/>
              <a:gd name="connsiteY1624" fmla="*/ 213925 h 2786219"/>
              <a:gd name="connsiteX1625" fmla="*/ 1991864 w 4691511"/>
              <a:gd name="connsiteY1625" fmla="*/ 214645 h 2786219"/>
              <a:gd name="connsiteX1626" fmla="*/ 1965247 w 4691511"/>
              <a:gd name="connsiteY1626" fmla="*/ 231204 h 2786219"/>
              <a:gd name="connsiteX1627" fmla="*/ 1959133 w 4691511"/>
              <a:gd name="connsiteY1627" fmla="*/ 237324 h 2786219"/>
              <a:gd name="connsiteX1628" fmla="*/ 1979994 w 4691511"/>
              <a:gd name="connsiteY1628" fmla="*/ 239484 h 2786219"/>
              <a:gd name="connsiteX1629" fmla="*/ 1976038 w 4691511"/>
              <a:gd name="connsiteY1629" fmla="*/ 251363 h 2786219"/>
              <a:gd name="connsiteX1630" fmla="*/ 1956615 w 4691511"/>
              <a:gd name="connsiteY1630" fmla="*/ 298880 h 2786219"/>
              <a:gd name="connsiteX1631" fmla="*/ 1946544 w 4691511"/>
              <a:gd name="connsiteY1631" fmla="*/ 316159 h 2786219"/>
              <a:gd name="connsiteX1632" fmla="*/ 1947623 w 4691511"/>
              <a:gd name="connsiteY1632" fmla="*/ 343517 h 2786219"/>
              <a:gd name="connsiteX1633" fmla="*/ 1937192 w 4691511"/>
              <a:gd name="connsiteY1633" fmla="*/ 368715 h 2786219"/>
              <a:gd name="connsiteX1634" fmla="*/ 1928560 w 4691511"/>
              <a:gd name="connsiteY1634" fmla="*/ 388154 h 2786219"/>
              <a:gd name="connsiteX1635" fmla="*/ 1936832 w 4691511"/>
              <a:gd name="connsiteY1635" fmla="*/ 405793 h 2786219"/>
              <a:gd name="connsiteX1636" fmla="*/ 1923884 w 4691511"/>
              <a:gd name="connsiteY1636" fmla="*/ 423792 h 2786219"/>
              <a:gd name="connsiteX1637" fmla="*/ 1935394 w 4691511"/>
              <a:gd name="connsiteY1637" fmla="*/ 451510 h 2786219"/>
              <a:gd name="connsiteX1638" fmla="*/ 1911655 w 4691511"/>
              <a:gd name="connsiteY1638" fmla="*/ 457990 h 2786219"/>
              <a:gd name="connsiteX1639" fmla="*/ 1918489 w 4691511"/>
              <a:gd name="connsiteY1639" fmla="*/ 469869 h 2786219"/>
              <a:gd name="connsiteX1640" fmla="*/ 1913453 w 4691511"/>
              <a:gd name="connsiteY1640" fmla="*/ 482828 h 2786219"/>
              <a:gd name="connsiteX1641" fmla="*/ 1888275 w 4691511"/>
              <a:gd name="connsiteY1641" fmla="*/ 477069 h 2786219"/>
              <a:gd name="connsiteX1642" fmla="*/ 1873169 w 4691511"/>
              <a:gd name="connsiteY1642" fmla="*/ 477069 h 2786219"/>
              <a:gd name="connsiteX1643" fmla="*/ 1858062 w 4691511"/>
              <a:gd name="connsiteY1643" fmla="*/ 486068 h 2786219"/>
              <a:gd name="connsiteX1644" fmla="*/ 1863098 w 4691511"/>
              <a:gd name="connsiteY1644" fmla="*/ 499387 h 2786219"/>
              <a:gd name="connsiteX1645" fmla="*/ 1876406 w 4691511"/>
              <a:gd name="connsiteY1645" fmla="*/ 517386 h 2786219"/>
              <a:gd name="connsiteX1646" fmla="*/ 1899785 w 4691511"/>
              <a:gd name="connsiteY1646" fmla="*/ 559863 h 2786219"/>
              <a:gd name="connsiteX1647" fmla="*/ 1896548 w 4691511"/>
              <a:gd name="connsiteY1647" fmla="*/ 571023 h 2786219"/>
              <a:gd name="connsiteX1648" fmla="*/ 1883240 w 4691511"/>
              <a:gd name="connsiteY1648" fmla="*/ 570303 h 2786219"/>
              <a:gd name="connsiteX1649" fmla="*/ 1857343 w 4691511"/>
              <a:gd name="connsiteY1649" fmla="*/ 549784 h 2786219"/>
              <a:gd name="connsiteX1650" fmla="*/ 1844394 w 4691511"/>
              <a:gd name="connsiteY1650" fmla="*/ 573543 h 2786219"/>
              <a:gd name="connsiteX1651" fmla="*/ 1833244 w 4691511"/>
              <a:gd name="connsiteY1651" fmla="*/ 567423 h 2786219"/>
              <a:gd name="connsiteX1652" fmla="*/ 1835042 w 4691511"/>
              <a:gd name="connsiteY1652" fmla="*/ 563103 h 2786219"/>
              <a:gd name="connsiteX1653" fmla="*/ 1822453 w 4691511"/>
              <a:gd name="connsiteY1653" fmla="*/ 573543 h 2786219"/>
              <a:gd name="connsiteX1654" fmla="*/ 1840078 w 4691511"/>
              <a:gd name="connsiteY1654" fmla="*/ 582182 h 2786219"/>
              <a:gd name="connsiteX1655" fmla="*/ 1860580 w 4691511"/>
              <a:gd name="connsiteY1655" fmla="*/ 584342 h 2786219"/>
              <a:gd name="connsiteX1656" fmla="*/ 1877845 w 4691511"/>
              <a:gd name="connsiteY1656" fmla="*/ 590821 h 2786219"/>
              <a:gd name="connsiteX1657" fmla="*/ 1867414 w 4691511"/>
              <a:gd name="connsiteY1657" fmla="*/ 605940 h 2786219"/>
              <a:gd name="connsiteX1658" fmla="*/ 1812742 w 4691511"/>
              <a:gd name="connsiteY1658" fmla="*/ 631499 h 2786219"/>
              <a:gd name="connsiteX1659" fmla="*/ 1777133 w 4691511"/>
              <a:gd name="connsiteY1659" fmla="*/ 634739 h 2786219"/>
              <a:gd name="connsiteX1660" fmla="*/ 1765983 w 4691511"/>
              <a:gd name="connsiteY1660" fmla="*/ 642658 h 2786219"/>
              <a:gd name="connsiteX1661" fmla="*/ 1732892 w 4691511"/>
              <a:gd name="connsiteY1661" fmla="*/ 678296 h 2786219"/>
              <a:gd name="connsiteX1662" fmla="*/ 1699082 w 4691511"/>
              <a:gd name="connsiteY1662" fmla="*/ 686215 h 2786219"/>
              <a:gd name="connsiteX1663" fmla="*/ 1693327 w 4691511"/>
              <a:gd name="connsiteY1663" fmla="*/ 686215 h 2786219"/>
              <a:gd name="connsiteX1664" fmla="*/ 1659157 w 4691511"/>
              <a:gd name="connsiteY1664" fmla="*/ 709614 h 2786219"/>
              <a:gd name="connsiteX1665" fmla="*/ 1648367 w 4691511"/>
              <a:gd name="connsiteY1665" fmla="*/ 725453 h 2786219"/>
              <a:gd name="connsiteX1666" fmla="*/ 1630383 w 4691511"/>
              <a:gd name="connsiteY1666" fmla="*/ 758211 h 2786219"/>
              <a:gd name="connsiteX1667" fmla="*/ 1619952 w 4691511"/>
              <a:gd name="connsiteY1667" fmla="*/ 778730 h 2786219"/>
              <a:gd name="connsiteX1668" fmla="*/ 1596932 w 4691511"/>
              <a:gd name="connsiteY1668" fmla="*/ 832006 h 2786219"/>
              <a:gd name="connsiteX1669" fmla="*/ 1577869 w 4691511"/>
              <a:gd name="connsiteY1669" fmla="*/ 812207 h 2786219"/>
              <a:gd name="connsiteX1670" fmla="*/ 1567438 w 4691511"/>
              <a:gd name="connsiteY1670" fmla="*/ 805368 h 2786219"/>
              <a:gd name="connsiteX1671" fmla="*/ 1534348 w 4691511"/>
              <a:gd name="connsiteY1671" fmla="*/ 777650 h 2786219"/>
              <a:gd name="connsiteX1672" fmla="*/ 1526794 w 4691511"/>
              <a:gd name="connsiteY1672" fmla="*/ 751731 h 2786219"/>
              <a:gd name="connsiteX1673" fmla="*/ 1534707 w 4691511"/>
              <a:gd name="connsiteY1673" fmla="*/ 715734 h 2786219"/>
              <a:gd name="connsiteX1674" fmla="*/ 1517802 w 4691511"/>
              <a:gd name="connsiteY1674" fmla="*/ 679376 h 2786219"/>
              <a:gd name="connsiteX1675" fmla="*/ 1521039 w 4691511"/>
              <a:gd name="connsiteY1675" fmla="*/ 632939 h 2786219"/>
              <a:gd name="connsiteX1676" fmla="*/ 1552691 w 4691511"/>
              <a:gd name="connsiteY1676" fmla="*/ 604141 h 2786219"/>
              <a:gd name="connsiteX1677" fmla="*/ 1555209 w 4691511"/>
              <a:gd name="connsiteY1677" fmla="*/ 597301 h 2786219"/>
              <a:gd name="connsiteX1678" fmla="*/ 1540822 w 4691511"/>
              <a:gd name="connsiteY1678" fmla="*/ 554824 h 2786219"/>
              <a:gd name="connsiteX1679" fmla="*/ 1533988 w 4691511"/>
              <a:gd name="connsiteY1679" fmla="*/ 549424 h 2786219"/>
              <a:gd name="connsiteX1680" fmla="*/ 1533628 w 4691511"/>
              <a:gd name="connsiteY1680" fmla="*/ 538985 h 2786219"/>
              <a:gd name="connsiteX1681" fmla="*/ 1542980 w 4691511"/>
              <a:gd name="connsiteY1681" fmla="*/ 538265 h 2786219"/>
              <a:gd name="connsiteX1682" fmla="*/ 1547296 w 4691511"/>
              <a:gd name="connsiteY1682" fmla="*/ 540425 h 2786219"/>
              <a:gd name="connsiteX1683" fmla="*/ 1561683 w 4691511"/>
              <a:gd name="connsiteY1683" fmla="*/ 545104 h 2786219"/>
              <a:gd name="connsiteX1684" fmla="*/ 1563482 w 4691511"/>
              <a:gd name="connsiteY1684" fmla="*/ 527465 h 2786219"/>
              <a:gd name="connsiteX1685" fmla="*/ 1560964 w 4691511"/>
              <a:gd name="connsiteY1685" fmla="*/ 515586 h 2786219"/>
              <a:gd name="connsiteX1686" fmla="*/ 1541901 w 4691511"/>
              <a:gd name="connsiteY1686" fmla="*/ 508387 h 2786219"/>
              <a:gd name="connsiteX1687" fmla="*/ 1526794 w 4691511"/>
              <a:gd name="connsiteY1687" fmla="*/ 513426 h 2786219"/>
              <a:gd name="connsiteX1688" fmla="*/ 1538304 w 4691511"/>
              <a:gd name="connsiteY1688" fmla="*/ 479228 h 2786219"/>
              <a:gd name="connsiteX1689" fmla="*/ 1538304 w 4691511"/>
              <a:gd name="connsiteY1689" fmla="*/ 402913 h 2786219"/>
              <a:gd name="connsiteX1690" fmla="*/ 1533628 w 4691511"/>
              <a:gd name="connsiteY1690" fmla="*/ 376275 h 2786219"/>
              <a:gd name="connsiteX1691" fmla="*/ 1514565 w 4691511"/>
              <a:gd name="connsiteY1691" fmla="*/ 349277 h 2786219"/>
              <a:gd name="connsiteX1692" fmla="*/ 1456296 w 4691511"/>
              <a:gd name="connsiteY1692" fmla="*/ 332358 h 2786219"/>
              <a:gd name="connsiteX1693" fmla="*/ 1436874 w 4691511"/>
              <a:gd name="connsiteY1693" fmla="*/ 310039 h 2786219"/>
              <a:gd name="connsiteX1694" fmla="*/ 1427162 w 4691511"/>
              <a:gd name="connsiteY1694" fmla="*/ 287721 h 2786219"/>
              <a:gd name="connsiteX1695" fmla="*/ 1470324 w 4691511"/>
              <a:gd name="connsiteY1695" fmla="*/ 280881 h 2786219"/>
              <a:gd name="connsiteX1696" fmla="*/ 1471043 w 4691511"/>
              <a:gd name="connsiteY1696" fmla="*/ 276921 h 2786219"/>
              <a:gd name="connsiteX1697" fmla="*/ 1460613 w 4691511"/>
              <a:gd name="connsiteY1697" fmla="*/ 272242 h 2786219"/>
              <a:gd name="connsiteX1698" fmla="*/ 1432917 w 4691511"/>
              <a:gd name="connsiteY1698" fmla="*/ 243083 h 2786219"/>
              <a:gd name="connsiteX1699" fmla="*/ 1441190 w 4691511"/>
              <a:gd name="connsiteY1699" fmla="*/ 227244 h 2786219"/>
              <a:gd name="connsiteX1700" fmla="*/ 1501257 w 4691511"/>
              <a:gd name="connsiteY1700" fmla="*/ 212125 h 2786219"/>
              <a:gd name="connsiteX1701" fmla="*/ 1539743 w 4691511"/>
              <a:gd name="connsiteY1701" fmla="*/ 178647 h 2786219"/>
              <a:gd name="connsiteX1702" fmla="*/ 1523557 w 4691511"/>
              <a:gd name="connsiteY1702" fmla="*/ 168208 h 2786219"/>
              <a:gd name="connsiteX1703" fmla="*/ 1554490 w 4691511"/>
              <a:gd name="connsiteY1703" fmla="*/ 138690 h 2786219"/>
              <a:gd name="connsiteX1704" fmla="*/ 1579308 w 4691511"/>
              <a:gd name="connsiteY1704" fmla="*/ 132570 h 2786219"/>
              <a:gd name="connsiteX1705" fmla="*/ 1592976 w 4691511"/>
              <a:gd name="connsiteY1705" fmla="*/ 121411 h 2786219"/>
              <a:gd name="connsiteX1706" fmla="*/ 1605205 w 4691511"/>
              <a:gd name="connsiteY1706" fmla="*/ 101972 h 2786219"/>
              <a:gd name="connsiteX1707" fmla="*/ 1629663 w 4691511"/>
              <a:gd name="connsiteY1707" fmla="*/ 100532 h 2786219"/>
              <a:gd name="connsiteX1708" fmla="*/ 1671746 w 4691511"/>
              <a:gd name="connsiteY1708" fmla="*/ 89373 h 2786219"/>
              <a:gd name="connsiteX1709" fmla="*/ 1677142 w 4691511"/>
              <a:gd name="connsiteY1709" fmla="*/ 99092 h 2786219"/>
              <a:gd name="connsiteX1710" fmla="*/ 1672825 w 4691511"/>
              <a:gd name="connsiteY1710" fmla="*/ 117811 h 2786219"/>
              <a:gd name="connsiteX1711" fmla="*/ 1695485 w 4691511"/>
              <a:gd name="connsiteY1711" fmla="*/ 123571 h 2786219"/>
              <a:gd name="connsiteX1712" fmla="*/ 1707715 w 4691511"/>
              <a:gd name="connsiteY1712" fmla="*/ 112771 h 2786219"/>
              <a:gd name="connsiteX1713" fmla="*/ 1717786 w 4691511"/>
              <a:gd name="connsiteY1713" fmla="*/ 94413 h 2786219"/>
              <a:gd name="connsiteX1714" fmla="*/ 1729296 w 4691511"/>
              <a:gd name="connsiteY1714" fmla="*/ 112771 h 2786219"/>
              <a:gd name="connsiteX1715" fmla="*/ 1737209 w 4691511"/>
              <a:gd name="connsiteY1715" fmla="*/ 131850 h 2786219"/>
              <a:gd name="connsiteX1716" fmla="*/ 1751236 w 4691511"/>
              <a:gd name="connsiteY1716" fmla="*/ 138690 h 2786219"/>
              <a:gd name="connsiteX1717" fmla="*/ 1752675 w 4691511"/>
              <a:gd name="connsiteY1717" fmla="*/ 127171 h 2786219"/>
              <a:gd name="connsiteX1718" fmla="*/ 1748359 w 4691511"/>
              <a:gd name="connsiteY1718" fmla="*/ 103052 h 2786219"/>
              <a:gd name="connsiteX1719" fmla="*/ 1764185 w 4691511"/>
              <a:gd name="connsiteY1719" fmla="*/ 84333 h 2786219"/>
              <a:gd name="connsiteX1720" fmla="*/ 1782169 w 4691511"/>
              <a:gd name="connsiteY1720" fmla="*/ 83613 h 2786219"/>
              <a:gd name="connsiteX1721" fmla="*/ 1779291 w 4691511"/>
              <a:gd name="connsiteY1721" fmla="*/ 75334 h 2786219"/>
              <a:gd name="connsiteX1722" fmla="*/ 1780011 w 4691511"/>
              <a:gd name="connsiteY1722" fmla="*/ 62735 h 2786219"/>
              <a:gd name="connsiteX1723" fmla="*/ 1794758 w 4691511"/>
              <a:gd name="connsiteY1723" fmla="*/ 59135 h 2786219"/>
              <a:gd name="connsiteX1724" fmla="*/ 1802311 w 4691511"/>
              <a:gd name="connsiteY1724" fmla="*/ 63455 h 2786219"/>
              <a:gd name="connsiteX1725" fmla="*/ 1823892 w 4691511"/>
              <a:gd name="connsiteY1725" fmla="*/ 59495 h 2786219"/>
              <a:gd name="connsiteX1726" fmla="*/ 1865256 w 4691511"/>
              <a:gd name="connsiteY1726" fmla="*/ 42936 h 2786219"/>
              <a:gd name="connsiteX1727" fmla="*/ 1521416 w 4691511"/>
              <a:gd name="connsiteY1727" fmla="*/ 1810 h 2786219"/>
              <a:gd name="connsiteX1728" fmla="*/ 1546937 w 4691511"/>
              <a:gd name="connsiteY1728" fmla="*/ 7575 h 2786219"/>
              <a:gd name="connsiteX1729" fmla="*/ 1583602 w 4691511"/>
              <a:gd name="connsiteY1729" fmla="*/ 30633 h 2786219"/>
              <a:gd name="connsiteX1730" fmla="*/ 1594746 w 4691511"/>
              <a:gd name="connsiteY1730" fmla="*/ 39280 h 2786219"/>
              <a:gd name="connsiteX1731" fmla="*/ 1611281 w 4691511"/>
              <a:gd name="connsiteY1731" fmla="*/ 52250 h 2786219"/>
              <a:gd name="connsiteX1732" fmla="*/ 1613797 w 4691511"/>
              <a:gd name="connsiteY1732" fmla="*/ 59096 h 2786219"/>
              <a:gd name="connsiteX1733" fmla="*/ 1605889 w 4691511"/>
              <a:gd name="connsiteY1733" fmla="*/ 90440 h 2786219"/>
              <a:gd name="connsiteX1734" fmla="*/ 1561316 w 4691511"/>
              <a:gd name="connsiteY1734" fmla="*/ 99808 h 2786219"/>
              <a:gd name="connsiteX1735" fmla="*/ 1549094 w 4691511"/>
              <a:gd name="connsiteY1735" fmla="*/ 108815 h 2786219"/>
              <a:gd name="connsiteX1736" fmla="*/ 1552689 w 4691511"/>
              <a:gd name="connsiteY1736" fmla="*/ 110256 h 2786219"/>
              <a:gd name="connsiteX1737" fmla="*/ 1561675 w 4691511"/>
              <a:gd name="connsiteY1737" fmla="*/ 114219 h 2786219"/>
              <a:gd name="connsiteX1738" fmla="*/ 1554845 w 4691511"/>
              <a:gd name="connsiteY1738" fmla="*/ 121785 h 2786219"/>
              <a:gd name="connsiteX1739" fmla="*/ 1527886 w 4691511"/>
              <a:gd name="connsiteY1739" fmla="*/ 136557 h 2786219"/>
              <a:gd name="connsiteX1740" fmla="*/ 1492659 w 4691511"/>
              <a:gd name="connsiteY1740" fmla="*/ 153130 h 2786219"/>
              <a:gd name="connsiteX1741" fmla="*/ 1476483 w 4691511"/>
              <a:gd name="connsiteY1741" fmla="*/ 167181 h 2786219"/>
              <a:gd name="connsiteX1742" fmla="*/ 1457431 w 4691511"/>
              <a:gd name="connsiteY1742" fmla="*/ 172945 h 2786219"/>
              <a:gd name="connsiteX1743" fmla="*/ 1445569 w 4691511"/>
              <a:gd name="connsiteY1743" fmla="*/ 173305 h 2786219"/>
              <a:gd name="connsiteX1744" fmla="*/ 1422923 w 4691511"/>
              <a:gd name="connsiteY1744" fmla="*/ 176548 h 2786219"/>
              <a:gd name="connsiteX1745" fmla="*/ 1404950 w 4691511"/>
              <a:gd name="connsiteY1745" fmla="*/ 184474 h 2786219"/>
              <a:gd name="connsiteX1746" fmla="*/ 1412139 w 4691511"/>
              <a:gd name="connsiteY1746" fmla="*/ 198525 h 2786219"/>
              <a:gd name="connsiteX1747" fmla="*/ 1414296 w 4691511"/>
              <a:gd name="connsiteY1747" fmla="*/ 212216 h 2786219"/>
              <a:gd name="connsiteX1748" fmla="*/ 1389493 w 4691511"/>
              <a:gd name="connsiteY1748" fmla="*/ 237076 h 2786219"/>
              <a:gd name="connsiteX1749" fmla="*/ 1361455 w 4691511"/>
              <a:gd name="connsiteY1749" fmla="*/ 255811 h 2786219"/>
              <a:gd name="connsiteX1750" fmla="*/ 1340247 w 4691511"/>
              <a:gd name="connsiteY1750" fmla="*/ 265178 h 2786219"/>
              <a:gd name="connsiteX1751" fmla="*/ 1344201 w 4691511"/>
              <a:gd name="connsiteY1751" fmla="*/ 274545 h 2786219"/>
              <a:gd name="connsiteX1752" fmla="*/ 1342763 w 4691511"/>
              <a:gd name="connsiteY1752" fmla="*/ 293280 h 2786219"/>
              <a:gd name="connsiteX1753" fmla="*/ 1313647 w 4691511"/>
              <a:gd name="connsiteY1753" fmla="*/ 296883 h 2786219"/>
              <a:gd name="connsiteX1754" fmla="*/ 1273028 w 4691511"/>
              <a:gd name="connsiteY1754" fmla="*/ 283913 h 2786219"/>
              <a:gd name="connsiteX1755" fmla="*/ 1233487 w 4691511"/>
              <a:gd name="connsiteY1755" fmla="*/ 265538 h 2786219"/>
              <a:gd name="connsiteX1756" fmla="*/ 1259728 w 4691511"/>
              <a:gd name="connsiteY1756" fmla="*/ 247884 h 2786219"/>
              <a:gd name="connsiteX1757" fmla="*/ 1272309 w 4691511"/>
              <a:gd name="connsiteY1757" fmla="*/ 234554 h 2786219"/>
              <a:gd name="connsiteX1758" fmla="*/ 1276263 w 4691511"/>
              <a:gd name="connsiteY1758" fmla="*/ 218341 h 2786219"/>
              <a:gd name="connsiteX1759" fmla="*/ 1302503 w 4691511"/>
              <a:gd name="connsiteY1759" fmla="*/ 242840 h 2786219"/>
              <a:gd name="connsiteX1760" fmla="*/ 1304660 w 4691511"/>
              <a:gd name="connsiteY1760" fmla="*/ 216900 h 2786219"/>
              <a:gd name="connsiteX1761" fmla="*/ 1291720 w 4691511"/>
              <a:gd name="connsiteY1761" fmla="*/ 205731 h 2786219"/>
              <a:gd name="connsiteX1762" fmla="*/ 1311490 w 4691511"/>
              <a:gd name="connsiteY1762" fmla="*/ 181952 h 2786219"/>
              <a:gd name="connsiteX1763" fmla="*/ 1345639 w 4691511"/>
              <a:gd name="connsiteY1763" fmla="*/ 188437 h 2786219"/>
              <a:gd name="connsiteX1764" fmla="*/ 1337371 w 4691511"/>
              <a:gd name="connsiteY1764" fmla="*/ 148806 h 2786219"/>
              <a:gd name="connsiteX1765" fmla="*/ 1340606 w 4691511"/>
              <a:gd name="connsiteY1765" fmla="*/ 125748 h 2786219"/>
              <a:gd name="connsiteX1766" fmla="*/ 1358579 w 4691511"/>
              <a:gd name="connsiteY1766" fmla="*/ 121064 h 2786219"/>
              <a:gd name="connsiteX1767" fmla="*/ 1367206 w 4691511"/>
              <a:gd name="connsiteY1767" fmla="*/ 129351 h 2786219"/>
              <a:gd name="connsiteX1768" fmla="*/ 1383023 w 4691511"/>
              <a:gd name="connsiteY1768" fmla="*/ 127910 h 2786219"/>
              <a:gd name="connsiteX1769" fmla="*/ 1392728 w 4691511"/>
              <a:gd name="connsiteY1769" fmla="*/ 122866 h 2786219"/>
              <a:gd name="connsiteX1770" fmla="*/ 1442334 w 4691511"/>
              <a:gd name="connsiteY1770" fmla="*/ 118182 h 2786219"/>
              <a:gd name="connsiteX1771" fmla="*/ 1438380 w 4691511"/>
              <a:gd name="connsiteY1771" fmla="*/ 104491 h 2786219"/>
              <a:gd name="connsiteX1772" fmla="*/ 1428675 w 4691511"/>
              <a:gd name="connsiteY1772" fmla="*/ 107734 h 2786219"/>
              <a:gd name="connsiteX1773" fmla="*/ 1393088 w 4691511"/>
              <a:gd name="connsiteY1773" fmla="*/ 108454 h 2786219"/>
              <a:gd name="connsiteX1774" fmla="*/ 1373677 w 4691511"/>
              <a:gd name="connsiteY1774" fmla="*/ 105572 h 2786219"/>
              <a:gd name="connsiteX1775" fmla="*/ 1360377 w 4691511"/>
              <a:gd name="connsiteY1775" fmla="*/ 99087 h 2786219"/>
              <a:gd name="connsiteX1776" fmla="*/ 1369723 w 4691511"/>
              <a:gd name="connsiteY1776" fmla="*/ 85756 h 2786219"/>
              <a:gd name="connsiteX1777" fmla="*/ 1370801 w 4691511"/>
              <a:gd name="connsiteY1777" fmla="*/ 85396 h 2786219"/>
              <a:gd name="connsiteX1778" fmla="*/ 1377271 w 4691511"/>
              <a:gd name="connsiteY1778" fmla="*/ 78911 h 2786219"/>
              <a:gd name="connsiteX1779" fmla="*/ 1374396 w 4691511"/>
              <a:gd name="connsiteY1779" fmla="*/ 75669 h 2786219"/>
              <a:gd name="connsiteX1780" fmla="*/ 1364690 w 4691511"/>
              <a:gd name="connsiteY1780" fmla="*/ 78911 h 2786219"/>
              <a:gd name="connsiteX1781" fmla="*/ 1352469 w 4691511"/>
              <a:gd name="connsiteY1781" fmla="*/ 92602 h 2786219"/>
              <a:gd name="connsiteX1782" fmla="*/ 1349233 w 4691511"/>
              <a:gd name="connsiteY1782" fmla="*/ 60176 h 2786219"/>
              <a:gd name="connsiteX1783" fmla="*/ 1348514 w 4691511"/>
              <a:gd name="connsiteY1783" fmla="*/ 45044 h 2786219"/>
              <a:gd name="connsiteX1784" fmla="*/ 1354985 w 4691511"/>
              <a:gd name="connsiteY1784" fmla="*/ 28471 h 2786219"/>
              <a:gd name="connsiteX1785" fmla="*/ 1387336 w 4691511"/>
              <a:gd name="connsiteY1785" fmla="*/ 32434 h 2786219"/>
              <a:gd name="connsiteX1786" fmla="*/ 1404231 w 4691511"/>
              <a:gd name="connsiteY1786" fmla="*/ 24868 h 2786219"/>
              <a:gd name="connsiteX1787" fmla="*/ 1425080 w 4691511"/>
              <a:gd name="connsiteY1787" fmla="*/ 19824 h 2786219"/>
              <a:gd name="connsiteX1788" fmla="*/ 1437302 w 4691511"/>
              <a:gd name="connsiteY1788" fmla="*/ 20545 h 2786219"/>
              <a:gd name="connsiteX1789" fmla="*/ 1457431 w 4691511"/>
              <a:gd name="connsiteY1789" fmla="*/ 10817 h 2786219"/>
              <a:gd name="connsiteX1790" fmla="*/ 1464621 w 4691511"/>
              <a:gd name="connsiteY1790" fmla="*/ 8656 h 2786219"/>
              <a:gd name="connsiteX1791" fmla="*/ 1493018 w 4691511"/>
              <a:gd name="connsiteY1791" fmla="*/ 8656 h 2786219"/>
              <a:gd name="connsiteX1792" fmla="*/ 1504161 w 4691511"/>
              <a:gd name="connsiteY1792" fmla="*/ 4332 h 2786219"/>
              <a:gd name="connsiteX1793" fmla="*/ 1521416 w 4691511"/>
              <a:gd name="connsiteY1793" fmla="*/ 1810 h 2786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</a:cxnLst>
            <a:rect l="l" t="t" r="r" b="b"/>
            <a:pathLst>
              <a:path w="4691511" h="2786219">
                <a:moveTo>
                  <a:pt x="4583545" y="2645494"/>
                </a:moveTo>
                <a:cubicBezTo>
                  <a:pt x="4586512" y="2643519"/>
                  <a:pt x="4590199" y="2643430"/>
                  <a:pt x="4595414" y="2647917"/>
                </a:cubicBezTo>
                <a:cubicBezTo>
                  <a:pt x="4603327" y="2654378"/>
                  <a:pt x="4606564" y="2668738"/>
                  <a:pt x="4600090" y="2675917"/>
                </a:cubicBezTo>
                <a:cubicBezTo>
                  <a:pt x="4586782" y="2690277"/>
                  <a:pt x="4573115" y="2704277"/>
                  <a:pt x="4559807" y="2718277"/>
                </a:cubicBezTo>
                <a:cubicBezTo>
                  <a:pt x="4550096" y="2728688"/>
                  <a:pt x="4540745" y="2739457"/>
                  <a:pt x="4530674" y="2749509"/>
                </a:cubicBezTo>
                <a:cubicBezTo>
                  <a:pt x="4522402" y="2758483"/>
                  <a:pt x="4513770" y="2767099"/>
                  <a:pt x="4504778" y="2774997"/>
                </a:cubicBezTo>
                <a:cubicBezTo>
                  <a:pt x="4501541" y="2777868"/>
                  <a:pt x="4496865" y="2778945"/>
                  <a:pt x="4491111" y="2781458"/>
                </a:cubicBezTo>
                <a:cubicBezTo>
                  <a:pt x="4483917" y="2776791"/>
                  <a:pt x="4475645" y="2773561"/>
                  <a:pt x="4470969" y="2767099"/>
                </a:cubicBezTo>
                <a:cubicBezTo>
                  <a:pt x="4468811" y="2764227"/>
                  <a:pt x="4473127" y="2755612"/>
                  <a:pt x="4475645" y="2750227"/>
                </a:cubicBezTo>
                <a:cubicBezTo>
                  <a:pt x="4483917" y="2731919"/>
                  <a:pt x="4497585" y="2718277"/>
                  <a:pt x="4515928" y="2708944"/>
                </a:cubicBezTo>
                <a:cubicBezTo>
                  <a:pt x="4540745" y="2696379"/>
                  <a:pt x="4558368" y="2675558"/>
                  <a:pt x="4575992" y="2654378"/>
                </a:cubicBezTo>
                <a:cubicBezTo>
                  <a:pt x="4578330" y="2651327"/>
                  <a:pt x="4580578" y="2647468"/>
                  <a:pt x="4583545" y="2645494"/>
                </a:cubicBezTo>
                <a:close/>
                <a:moveTo>
                  <a:pt x="4193945" y="2606519"/>
                </a:moveTo>
                <a:cubicBezTo>
                  <a:pt x="4197832" y="2603726"/>
                  <a:pt x="4203909" y="2604266"/>
                  <a:pt x="4213202" y="2607690"/>
                </a:cubicBezTo>
                <a:cubicBezTo>
                  <a:pt x="4241441" y="2617781"/>
                  <a:pt x="4240368" y="2621385"/>
                  <a:pt x="4225356" y="2646974"/>
                </a:cubicBezTo>
                <a:cubicBezTo>
                  <a:pt x="4223211" y="2650578"/>
                  <a:pt x="4219636" y="2653822"/>
                  <a:pt x="4216062" y="2656345"/>
                </a:cubicBezTo>
                <a:cubicBezTo>
                  <a:pt x="4202121" y="2667157"/>
                  <a:pt x="4193900" y="2663913"/>
                  <a:pt x="4191040" y="2647335"/>
                </a:cubicBezTo>
                <a:cubicBezTo>
                  <a:pt x="4189968" y="2639766"/>
                  <a:pt x="4188896" y="2632558"/>
                  <a:pt x="4187823" y="2625350"/>
                </a:cubicBezTo>
                <a:cubicBezTo>
                  <a:pt x="4188359" y="2615439"/>
                  <a:pt x="4190057" y="2609312"/>
                  <a:pt x="4193945" y="2606519"/>
                </a:cubicBezTo>
                <a:close/>
                <a:moveTo>
                  <a:pt x="4640278" y="2507178"/>
                </a:moveTo>
                <a:cubicBezTo>
                  <a:pt x="4644235" y="2510761"/>
                  <a:pt x="4648552" y="2514343"/>
                  <a:pt x="4652149" y="2518283"/>
                </a:cubicBezTo>
                <a:cubicBezTo>
                  <a:pt x="4653588" y="2520074"/>
                  <a:pt x="4652868" y="2523298"/>
                  <a:pt x="4652868" y="2524731"/>
                </a:cubicBezTo>
                <a:cubicBezTo>
                  <a:pt x="4652509" y="2527239"/>
                  <a:pt x="4652149" y="2528672"/>
                  <a:pt x="4652149" y="2530463"/>
                </a:cubicBezTo>
                <a:cubicBezTo>
                  <a:pt x="4649271" y="2553389"/>
                  <a:pt x="4661862" y="2571301"/>
                  <a:pt x="4684884" y="2576674"/>
                </a:cubicBezTo>
                <a:cubicBezTo>
                  <a:pt x="4691359" y="2578465"/>
                  <a:pt x="4693878" y="2586346"/>
                  <a:pt x="4688841" y="2591720"/>
                </a:cubicBezTo>
                <a:cubicBezTo>
                  <a:pt x="4672654" y="2611422"/>
                  <a:pt x="4655746" y="2630408"/>
                  <a:pt x="4639199" y="2649752"/>
                </a:cubicBezTo>
                <a:cubicBezTo>
                  <a:pt x="4637040" y="2652618"/>
                  <a:pt x="4634162" y="2655125"/>
                  <a:pt x="4630925" y="2656558"/>
                </a:cubicBezTo>
                <a:cubicBezTo>
                  <a:pt x="4628407" y="2657633"/>
                  <a:pt x="4624810" y="2657633"/>
                  <a:pt x="4623011" y="2656200"/>
                </a:cubicBezTo>
                <a:cubicBezTo>
                  <a:pt x="4621212" y="2655125"/>
                  <a:pt x="4621212" y="2651543"/>
                  <a:pt x="4621212" y="2649036"/>
                </a:cubicBezTo>
                <a:cubicBezTo>
                  <a:pt x="4621212" y="2637931"/>
                  <a:pt x="4621212" y="2626826"/>
                  <a:pt x="4621932" y="2615721"/>
                </a:cubicBezTo>
                <a:cubicBezTo>
                  <a:pt x="4622291" y="2610705"/>
                  <a:pt x="4622651" y="2604257"/>
                  <a:pt x="4625529" y="2600675"/>
                </a:cubicBezTo>
                <a:cubicBezTo>
                  <a:pt x="4643875" y="2581689"/>
                  <a:pt x="4640997" y="2558405"/>
                  <a:pt x="4639558" y="2535120"/>
                </a:cubicBezTo>
                <a:cubicBezTo>
                  <a:pt x="4638839" y="2530463"/>
                  <a:pt x="4637400" y="2525806"/>
                  <a:pt x="4637760" y="2520791"/>
                </a:cubicBezTo>
                <a:cubicBezTo>
                  <a:pt x="4637760" y="2516134"/>
                  <a:pt x="4639558" y="2511835"/>
                  <a:pt x="4640278" y="2507178"/>
                </a:cubicBezTo>
                <a:close/>
                <a:moveTo>
                  <a:pt x="4568613" y="2207141"/>
                </a:moveTo>
                <a:cubicBezTo>
                  <a:pt x="4574169" y="2213699"/>
                  <a:pt x="4580095" y="2220622"/>
                  <a:pt x="4587504" y="2229002"/>
                </a:cubicBezTo>
                <a:cubicBezTo>
                  <a:pt x="4574169" y="2227909"/>
                  <a:pt x="4568242" y="2221351"/>
                  <a:pt x="4565649" y="2209327"/>
                </a:cubicBezTo>
                <a:cubicBezTo>
                  <a:pt x="4566760" y="2208599"/>
                  <a:pt x="4567501" y="2207870"/>
                  <a:pt x="4568613" y="2207141"/>
                </a:cubicBezTo>
                <a:close/>
                <a:moveTo>
                  <a:pt x="2871957" y="2061091"/>
                </a:moveTo>
                <a:cubicBezTo>
                  <a:pt x="2875179" y="2066509"/>
                  <a:pt x="2878401" y="2071566"/>
                  <a:pt x="2880907" y="2076984"/>
                </a:cubicBezTo>
                <a:cubicBezTo>
                  <a:pt x="2882338" y="2079512"/>
                  <a:pt x="2881623" y="2083485"/>
                  <a:pt x="2881980" y="2086736"/>
                </a:cubicBezTo>
                <a:cubicBezTo>
                  <a:pt x="2882696" y="2086736"/>
                  <a:pt x="2883412" y="2087097"/>
                  <a:pt x="2884128" y="2087458"/>
                </a:cubicBezTo>
                <a:cubicBezTo>
                  <a:pt x="2880549" y="2097572"/>
                  <a:pt x="2876611" y="2107324"/>
                  <a:pt x="2873747" y="2117437"/>
                </a:cubicBezTo>
                <a:cubicBezTo>
                  <a:pt x="2866946" y="2138386"/>
                  <a:pt x="2860144" y="2158974"/>
                  <a:pt x="2854417" y="2179924"/>
                </a:cubicBezTo>
                <a:cubicBezTo>
                  <a:pt x="2847974" y="2204485"/>
                  <a:pt x="2833297" y="2223628"/>
                  <a:pt x="2819336" y="2243855"/>
                </a:cubicBezTo>
                <a:cubicBezTo>
                  <a:pt x="2809313" y="2257580"/>
                  <a:pt x="2792489" y="2255774"/>
                  <a:pt x="2783897" y="2241688"/>
                </a:cubicBezTo>
                <a:cubicBezTo>
                  <a:pt x="2775306" y="2227601"/>
                  <a:pt x="2774948" y="2213515"/>
                  <a:pt x="2778886" y="2197983"/>
                </a:cubicBezTo>
                <a:cubicBezTo>
                  <a:pt x="2783897" y="2177395"/>
                  <a:pt x="2792489" y="2157891"/>
                  <a:pt x="2789625" y="2135497"/>
                </a:cubicBezTo>
                <a:cubicBezTo>
                  <a:pt x="2787835" y="2122855"/>
                  <a:pt x="2796426" y="2112019"/>
                  <a:pt x="2809671" y="2108407"/>
                </a:cubicBezTo>
                <a:cubicBezTo>
                  <a:pt x="2831507" y="2102990"/>
                  <a:pt x="2846184" y="2088903"/>
                  <a:pt x="2858713" y="2070843"/>
                </a:cubicBezTo>
                <a:cubicBezTo>
                  <a:pt x="2861576" y="2066509"/>
                  <a:pt x="2867304" y="2064342"/>
                  <a:pt x="2871957" y="2061091"/>
                </a:cubicBezTo>
                <a:close/>
                <a:moveTo>
                  <a:pt x="4254900" y="2046803"/>
                </a:moveTo>
                <a:cubicBezTo>
                  <a:pt x="4258865" y="2056513"/>
                  <a:pt x="4260668" y="2063346"/>
                  <a:pt x="4264272" y="2069100"/>
                </a:cubicBezTo>
                <a:cubicBezTo>
                  <a:pt x="4270040" y="2079169"/>
                  <a:pt x="4277610" y="2088879"/>
                  <a:pt x="4283378" y="2099308"/>
                </a:cubicBezTo>
                <a:cubicBezTo>
                  <a:pt x="4287343" y="2106501"/>
                  <a:pt x="4289506" y="2115132"/>
                  <a:pt x="4291669" y="2123044"/>
                </a:cubicBezTo>
                <a:cubicBezTo>
                  <a:pt x="4294193" y="2133113"/>
                  <a:pt x="4294914" y="2144262"/>
                  <a:pt x="4298158" y="2153971"/>
                </a:cubicBezTo>
                <a:cubicBezTo>
                  <a:pt x="4302844" y="2167277"/>
                  <a:pt x="4307531" y="2181303"/>
                  <a:pt x="4320869" y="2189215"/>
                </a:cubicBezTo>
                <a:cubicBezTo>
                  <a:pt x="4324834" y="2191732"/>
                  <a:pt x="4328439" y="2196047"/>
                  <a:pt x="4330962" y="2200003"/>
                </a:cubicBezTo>
                <a:cubicBezTo>
                  <a:pt x="4345381" y="2226256"/>
                  <a:pt x="4359440" y="2252868"/>
                  <a:pt x="4374220" y="2279121"/>
                </a:cubicBezTo>
                <a:cubicBezTo>
                  <a:pt x="4383593" y="2295663"/>
                  <a:pt x="4384314" y="2314004"/>
                  <a:pt x="4381790" y="2331626"/>
                </a:cubicBezTo>
                <a:cubicBezTo>
                  <a:pt x="4377104" y="2368667"/>
                  <a:pt x="4367010" y="2403910"/>
                  <a:pt x="4342498" y="2434119"/>
                </a:cubicBezTo>
                <a:cubicBezTo>
                  <a:pt x="4320508" y="2461091"/>
                  <a:pt x="4302484" y="2490580"/>
                  <a:pt x="4290588" y="2523665"/>
                </a:cubicBezTo>
                <a:cubicBezTo>
                  <a:pt x="4289146" y="2528341"/>
                  <a:pt x="4284099" y="2533375"/>
                  <a:pt x="4279413" y="2535533"/>
                </a:cubicBezTo>
                <a:cubicBezTo>
                  <a:pt x="4264633" y="2542006"/>
                  <a:pt x="4248772" y="2547041"/>
                  <a:pt x="4233631" y="2553155"/>
                </a:cubicBezTo>
                <a:cubicBezTo>
                  <a:pt x="4226782" y="2556032"/>
                  <a:pt x="4221014" y="2555312"/>
                  <a:pt x="4217049" y="2548479"/>
                </a:cubicBezTo>
                <a:cubicBezTo>
                  <a:pt x="4212723" y="2542006"/>
                  <a:pt x="4208037" y="2540927"/>
                  <a:pt x="4201909" y="2545602"/>
                </a:cubicBezTo>
                <a:cubicBezTo>
                  <a:pt x="4191455" y="2553514"/>
                  <a:pt x="4181361" y="2550997"/>
                  <a:pt x="4170907" y="2544883"/>
                </a:cubicBezTo>
                <a:cubicBezTo>
                  <a:pt x="4153604" y="2535173"/>
                  <a:pt x="4142429" y="2522587"/>
                  <a:pt x="4142068" y="2500649"/>
                </a:cubicBezTo>
                <a:cubicBezTo>
                  <a:pt x="4142068" y="2488063"/>
                  <a:pt x="4135940" y="2475835"/>
                  <a:pt x="4132335" y="2462170"/>
                </a:cubicBezTo>
                <a:cubicBezTo>
                  <a:pt x="4126567" y="2463608"/>
                  <a:pt x="4123323" y="2464687"/>
                  <a:pt x="4117195" y="2466485"/>
                </a:cubicBezTo>
                <a:cubicBezTo>
                  <a:pt x="4122242" y="2454258"/>
                  <a:pt x="4126207" y="2443469"/>
                  <a:pt x="4130172" y="2433400"/>
                </a:cubicBezTo>
                <a:lnTo>
                  <a:pt x="4127288" y="2431961"/>
                </a:lnTo>
                <a:cubicBezTo>
                  <a:pt x="4117195" y="2439873"/>
                  <a:pt x="4107462" y="2448144"/>
                  <a:pt x="4095566" y="2457494"/>
                </a:cubicBezTo>
                <a:cubicBezTo>
                  <a:pt x="4091600" y="2448144"/>
                  <a:pt x="4088717" y="2440952"/>
                  <a:pt x="4086554" y="2434119"/>
                </a:cubicBezTo>
                <a:cubicBezTo>
                  <a:pt x="4078263" y="2411103"/>
                  <a:pt x="4049424" y="2392402"/>
                  <a:pt x="4025271" y="2395999"/>
                </a:cubicBezTo>
                <a:cubicBezTo>
                  <a:pt x="4004724" y="2398516"/>
                  <a:pt x="3984537" y="2400314"/>
                  <a:pt x="3964710" y="2405349"/>
                </a:cubicBezTo>
                <a:cubicBezTo>
                  <a:pt x="3951733" y="2408945"/>
                  <a:pt x="3940197" y="2418295"/>
                  <a:pt x="3927941" y="2424049"/>
                </a:cubicBezTo>
                <a:cubicBezTo>
                  <a:pt x="3920731" y="2427646"/>
                  <a:pt x="3913161" y="2430163"/>
                  <a:pt x="3905591" y="2431961"/>
                </a:cubicBezTo>
                <a:cubicBezTo>
                  <a:pt x="3886845" y="2436277"/>
                  <a:pt x="3866298" y="2436996"/>
                  <a:pt x="3848995" y="2444908"/>
                </a:cubicBezTo>
                <a:cubicBezTo>
                  <a:pt x="3829889" y="2453179"/>
                  <a:pt x="3816911" y="2444188"/>
                  <a:pt x="3802492" y="2436636"/>
                </a:cubicBezTo>
                <a:cubicBezTo>
                  <a:pt x="3800329" y="2435557"/>
                  <a:pt x="3798887" y="2428005"/>
                  <a:pt x="3800329" y="2425488"/>
                </a:cubicBezTo>
                <a:cubicBezTo>
                  <a:pt x="3818714" y="2392762"/>
                  <a:pt x="3808620" y="2359317"/>
                  <a:pt x="3805015" y="2325872"/>
                </a:cubicBezTo>
                <a:cubicBezTo>
                  <a:pt x="3803934" y="2314364"/>
                  <a:pt x="3804655" y="2302496"/>
                  <a:pt x="3804295" y="2290988"/>
                </a:cubicBezTo>
                <a:cubicBezTo>
                  <a:pt x="3804295" y="2279840"/>
                  <a:pt x="3803213" y="2269051"/>
                  <a:pt x="3803934" y="2258262"/>
                </a:cubicBezTo>
                <a:cubicBezTo>
                  <a:pt x="3805736" y="2221940"/>
                  <a:pt x="3830610" y="2206477"/>
                  <a:pt x="3860891" y="2196767"/>
                </a:cubicBezTo>
                <a:cubicBezTo>
                  <a:pt x="3878194" y="2190653"/>
                  <a:pt x="3895858" y="2186338"/>
                  <a:pt x="3912079" y="2179864"/>
                </a:cubicBezTo>
                <a:cubicBezTo>
                  <a:pt x="3927220" y="2173391"/>
                  <a:pt x="3938034" y="2161883"/>
                  <a:pt x="3944883" y="2146419"/>
                </a:cubicBezTo>
                <a:cubicBezTo>
                  <a:pt x="3945965" y="2142823"/>
                  <a:pt x="3950651" y="2138508"/>
                  <a:pt x="3953895" y="2138508"/>
                </a:cubicBezTo>
                <a:cubicBezTo>
                  <a:pt x="3965431" y="2138867"/>
                  <a:pt x="3971920" y="2132034"/>
                  <a:pt x="3978408" y="2124482"/>
                </a:cubicBezTo>
                <a:cubicBezTo>
                  <a:pt x="3980211" y="2122324"/>
                  <a:pt x="3981653" y="2119807"/>
                  <a:pt x="3983095" y="2117290"/>
                </a:cubicBezTo>
                <a:cubicBezTo>
                  <a:pt x="3998956" y="2093554"/>
                  <a:pt x="4008689" y="2090677"/>
                  <a:pt x="4035725" y="2102905"/>
                </a:cubicBezTo>
                <a:cubicBezTo>
                  <a:pt x="4043296" y="2106501"/>
                  <a:pt x="4053389" y="2108659"/>
                  <a:pt x="4056273" y="2098589"/>
                </a:cubicBezTo>
                <a:cubicBezTo>
                  <a:pt x="4063122" y="2078091"/>
                  <a:pt x="4078623" y="2068021"/>
                  <a:pt x="4095926" y="2059030"/>
                </a:cubicBezTo>
                <a:cubicBezTo>
                  <a:pt x="4111067" y="2051119"/>
                  <a:pt x="4127288" y="2056513"/>
                  <a:pt x="4142789" y="2059390"/>
                </a:cubicBezTo>
                <a:cubicBezTo>
                  <a:pt x="4165500" y="2063346"/>
                  <a:pt x="4165139" y="2064065"/>
                  <a:pt x="4154685" y="2085283"/>
                </a:cubicBezTo>
                <a:cubicBezTo>
                  <a:pt x="4149999" y="2095353"/>
                  <a:pt x="4151801" y="2109738"/>
                  <a:pt x="4160813" y="2116570"/>
                </a:cubicBezTo>
                <a:cubicBezTo>
                  <a:pt x="4174872" y="2127000"/>
                  <a:pt x="4189652" y="2136350"/>
                  <a:pt x="4204072" y="2146060"/>
                </a:cubicBezTo>
                <a:cubicBezTo>
                  <a:pt x="4210560" y="2150735"/>
                  <a:pt x="4214526" y="2147858"/>
                  <a:pt x="4219572" y="2142463"/>
                </a:cubicBezTo>
                <a:cubicBezTo>
                  <a:pt x="4234713" y="2124482"/>
                  <a:pt x="4233631" y="2101826"/>
                  <a:pt x="4239760" y="2081687"/>
                </a:cubicBezTo>
                <a:cubicBezTo>
                  <a:pt x="4241922" y="2074494"/>
                  <a:pt x="4242643" y="2066942"/>
                  <a:pt x="4245167" y="2060109"/>
                </a:cubicBezTo>
                <a:cubicBezTo>
                  <a:pt x="4246248" y="2056153"/>
                  <a:pt x="4250214" y="2052917"/>
                  <a:pt x="4254900" y="2046803"/>
                </a:cubicBezTo>
                <a:close/>
                <a:moveTo>
                  <a:pt x="3993532" y="2011483"/>
                </a:moveTo>
                <a:cubicBezTo>
                  <a:pt x="3999573" y="2008827"/>
                  <a:pt x="4006553" y="2009376"/>
                  <a:pt x="4014428" y="2013223"/>
                </a:cubicBezTo>
                <a:cubicBezTo>
                  <a:pt x="4001899" y="2018718"/>
                  <a:pt x="3991518" y="2023481"/>
                  <a:pt x="3978273" y="2028976"/>
                </a:cubicBezTo>
                <a:cubicBezTo>
                  <a:pt x="3982390" y="2020000"/>
                  <a:pt x="3987491" y="2014139"/>
                  <a:pt x="3993532" y="2011483"/>
                </a:cubicBezTo>
                <a:close/>
                <a:moveTo>
                  <a:pt x="3733627" y="1964607"/>
                </a:moveTo>
                <a:cubicBezTo>
                  <a:pt x="3736133" y="1964254"/>
                  <a:pt x="3739355" y="1965313"/>
                  <a:pt x="3741860" y="1966018"/>
                </a:cubicBezTo>
                <a:cubicBezTo>
                  <a:pt x="3758685" y="1972368"/>
                  <a:pt x="3775509" y="1975543"/>
                  <a:pt x="3794124" y="1974132"/>
                </a:cubicBezTo>
                <a:cubicBezTo>
                  <a:pt x="3809874" y="1973426"/>
                  <a:pt x="3819897" y="1984363"/>
                  <a:pt x="3830278" y="1993535"/>
                </a:cubicBezTo>
                <a:lnTo>
                  <a:pt x="3829204" y="1998826"/>
                </a:lnTo>
                <a:cubicBezTo>
                  <a:pt x="3815960" y="1998121"/>
                  <a:pt x="3802715" y="1998474"/>
                  <a:pt x="3789828" y="1996710"/>
                </a:cubicBezTo>
                <a:cubicBezTo>
                  <a:pt x="3771930" y="1994240"/>
                  <a:pt x="3754747" y="1990007"/>
                  <a:pt x="3737207" y="1986479"/>
                </a:cubicBezTo>
                <a:cubicBezTo>
                  <a:pt x="3733627" y="1985774"/>
                  <a:pt x="3728974" y="1985068"/>
                  <a:pt x="3727542" y="1982599"/>
                </a:cubicBezTo>
                <a:cubicBezTo>
                  <a:pt x="3724320" y="1978718"/>
                  <a:pt x="3722888" y="1973074"/>
                  <a:pt x="3721098" y="1968135"/>
                </a:cubicBezTo>
                <a:cubicBezTo>
                  <a:pt x="3725036" y="1967076"/>
                  <a:pt x="3728974" y="1965313"/>
                  <a:pt x="3733627" y="1964607"/>
                </a:cubicBezTo>
                <a:close/>
                <a:moveTo>
                  <a:pt x="4398657" y="1940441"/>
                </a:moveTo>
                <a:cubicBezTo>
                  <a:pt x="4399743" y="1940800"/>
                  <a:pt x="4400467" y="1941518"/>
                  <a:pt x="4403361" y="1942596"/>
                </a:cubicBezTo>
                <a:cubicBezTo>
                  <a:pt x="4391782" y="1956599"/>
                  <a:pt x="4381650" y="1970244"/>
                  <a:pt x="4361386" y="1965935"/>
                </a:cubicBezTo>
                <a:cubicBezTo>
                  <a:pt x="4358853" y="1965217"/>
                  <a:pt x="4356682" y="1963063"/>
                  <a:pt x="4354511" y="1961626"/>
                </a:cubicBezTo>
                <a:cubicBezTo>
                  <a:pt x="4356321" y="1960190"/>
                  <a:pt x="4357768" y="1956599"/>
                  <a:pt x="4359577" y="1956240"/>
                </a:cubicBezTo>
                <a:cubicBezTo>
                  <a:pt x="4372604" y="1954086"/>
                  <a:pt x="4385631" y="1951572"/>
                  <a:pt x="4395039" y="1941159"/>
                </a:cubicBezTo>
                <a:cubicBezTo>
                  <a:pt x="4395762" y="1940441"/>
                  <a:pt x="4397210" y="1940441"/>
                  <a:pt x="4398657" y="1940441"/>
                </a:cubicBezTo>
                <a:close/>
                <a:moveTo>
                  <a:pt x="4181283" y="1902194"/>
                </a:moveTo>
                <a:cubicBezTo>
                  <a:pt x="4185691" y="1901384"/>
                  <a:pt x="4190549" y="1901834"/>
                  <a:pt x="4196127" y="1902914"/>
                </a:cubicBezTo>
                <a:cubicBezTo>
                  <a:pt x="4242910" y="1912995"/>
                  <a:pt x="4286453" y="1929555"/>
                  <a:pt x="4323519" y="1961236"/>
                </a:cubicBezTo>
                <a:cubicBezTo>
                  <a:pt x="4326758" y="1964116"/>
                  <a:pt x="4328917" y="1969156"/>
                  <a:pt x="4330716" y="1973476"/>
                </a:cubicBezTo>
                <a:cubicBezTo>
                  <a:pt x="4333595" y="1981036"/>
                  <a:pt x="4335035" y="1989316"/>
                  <a:pt x="4339353" y="1995436"/>
                </a:cubicBezTo>
                <a:cubicBezTo>
                  <a:pt x="4346910" y="2006597"/>
                  <a:pt x="4356267" y="2017037"/>
                  <a:pt x="4365263" y="2027837"/>
                </a:cubicBezTo>
                <a:cubicBezTo>
                  <a:pt x="4364184" y="2029277"/>
                  <a:pt x="4363104" y="2030717"/>
                  <a:pt x="4362025" y="2032157"/>
                </a:cubicBezTo>
                <a:cubicBezTo>
                  <a:pt x="4349429" y="2029637"/>
                  <a:pt x="4336114" y="2029637"/>
                  <a:pt x="4325678" y="2019197"/>
                </a:cubicBezTo>
                <a:cubicBezTo>
                  <a:pt x="4320280" y="2013797"/>
                  <a:pt x="4314882" y="2008397"/>
                  <a:pt x="4309485" y="2002637"/>
                </a:cubicBezTo>
                <a:cubicBezTo>
                  <a:pt x="4300128" y="1991836"/>
                  <a:pt x="4287533" y="1992916"/>
                  <a:pt x="4275657" y="1994716"/>
                </a:cubicBezTo>
                <a:cubicBezTo>
                  <a:pt x="4272059" y="1995436"/>
                  <a:pt x="4266661" y="1999757"/>
                  <a:pt x="4265941" y="2002997"/>
                </a:cubicBezTo>
                <a:cubicBezTo>
                  <a:pt x="4263422" y="2012717"/>
                  <a:pt x="4256585" y="2013437"/>
                  <a:pt x="4249027" y="2012357"/>
                </a:cubicBezTo>
                <a:cubicBezTo>
                  <a:pt x="4227795" y="2009837"/>
                  <a:pt x="4210522" y="2000117"/>
                  <a:pt x="4201885" y="1980316"/>
                </a:cubicBezTo>
                <a:cubicBezTo>
                  <a:pt x="4193608" y="1961956"/>
                  <a:pt x="4181373" y="1949715"/>
                  <a:pt x="4162300" y="1943595"/>
                </a:cubicBezTo>
                <a:cubicBezTo>
                  <a:pt x="4148266" y="1938915"/>
                  <a:pt x="4134231" y="1933155"/>
                  <a:pt x="4120556" y="1927755"/>
                </a:cubicBezTo>
                <a:cubicBezTo>
                  <a:pt x="4118397" y="1926675"/>
                  <a:pt x="4115158" y="1924515"/>
                  <a:pt x="4115158" y="1922355"/>
                </a:cubicBezTo>
                <a:cubicBezTo>
                  <a:pt x="4114798" y="1920555"/>
                  <a:pt x="4116957" y="1916235"/>
                  <a:pt x="4118757" y="1915875"/>
                </a:cubicBezTo>
                <a:cubicBezTo>
                  <a:pt x="4124515" y="1914795"/>
                  <a:pt x="4131712" y="1912635"/>
                  <a:pt x="4136030" y="1914795"/>
                </a:cubicBezTo>
                <a:cubicBezTo>
                  <a:pt x="4149345" y="1922355"/>
                  <a:pt x="4159781" y="1919475"/>
                  <a:pt x="4169138" y="1909034"/>
                </a:cubicBezTo>
                <a:cubicBezTo>
                  <a:pt x="4172916" y="1905074"/>
                  <a:pt x="4176875" y="1903004"/>
                  <a:pt x="4181283" y="1902194"/>
                </a:cubicBezTo>
                <a:close/>
                <a:moveTo>
                  <a:pt x="4111416" y="1880736"/>
                </a:moveTo>
                <a:cubicBezTo>
                  <a:pt x="4119249" y="1878529"/>
                  <a:pt x="4133492" y="1889564"/>
                  <a:pt x="4132780" y="1895818"/>
                </a:cubicBezTo>
                <a:cubicBezTo>
                  <a:pt x="4132424" y="1906117"/>
                  <a:pt x="4126015" y="1908324"/>
                  <a:pt x="4119605" y="1908324"/>
                </a:cubicBezTo>
                <a:cubicBezTo>
                  <a:pt x="4108923" y="1908324"/>
                  <a:pt x="4095748" y="1899496"/>
                  <a:pt x="4097885" y="1893611"/>
                </a:cubicBezTo>
                <a:cubicBezTo>
                  <a:pt x="4100021" y="1888461"/>
                  <a:pt x="4105718" y="1882576"/>
                  <a:pt x="4111416" y="1880736"/>
                </a:cubicBezTo>
                <a:close/>
                <a:moveTo>
                  <a:pt x="3995374" y="1855438"/>
                </a:moveTo>
                <a:cubicBezTo>
                  <a:pt x="3994650" y="1866270"/>
                  <a:pt x="3987411" y="1867353"/>
                  <a:pt x="3980896" y="1867714"/>
                </a:cubicBezTo>
                <a:cubicBezTo>
                  <a:pt x="3967866" y="1868436"/>
                  <a:pt x="3954474" y="1868436"/>
                  <a:pt x="3941443" y="1868797"/>
                </a:cubicBezTo>
                <a:cubicBezTo>
                  <a:pt x="3935652" y="1868797"/>
                  <a:pt x="3928413" y="1868436"/>
                  <a:pt x="3930223" y="1877463"/>
                </a:cubicBezTo>
                <a:cubicBezTo>
                  <a:pt x="3931671" y="1884684"/>
                  <a:pt x="3934204" y="1891905"/>
                  <a:pt x="3945063" y="1888655"/>
                </a:cubicBezTo>
                <a:cubicBezTo>
                  <a:pt x="3952302" y="1886489"/>
                  <a:pt x="3959541" y="1885045"/>
                  <a:pt x="3966780" y="1883240"/>
                </a:cubicBezTo>
                <a:cubicBezTo>
                  <a:pt x="3967504" y="1885406"/>
                  <a:pt x="3968228" y="1886489"/>
                  <a:pt x="3967866" y="1886850"/>
                </a:cubicBezTo>
                <a:cubicBezTo>
                  <a:pt x="3955922" y="1898043"/>
                  <a:pt x="3951578" y="1910319"/>
                  <a:pt x="3958817" y="1926205"/>
                </a:cubicBezTo>
                <a:cubicBezTo>
                  <a:pt x="3960265" y="1930177"/>
                  <a:pt x="3955922" y="1936676"/>
                  <a:pt x="3954112" y="1942091"/>
                </a:cubicBezTo>
                <a:cubicBezTo>
                  <a:pt x="3949768" y="1938842"/>
                  <a:pt x="3945787" y="1935592"/>
                  <a:pt x="3942167" y="1932343"/>
                </a:cubicBezTo>
                <a:cubicBezTo>
                  <a:pt x="3939634" y="1930177"/>
                  <a:pt x="3937824" y="1927649"/>
                  <a:pt x="3935652" y="1925483"/>
                </a:cubicBezTo>
                <a:cubicBezTo>
                  <a:pt x="3934204" y="1927649"/>
                  <a:pt x="3931309" y="1929816"/>
                  <a:pt x="3930223" y="1932704"/>
                </a:cubicBezTo>
                <a:cubicBezTo>
                  <a:pt x="3926603" y="1939925"/>
                  <a:pt x="3924070" y="1947507"/>
                  <a:pt x="3919002" y="1954367"/>
                </a:cubicBezTo>
                <a:cubicBezTo>
                  <a:pt x="3915383" y="1934148"/>
                  <a:pt x="3905248" y="1915012"/>
                  <a:pt x="3913573" y="1893710"/>
                </a:cubicBezTo>
                <a:cubicBezTo>
                  <a:pt x="3928775" y="1854716"/>
                  <a:pt x="3921536" y="1860493"/>
                  <a:pt x="3962075" y="1856883"/>
                </a:cubicBezTo>
                <a:cubicBezTo>
                  <a:pt x="3972933" y="1855799"/>
                  <a:pt x="3984154" y="1855799"/>
                  <a:pt x="3995374" y="1855438"/>
                </a:cubicBezTo>
                <a:close/>
                <a:moveTo>
                  <a:pt x="3579948" y="1791068"/>
                </a:moveTo>
                <a:cubicBezTo>
                  <a:pt x="3588603" y="1793948"/>
                  <a:pt x="3597258" y="1798269"/>
                  <a:pt x="3604110" y="1803669"/>
                </a:cubicBezTo>
                <a:cubicBezTo>
                  <a:pt x="3628994" y="1823830"/>
                  <a:pt x="3654238" y="1843631"/>
                  <a:pt x="3676597" y="1865952"/>
                </a:cubicBezTo>
                <a:cubicBezTo>
                  <a:pt x="3692464" y="1881793"/>
                  <a:pt x="3704365" y="1901954"/>
                  <a:pt x="3717708" y="1919955"/>
                </a:cubicBezTo>
                <a:cubicBezTo>
                  <a:pt x="3719151" y="1922115"/>
                  <a:pt x="3718790" y="1925355"/>
                  <a:pt x="3719151" y="1926435"/>
                </a:cubicBezTo>
                <a:cubicBezTo>
                  <a:pt x="3718429" y="1932555"/>
                  <a:pt x="3718790" y="1936875"/>
                  <a:pt x="3717708" y="1940475"/>
                </a:cubicBezTo>
                <a:cubicBezTo>
                  <a:pt x="3715544" y="1945516"/>
                  <a:pt x="3713020" y="1953796"/>
                  <a:pt x="3709774" y="1954516"/>
                </a:cubicBezTo>
                <a:cubicBezTo>
                  <a:pt x="3702922" y="1955956"/>
                  <a:pt x="3693907" y="1955236"/>
                  <a:pt x="3688497" y="1951636"/>
                </a:cubicBezTo>
                <a:cubicBezTo>
                  <a:pt x="3665417" y="1937595"/>
                  <a:pt x="3648828" y="1916354"/>
                  <a:pt x="3636206" y="1892953"/>
                </a:cubicBezTo>
                <a:cubicBezTo>
                  <a:pt x="3618175" y="1860552"/>
                  <a:pt x="3597258" y="1830670"/>
                  <a:pt x="3571293" y="1804389"/>
                </a:cubicBezTo>
                <a:cubicBezTo>
                  <a:pt x="3568408" y="1801869"/>
                  <a:pt x="3567326" y="1796829"/>
                  <a:pt x="3565523" y="1793228"/>
                </a:cubicBezTo>
                <a:cubicBezTo>
                  <a:pt x="3570572" y="1792508"/>
                  <a:pt x="3575981" y="1789628"/>
                  <a:pt x="3579948" y="1791068"/>
                </a:cubicBezTo>
                <a:close/>
                <a:moveTo>
                  <a:pt x="3878632" y="1773466"/>
                </a:moveTo>
                <a:cubicBezTo>
                  <a:pt x="3882486" y="1773917"/>
                  <a:pt x="3886250" y="1775993"/>
                  <a:pt x="3889834" y="1778880"/>
                </a:cubicBezTo>
                <a:cubicBezTo>
                  <a:pt x="3897004" y="1784656"/>
                  <a:pt x="3904890" y="1791153"/>
                  <a:pt x="3898079" y="1801620"/>
                </a:cubicBezTo>
                <a:cubicBezTo>
                  <a:pt x="3887683" y="1816420"/>
                  <a:pt x="3888400" y="1830858"/>
                  <a:pt x="3895211" y="1846740"/>
                </a:cubicBezTo>
                <a:cubicBezTo>
                  <a:pt x="3897004" y="1851071"/>
                  <a:pt x="3897004" y="1857930"/>
                  <a:pt x="3894853" y="1862261"/>
                </a:cubicBezTo>
                <a:cubicBezTo>
                  <a:pt x="3886250" y="1881392"/>
                  <a:pt x="3876929" y="1899800"/>
                  <a:pt x="3866892" y="1918209"/>
                </a:cubicBezTo>
                <a:cubicBezTo>
                  <a:pt x="3863308" y="1924345"/>
                  <a:pt x="3857214" y="1929760"/>
                  <a:pt x="3853629" y="1933730"/>
                </a:cubicBezTo>
                <a:cubicBezTo>
                  <a:pt x="3831404" y="1928677"/>
                  <a:pt x="3812764" y="1925428"/>
                  <a:pt x="3794841" y="1920736"/>
                </a:cubicBezTo>
                <a:cubicBezTo>
                  <a:pt x="3790897" y="1919653"/>
                  <a:pt x="3786596" y="1914961"/>
                  <a:pt x="3784445" y="1910990"/>
                </a:cubicBezTo>
                <a:cubicBezTo>
                  <a:pt x="3777276" y="1897635"/>
                  <a:pt x="3770465" y="1884640"/>
                  <a:pt x="3764371" y="1870563"/>
                </a:cubicBezTo>
                <a:cubicBezTo>
                  <a:pt x="3760786" y="1861900"/>
                  <a:pt x="3768314" y="1851793"/>
                  <a:pt x="3777276" y="1848906"/>
                </a:cubicBezTo>
                <a:cubicBezTo>
                  <a:pt x="3786237" y="1846018"/>
                  <a:pt x="3795916" y="1842408"/>
                  <a:pt x="3803085" y="1836633"/>
                </a:cubicBezTo>
                <a:cubicBezTo>
                  <a:pt x="3824952" y="1817863"/>
                  <a:pt x="3845743" y="1797289"/>
                  <a:pt x="3866892" y="1777797"/>
                </a:cubicBezTo>
                <a:cubicBezTo>
                  <a:pt x="3870836" y="1774188"/>
                  <a:pt x="3874779" y="1773015"/>
                  <a:pt x="3878632" y="1773466"/>
                </a:cubicBezTo>
                <a:close/>
                <a:moveTo>
                  <a:pt x="3337245" y="1735653"/>
                </a:moveTo>
                <a:cubicBezTo>
                  <a:pt x="3349812" y="1740360"/>
                  <a:pt x="3358789" y="1757377"/>
                  <a:pt x="3354480" y="1768963"/>
                </a:cubicBezTo>
                <a:cubicBezTo>
                  <a:pt x="3352685" y="1772584"/>
                  <a:pt x="3346222" y="1774756"/>
                  <a:pt x="3341554" y="1776204"/>
                </a:cubicBezTo>
                <a:cubicBezTo>
                  <a:pt x="3339758" y="1776566"/>
                  <a:pt x="3335809" y="1772584"/>
                  <a:pt x="3334372" y="1770049"/>
                </a:cubicBezTo>
                <a:cubicBezTo>
                  <a:pt x="3329704" y="1758463"/>
                  <a:pt x="3328986" y="1747239"/>
                  <a:pt x="3337245" y="1735653"/>
                </a:cubicBezTo>
                <a:close/>
                <a:moveTo>
                  <a:pt x="4003856" y="1730820"/>
                </a:moveTo>
                <a:cubicBezTo>
                  <a:pt x="4007314" y="1730235"/>
                  <a:pt x="4010499" y="1731135"/>
                  <a:pt x="4012865" y="1734553"/>
                </a:cubicBezTo>
                <a:cubicBezTo>
                  <a:pt x="4016869" y="1741030"/>
                  <a:pt x="4017597" y="1750746"/>
                  <a:pt x="4016869" y="1759022"/>
                </a:cubicBezTo>
                <a:cubicBezTo>
                  <a:pt x="4016869" y="1764059"/>
                  <a:pt x="4011409" y="1768737"/>
                  <a:pt x="4008497" y="1773415"/>
                </a:cubicBezTo>
                <a:cubicBezTo>
                  <a:pt x="4003765" y="1780972"/>
                  <a:pt x="3995392" y="1781331"/>
                  <a:pt x="3989204" y="1775214"/>
                </a:cubicBezTo>
                <a:cubicBezTo>
                  <a:pt x="3980832" y="1766938"/>
                  <a:pt x="3971732" y="1759382"/>
                  <a:pt x="3960811" y="1748946"/>
                </a:cubicBezTo>
                <a:cubicBezTo>
                  <a:pt x="3964451" y="1747507"/>
                  <a:pt x="3969912" y="1744988"/>
                  <a:pt x="3975008" y="1743189"/>
                </a:cubicBezTo>
                <a:cubicBezTo>
                  <a:pt x="3981196" y="1740670"/>
                  <a:pt x="3988112" y="1739231"/>
                  <a:pt x="3993208" y="1735992"/>
                </a:cubicBezTo>
                <a:cubicBezTo>
                  <a:pt x="3996666" y="1733473"/>
                  <a:pt x="4000398" y="1731405"/>
                  <a:pt x="4003856" y="1730820"/>
                </a:cubicBezTo>
                <a:close/>
                <a:moveTo>
                  <a:pt x="3929558" y="1583253"/>
                </a:moveTo>
                <a:cubicBezTo>
                  <a:pt x="3933924" y="1583253"/>
                  <a:pt x="3941200" y="1585748"/>
                  <a:pt x="3942655" y="1589312"/>
                </a:cubicBezTo>
                <a:cubicBezTo>
                  <a:pt x="3945929" y="1595726"/>
                  <a:pt x="3947748" y="1603567"/>
                  <a:pt x="3947385" y="1610694"/>
                </a:cubicBezTo>
                <a:cubicBezTo>
                  <a:pt x="3945929" y="1622455"/>
                  <a:pt x="3942655" y="1634215"/>
                  <a:pt x="3939745" y="1646332"/>
                </a:cubicBezTo>
                <a:cubicBezTo>
                  <a:pt x="3939381" y="1648470"/>
                  <a:pt x="3937562" y="1650965"/>
                  <a:pt x="3935015" y="1652390"/>
                </a:cubicBezTo>
                <a:cubicBezTo>
                  <a:pt x="3933924" y="1652747"/>
                  <a:pt x="3930286" y="1650965"/>
                  <a:pt x="3929195" y="1649183"/>
                </a:cubicBezTo>
                <a:cubicBezTo>
                  <a:pt x="3923374" y="1638492"/>
                  <a:pt x="3918280" y="1627088"/>
                  <a:pt x="3913187" y="1617109"/>
                </a:cubicBezTo>
                <a:cubicBezTo>
                  <a:pt x="3915734" y="1607487"/>
                  <a:pt x="3916825" y="1599290"/>
                  <a:pt x="3919736" y="1591806"/>
                </a:cubicBezTo>
                <a:cubicBezTo>
                  <a:pt x="3921191" y="1588243"/>
                  <a:pt x="3925920" y="1583610"/>
                  <a:pt x="3929558" y="1583253"/>
                </a:cubicBezTo>
                <a:close/>
                <a:moveTo>
                  <a:pt x="1102024" y="1568319"/>
                </a:moveTo>
                <a:cubicBezTo>
                  <a:pt x="1114560" y="1562617"/>
                  <a:pt x="1142854" y="1571170"/>
                  <a:pt x="1150375" y="1582931"/>
                </a:cubicBezTo>
                <a:cubicBezTo>
                  <a:pt x="1151091" y="1584000"/>
                  <a:pt x="1151091" y="1585782"/>
                  <a:pt x="1152166" y="1588989"/>
                </a:cubicBezTo>
                <a:cubicBezTo>
                  <a:pt x="1139272" y="1591484"/>
                  <a:pt x="1127811" y="1594335"/>
                  <a:pt x="1116350" y="1595760"/>
                </a:cubicBezTo>
                <a:cubicBezTo>
                  <a:pt x="1104890" y="1597186"/>
                  <a:pt x="1093787" y="1582931"/>
                  <a:pt x="1097727" y="1572239"/>
                </a:cubicBezTo>
                <a:cubicBezTo>
                  <a:pt x="1098443" y="1570814"/>
                  <a:pt x="1100234" y="1569032"/>
                  <a:pt x="1102024" y="1568319"/>
                </a:cubicBezTo>
                <a:close/>
                <a:moveTo>
                  <a:pt x="3765074" y="1559808"/>
                </a:moveTo>
                <a:cubicBezTo>
                  <a:pt x="3765775" y="1559441"/>
                  <a:pt x="3771383" y="1565669"/>
                  <a:pt x="3771734" y="1568966"/>
                </a:cubicBezTo>
                <a:cubicBezTo>
                  <a:pt x="3773136" y="1577025"/>
                  <a:pt x="3765074" y="1582887"/>
                  <a:pt x="3752106" y="1582521"/>
                </a:cubicBezTo>
                <a:cubicBezTo>
                  <a:pt x="3751055" y="1579956"/>
                  <a:pt x="3746498" y="1572996"/>
                  <a:pt x="3747550" y="1572263"/>
                </a:cubicBezTo>
                <a:cubicBezTo>
                  <a:pt x="3752457" y="1567134"/>
                  <a:pt x="3758766" y="1563105"/>
                  <a:pt x="3765074" y="1559808"/>
                </a:cubicBezTo>
                <a:close/>
                <a:moveTo>
                  <a:pt x="962798" y="1514480"/>
                </a:moveTo>
                <a:cubicBezTo>
                  <a:pt x="1000022" y="1517347"/>
                  <a:pt x="1030804" y="1537780"/>
                  <a:pt x="1063017" y="1552836"/>
                </a:cubicBezTo>
                <a:cubicBezTo>
                  <a:pt x="1065165" y="1554270"/>
                  <a:pt x="1068028" y="1558213"/>
                  <a:pt x="1067312" y="1559289"/>
                </a:cubicBezTo>
                <a:cubicBezTo>
                  <a:pt x="1066238" y="1561798"/>
                  <a:pt x="1063375" y="1564666"/>
                  <a:pt x="1060512" y="1565024"/>
                </a:cubicBezTo>
                <a:cubicBezTo>
                  <a:pt x="1047626" y="1566816"/>
                  <a:pt x="1035815" y="1568609"/>
                  <a:pt x="1024361" y="1556421"/>
                </a:cubicBezTo>
                <a:cubicBezTo>
                  <a:pt x="1003601" y="1534196"/>
                  <a:pt x="976041" y="1526309"/>
                  <a:pt x="945975" y="1527385"/>
                </a:cubicBezTo>
                <a:cubicBezTo>
                  <a:pt x="942754" y="1527385"/>
                  <a:pt x="939533" y="1527385"/>
                  <a:pt x="936311" y="1527385"/>
                </a:cubicBezTo>
                <a:cubicBezTo>
                  <a:pt x="935595" y="1527385"/>
                  <a:pt x="935238" y="1526309"/>
                  <a:pt x="933448" y="1524517"/>
                </a:cubicBezTo>
                <a:cubicBezTo>
                  <a:pt x="942038" y="1517347"/>
                  <a:pt x="951702" y="1513404"/>
                  <a:pt x="962798" y="1514480"/>
                </a:cubicBezTo>
                <a:close/>
                <a:moveTo>
                  <a:pt x="3919323" y="1470238"/>
                </a:moveTo>
                <a:cubicBezTo>
                  <a:pt x="3921366" y="1470460"/>
                  <a:pt x="3922877" y="1471965"/>
                  <a:pt x="3923232" y="1474976"/>
                </a:cubicBezTo>
                <a:cubicBezTo>
                  <a:pt x="3923943" y="1484187"/>
                  <a:pt x="3922877" y="1494105"/>
                  <a:pt x="3920389" y="1502961"/>
                </a:cubicBezTo>
                <a:cubicBezTo>
                  <a:pt x="3919678" y="1506504"/>
                  <a:pt x="3913281" y="1508629"/>
                  <a:pt x="3909371" y="1511463"/>
                </a:cubicBezTo>
                <a:cubicBezTo>
                  <a:pt x="3900486" y="1497648"/>
                  <a:pt x="3901908" y="1482415"/>
                  <a:pt x="3912215" y="1473205"/>
                </a:cubicBezTo>
                <a:cubicBezTo>
                  <a:pt x="3914702" y="1471080"/>
                  <a:pt x="3917279" y="1470017"/>
                  <a:pt x="3919323" y="1470238"/>
                </a:cubicBezTo>
                <a:close/>
                <a:moveTo>
                  <a:pt x="4021136" y="1307028"/>
                </a:moveTo>
                <a:cubicBezTo>
                  <a:pt x="4046324" y="1318316"/>
                  <a:pt x="4047763" y="1320500"/>
                  <a:pt x="4042366" y="1337978"/>
                </a:cubicBezTo>
                <a:cubicBezTo>
                  <a:pt x="4041287" y="1341255"/>
                  <a:pt x="4036969" y="1345624"/>
                  <a:pt x="4033730" y="1345988"/>
                </a:cubicBezTo>
                <a:cubicBezTo>
                  <a:pt x="4031211" y="1346352"/>
                  <a:pt x="4026174" y="1341255"/>
                  <a:pt x="4025454" y="1337978"/>
                </a:cubicBezTo>
                <a:cubicBezTo>
                  <a:pt x="4023295" y="1328511"/>
                  <a:pt x="4022935" y="1319044"/>
                  <a:pt x="4021136" y="1307028"/>
                </a:cubicBezTo>
                <a:close/>
                <a:moveTo>
                  <a:pt x="4074847" y="1294328"/>
                </a:moveTo>
                <a:cubicBezTo>
                  <a:pt x="4074847" y="1297099"/>
                  <a:pt x="4076329" y="1301256"/>
                  <a:pt x="4074847" y="1302641"/>
                </a:cubicBezTo>
                <a:cubicBezTo>
                  <a:pt x="4070032" y="1306797"/>
                  <a:pt x="4064475" y="1309568"/>
                  <a:pt x="4058919" y="1313032"/>
                </a:cubicBezTo>
                <a:cubicBezTo>
                  <a:pt x="4058178" y="1312686"/>
                  <a:pt x="4056697" y="1311993"/>
                  <a:pt x="4055585" y="1311646"/>
                </a:cubicBezTo>
                <a:cubicBezTo>
                  <a:pt x="4055585" y="1307490"/>
                  <a:pt x="4054474" y="1301256"/>
                  <a:pt x="4056697" y="1300216"/>
                </a:cubicBezTo>
                <a:cubicBezTo>
                  <a:pt x="4061883" y="1297099"/>
                  <a:pt x="4068550" y="1296060"/>
                  <a:pt x="4074847" y="1294328"/>
                </a:cubicBezTo>
                <a:close/>
                <a:moveTo>
                  <a:pt x="2347023" y="1278097"/>
                </a:moveTo>
                <a:cubicBezTo>
                  <a:pt x="2351850" y="1277497"/>
                  <a:pt x="2355345" y="1278975"/>
                  <a:pt x="2357184" y="1282672"/>
                </a:cubicBezTo>
                <a:cubicBezTo>
                  <a:pt x="2358655" y="1286369"/>
                  <a:pt x="2357920" y="1293393"/>
                  <a:pt x="2355345" y="1295981"/>
                </a:cubicBezTo>
                <a:cubicBezTo>
                  <a:pt x="2350195" y="1301897"/>
                  <a:pt x="2337321" y="1296721"/>
                  <a:pt x="2328861" y="1286000"/>
                </a:cubicBezTo>
                <a:cubicBezTo>
                  <a:pt x="2336034" y="1281379"/>
                  <a:pt x="2342195" y="1278698"/>
                  <a:pt x="2347023" y="1278097"/>
                </a:cubicBezTo>
                <a:close/>
                <a:moveTo>
                  <a:pt x="2271192" y="1229242"/>
                </a:moveTo>
                <a:cubicBezTo>
                  <a:pt x="2273962" y="1233221"/>
                  <a:pt x="2277080" y="1237200"/>
                  <a:pt x="2280890" y="1243349"/>
                </a:cubicBezTo>
                <a:cubicBezTo>
                  <a:pt x="2276387" y="1248775"/>
                  <a:pt x="2272923" y="1253115"/>
                  <a:pt x="2269460" y="1257456"/>
                </a:cubicBezTo>
                <a:cubicBezTo>
                  <a:pt x="2267035" y="1252753"/>
                  <a:pt x="2262186" y="1248051"/>
                  <a:pt x="2262879" y="1243711"/>
                </a:cubicBezTo>
                <a:cubicBezTo>
                  <a:pt x="2263225" y="1238647"/>
                  <a:pt x="2268074" y="1233944"/>
                  <a:pt x="2271192" y="1229242"/>
                </a:cubicBezTo>
                <a:close/>
                <a:moveTo>
                  <a:pt x="4131455" y="1147053"/>
                </a:moveTo>
                <a:cubicBezTo>
                  <a:pt x="4136471" y="1146691"/>
                  <a:pt x="4145429" y="1148138"/>
                  <a:pt x="4146504" y="1151395"/>
                </a:cubicBezTo>
                <a:cubicBezTo>
                  <a:pt x="4151521" y="1162972"/>
                  <a:pt x="4155462" y="1175997"/>
                  <a:pt x="4156537" y="1188660"/>
                </a:cubicBezTo>
                <a:cubicBezTo>
                  <a:pt x="4159046" y="1207836"/>
                  <a:pt x="4158329" y="1227373"/>
                  <a:pt x="4159762" y="1247272"/>
                </a:cubicBezTo>
                <a:cubicBezTo>
                  <a:pt x="4160479" y="1256317"/>
                  <a:pt x="4160121" y="1261383"/>
                  <a:pt x="4148296" y="1263553"/>
                </a:cubicBezTo>
                <a:cubicBezTo>
                  <a:pt x="4135396" y="1266086"/>
                  <a:pt x="4122855" y="1273322"/>
                  <a:pt x="4111030" y="1279834"/>
                </a:cubicBezTo>
                <a:cubicBezTo>
                  <a:pt x="4107805" y="1281282"/>
                  <a:pt x="4106372" y="1287071"/>
                  <a:pt x="4104581" y="1291050"/>
                </a:cubicBezTo>
                <a:cubicBezTo>
                  <a:pt x="4100997" y="1299734"/>
                  <a:pt x="4095264" y="1301904"/>
                  <a:pt x="4088814" y="1294668"/>
                </a:cubicBezTo>
                <a:cubicBezTo>
                  <a:pt x="4080215" y="1284538"/>
                  <a:pt x="4070898" y="1284176"/>
                  <a:pt x="4059432" y="1289603"/>
                </a:cubicBezTo>
                <a:cubicBezTo>
                  <a:pt x="4050832" y="1293583"/>
                  <a:pt x="4041874" y="1296839"/>
                  <a:pt x="4035424" y="1284538"/>
                </a:cubicBezTo>
                <a:cubicBezTo>
                  <a:pt x="4043307" y="1273684"/>
                  <a:pt x="4051907" y="1264639"/>
                  <a:pt x="4066240" y="1262830"/>
                </a:cubicBezTo>
                <a:cubicBezTo>
                  <a:pt x="4078065" y="1261383"/>
                  <a:pt x="4088814" y="1258126"/>
                  <a:pt x="4094189" y="1244378"/>
                </a:cubicBezTo>
                <a:cubicBezTo>
                  <a:pt x="4095622" y="1240398"/>
                  <a:pt x="4099206" y="1236056"/>
                  <a:pt x="4103147" y="1233162"/>
                </a:cubicBezTo>
                <a:cubicBezTo>
                  <a:pt x="4120705" y="1220499"/>
                  <a:pt x="4125005" y="1202771"/>
                  <a:pt x="4124288" y="1182871"/>
                </a:cubicBezTo>
                <a:cubicBezTo>
                  <a:pt x="4123930" y="1174550"/>
                  <a:pt x="4124647" y="1166229"/>
                  <a:pt x="4125722" y="1158269"/>
                </a:cubicBezTo>
                <a:cubicBezTo>
                  <a:pt x="4126438" y="1153927"/>
                  <a:pt x="4128947" y="1147053"/>
                  <a:pt x="4131455" y="1147053"/>
                </a:cubicBezTo>
                <a:close/>
                <a:moveTo>
                  <a:pt x="2608805" y="1134354"/>
                </a:moveTo>
                <a:cubicBezTo>
                  <a:pt x="2613885" y="1135440"/>
                  <a:pt x="2618965" y="1138699"/>
                  <a:pt x="2626948" y="1142682"/>
                </a:cubicBezTo>
                <a:cubicBezTo>
                  <a:pt x="2620780" y="1148112"/>
                  <a:pt x="2617514" y="1151371"/>
                  <a:pt x="2614248" y="1154267"/>
                </a:cubicBezTo>
                <a:cubicBezTo>
                  <a:pt x="2610257" y="1149923"/>
                  <a:pt x="2605540" y="1145578"/>
                  <a:pt x="2601911" y="1140509"/>
                </a:cubicBezTo>
                <a:cubicBezTo>
                  <a:pt x="2601911" y="1140147"/>
                  <a:pt x="2606991" y="1133992"/>
                  <a:pt x="2608805" y="1134354"/>
                </a:cubicBezTo>
                <a:close/>
                <a:moveTo>
                  <a:pt x="4122187" y="1048538"/>
                </a:moveTo>
                <a:cubicBezTo>
                  <a:pt x="4124175" y="1047087"/>
                  <a:pt x="4127609" y="1048175"/>
                  <a:pt x="4133755" y="1051257"/>
                </a:cubicBezTo>
                <a:cubicBezTo>
                  <a:pt x="4146046" y="1058148"/>
                  <a:pt x="4158699" y="1065039"/>
                  <a:pt x="4171352" y="1071566"/>
                </a:cubicBezTo>
                <a:cubicBezTo>
                  <a:pt x="4179667" y="1075556"/>
                  <a:pt x="4181113" y="1081358"/>
                  <a:pt x="4175329" y="1088249"/>
                </a:cubicBezTo>
                <a:cubicBezTo>
                  <a:pt x="4169906" y="1095139"/>
                  <a:pt x="4163760" y="1101304"/>
                  <a:pt x="4157253" y="1107107"/>
                </a:cubicBezTo>
                <a:cubicBezTo>
                  <a:pt x="4155446" y="1108920"/>
                  <a:pt x="4151469" y="1109646"/>
                  <a:pt x="4148577" y="1109283"/>
                </a:cubicBezTo>
                <a:cubicBezTo>
                  <a:pt x="4127609" y="1108558"/>
                  <a:pt x="4127609" y="1108195"/>
                  <a:pt x="4121102" y="1128867"/>
                </a:cubicBezTo>
                <a:cubicBezTo>
                  <a:pt x="4113149" y="1118712"/>
                  <a:pt x="4108449" y="1111459"/>
                  <a:pt x="4113510" y="1099129"/>
                </a:cubicBezTo>
                <a:cubicBezTo>
                  <a:pt x="4118210" y="1087523"/>
                  <a:pt x="4118933" y="1073742"/>
                  <a:pt x="4119295" y="1061049"/>
                </a:cubicBezTo>
                <a:cubicBezTo>
                  <a:pt x="4119656" y="1053978"/>
                  <a:pt x="4120198" y="1049988"/>
                  <a:pt x="4122187" y="1048538"/>
                </a:cubicBezTo>
                <a:close/>
                <a:moveTo>
                  <a:pt x="1294321" y="1040328"/>
                </a:moveTo>
                <a:cubicBezTo>
                  <a:pt x="1299210" y="1042584"/>
                  <a:pt x="1304449" y="1045216"/>
                  <a:pt x="1309339" y="1047472"/>
                </a:cubicBezTo>
                <a:cubicBezTo>
                  <a:pt x="1308990" y="1048976"/>
                  <a:pt x="1308291" y="1050480"/>
                  <a:pt x="1307942" y="1051984"/>
                </a:cubicBezTo>
                <a:cubicBezTo>
                  <a:pt x="1301306" y="1054240"/>
                  <a:pt x="1296067" y="1052736"/>
                  <a:pt x="1292225" y="1044840"/>
                </a:cubicBezTo>
                <a:cubicBezTo>
                  <a:pt x="1292924" y="1043336"/>
                  <a:pt x="1293622" y="1041832"/>
                  <a:pt x="1294321" y="1040328"/>
                </a:cubicBezTo>
                <a:close/>
                <a:moveTo>
                  <a:pt x="1396726" y="1018103"/>
                </a:moveTo>
                <a:cubicBezTo>
                  <a:pt x="1395291" y="1024256"/>
                  <a:pt x="1396008" y="1028599"/>
                  <a:pt x="1394215" y="1031132"/>
                </a:cubicBezTo>
                <a:cubicBezTo>
                  <a:pt x="1387040" y="1041266"/>
                  <a:pt x="1392421" y="1045971"/>
                  <a:pt x="1401030" y="1049590"/>
                </a:cubicBezTo>
                <a:cubicBezTo>
                  <a:pt x="1403541" y="1050314"/>
                  <a:pt x="1405694" y="1051038"/>
                  <a:pt x="1407846" y="1051762"/>
                </a:cubicBezTo>
                <a:cubicBezTo>
                  <a:pt x="1414662" y="1053933"/>
                  <a:pt x="1423629" y="1053209"/>
                  <a:pt x="1422553" y="1064429"/>
                </a:cubicBezTo>
                <a:cubicBezTo>
                  <a:pt x="1422195" y="1075286"/>
                  <a:pt x="1413944" y="1087591"/>
                  <a:pt x="1404617" y="1087591"/>
                </a:cubicBezTo>
                <a:cubicBezTo>
                  <a:pt x="1387758" y="1087591"/>
                  <a:pt x="1370898" y="1085782"/>
                  <a:pt x="1354038" y="1083610"/>
                </a:cubicBezTo>
                <a:cubicBezTo>
                  <a:pt x="1352245" y="1083610"/>
                  <a:pt x="1349375" y="1076734"/>
                  <a:pt x="1350451" y="1074924"/>
                </a:cubicBezTo>
                <a:cubicBezTo>
                  <a:pt x="1360137" y="1059000"/>
                  <a:pt x="1370539" y="1043076"/>
                  <a:pt x="1381301" y="1027875"/>
                </a:cubicBezTo>
                <a:cubicBezTo>
                  <a:pt x="1384171" y="1023894"/>
                  <a:pt x="1389551" y="1022084"/>
                  <a:pt x="1396726" y="1018103"/>
                </a:cubicBezTo>
                <a:close/>
                <a:moveTo>
                  <a:pt x="2050687" y="960092"/>
                </a:moveTo>
                <a:cubicBezTo>
                  <a:pt x="2053222" y="959730"/>
                  <a:pt x="2055756" y="959367"/>
                  <a:pt x="2058291" y="960092"/>
                </a:cubicBezTo>
                <a:cubicBezTo>
                  <a:pt x="2068791" y="961906"/>
                  <a:pt x="2071325" y="964444"/>
                  <a:pt x="2070239" y="979312"/>
                </a:cubicBezTo>
                <a:cubicBezTo>
                  <a:pt x="2069153" y="986201"/>
                  <a:pt x="2067704" y="996718"/>
                  <a:pt x="2065170" y="1007234"/>
                </a:cubicBezTo>
                <a:cubicBezTo>
                  <a:pt x="2062998" y="1016662"/>
                  <a:pt x="2035119" y="1030442"/>
                  <a:pt x="2025705" y="1027541"/>
                </a:cubicBezTo>
                <a:cubicBezTo>
                  <a:pt x="2023895" y="1027178"/>
                  <a:pt x="2022084" y="1024640"/>
                  <a:pt x="2020998" y="1022827"/>
                </a:cubicBezTo>
                <a:cubicBezTo>
                  <a:pt x="2009774" y="999981"/>
                  <a:pt x="2025705" y="966257"/>
                  <a:pt x="2050687" y="960092"/>
                </a:cubicBezTo>
                <a:close/>
                <a:moveTo>
                  <a:pt x="427089" y="945435"/>
                </a:moveTo>
                <a:cubicBezTo>
                  <a:pt x="432919" y="950071"/>
                  <a:pt x="441299" y="955777"/>
                  <a:pt x="447857" y="962909"/>
                </a:cubicBezTo>
                <a:cubicBezTo>
                  <a:pt x="452593" y="967545"/>
                  <a:pt x="455508" y="974321"/>
                  <a:pt x="457330" y="981096"/>
                </a:cubicBezTo>
                <a:cubicBezTo>
                  <a:pt x="458423" y="985019"/>
                  <a:pt x="455508" y="989655"/>
                  <a:pt x="454415" y="993935"/>
                </a:cubicBezTo>
                <a:cubicBezTo>
                  <a:pt x="450407" y="992865"/>
                  <a:pt x="445671" y="992865"/>
                  <a:pt x="443485" y="990725"/>
                </a:cubicBezTo>
                <a:cubicBezTo>
                  <a:pt x="434740" y="980383"/>
                  <a:pt x="426361" y="970041"/>
                  <a:pt x="418710" y="958986"/>
                </a:cubicBezTo>
                <a:cubicBezTo>
                  <a:pt x="414337" y="952567"/>
                  <a:pt x="417616" y="945078"/>
                  <a:pt x="427089" y="945435"/>
                </a:cubicBezTo>
                <a:close/>
                <a:moveTo>
                  <a:pt x="2091907" y="888774"/>
                </a:moveTo>
                <a:cubicBezTo>
                  <a:pt x="2094808" y="889134"/>
                  <a:pt x="2097619" y="891385"/>
                  <a:pt x="2099614" y="895347"/>
                </a:cubicBezTo>
                <a:cubicBezTo>
                  <a:pt x="2101065" y="897508"/>
                  <a:pt x="2101790" y="900390"/>
                  <a:pt x="2103603" y="901470"/>
                </a:cubicBezTo>
                <a:cubicBezTo>
                  <a:pt x="2117385" y="907954"/>
                  <a:pt x="2115572" y="919119"/>
                  <a:pt x="2114121" y="931366"/>
                </a:cubicBezTo>
                <a:cubicBezTo>
                  <a:pt x="2113396" y="936769"/>
                  <a:pt x="2116660" y="943612"/>
                  <a:pt x="2119924" y="948655"/>
                </a:cubicBezTo>
                <a:cubicBezTo>
                  <a:pt x="2126815" y="959821"/>
                  <a:pt x="2135157" y="969906"/>
                  <a:pt x="2143136" y="980352"/>
                </a:cubicBezTo>
                <a:cubicBezTo>
                  <a:pt x="2149302" y="988636"/>
                  <a:pt x="2156556" y="996200"/>
                  <a:pt x="2162721" y="1004484"/>
                </a:cubicBezTo>
                <a:cubicBezTo>
                  <a:pt x="2165260" y="1008086"/>
                  <a:pt x="2168161" y="1013849"/>
                  <a:pt x="2167436" y="1017811"/>
                </a:cubicBezTo>
                <a:cubicBezTo>
                  <a:pt x="2163447" y="1041944"/>
                  <a:pt x="2160545" y="1044465"/>
                  <a:pt x="2136245" y="1048788"/>
                </a:cubicBezTo>
                <a:cubicBezTo>
                  <a:pt x="2119199" y="1051309"/>
                  <a:pt x="2102515" y="1054551"/>
                  <a:pt x="2085832" y="1057432"/>
                </a:cubicBezTo>
                <a:lnTo>
                  <a:pt x="2081117" y="1052029"/>
                </a:lnTo>
                <a:cubicBezTo>
                  <a:pt x="2088733" y="1047707"/>
                  <a:pt x="2096712" y="1043745"/>
                  <a:pt x="2105780" y="1039062"/>
                </a:cubicBezTo>
                <a:cubicBezTo>
                  <a:pt x="2085106" y="1024295"/>
                  <a:pt x="2085106" y="1022854"/>
                  <a:pt x="2094536" y="1005925"/>
                </a:cubicBezTo>
                <a:cubicBezTo>
                  <a:pt x="2096350" y="1002683"/>
                  <a:pt x="2098526" y="999081"/>
                  <a:pt x="2100702" y="995480"/>
                </a:cubicBezTo>
                <a:cubicBezTo>
                  <a:pt x="2107956" y="984314"/>
                  <a:pt x="2105417" y="974589"/>
                  <a:pt x="2094536" y="965944"/>
                </a:cubicBezTo>
                <a:cubicBezTo>
                  <a:pt x="2090184" y="962702"/>
                  <a:pt x="2086920" y="957299"/>
                  <a:pt x="2084381" y="952257"/>
                </a:cubicBezTo>
                <a:cubicBezTo>
                  <a:pt x="2081480" y="946494"/>
                  <a:pt x="2079666" y="940010"/>
                  <a:pt x="2077490" y="933887"/>
                </a:cubicBezTo>
                <a:cubicBezTo>
                  <a:pt x="2071687" y="919119"/>
                  <a:pt x="2075677" y="905792"/>
                  <a:pt x="2083656" y="893546"/>
                </a:cubicBezTo>
                <a:cubicBezTo>
                  <a:pt x="2086013" y="889944"/>
                  <a:pt x="2089005" y="888413"/>
                  <a:pt x="2091907" y="888774"/>
                </a:cubicBezTo>
                <a:close/>
                <a:moveTo>
                  <a:pt x="385419" y="853003"/>
                </a:moveTo>
                <a:cubicBezTo>
                  <a:pt x="384389" y="862264"/>
                  <a:pt x="384046" y="868561"/>
                  <a:pt x="383017" y="874858"/>
                </a:cubicBezTo>
                <a:cubicBezTo>
                  <a:pt x="381300" y="874487"/>
                  <a:pt x="379584" y="874117"/>
                  <a:pt x="377868" y="873747"/>
                </a:cubicBezTo>
                <a:cubicBezTo>
                  <a:pt x="377181" y="867079"/>
                  <a:pt x="373062" y="859671"/>
                  <a:pt x="385419" y="853003"/>
                </a:cubicBezTo>
                <a:close/>
                <a:moveTo>
                  <a:pt x="4053753" y="839436"/>
                </a:moveTo>
                <a:cubicBezTo>
                  <a:pt x="4055918" y="838716"/>
                  <a:pt x="4059526" y="840876"/>
                  <a:pt x="4061691" y="842675"/>
                </a:cubicBezTo>
                <a:cubicBezTo>
                  <a:pt x="4064577" y="844835"/>
                  <a:pt x="4067103" y="848074"/>
                  <a:pt x="4068546" y="851313"/>
                </a:cubicBezTo>
                <a:cubicBezTo>
                  <a:pt x="4082256" y="876508"/>
                  <a:pt x="4095605" y="901702"/>
                  <a:pt x="4108233" y="927256"/>
                </a:cubicBezTo>
                <a:cubicBezTo>
                  <a:pt x="4110759" y="932295"/>
                  <a:pt x="4111120" y="939853"/>
                  <a:pt x="4109676" y="945252"/>
                </a:cubicBezTo>
                <a:cubicBezTo>
                  <a:pt x="4104986" y="961449"/>
                  <a:pt x="4108955" y="975485"/>
                  <a:pt x="4115088" y="989882"/>
                </a:cubicBezTo>
                <a:cubicBezTo>
                  <a:pt x="4116892" y="993481"/>
                  <a:pt x="4120140" y="996361"/>
                  <a:pt x="4121943" y="999960"/>
                </a:cubicBezTo>
                <a:cubicBezTo>
                  <a:pt x="4125551" y="1007158"/>
                  <a:pt x="4122665" y="1013637"/>
                  <a:pt x="4115449" y="1015796"/>
                </a:cubicBezTo>
                <a:cubicBezTo>
                  <a:pt x="4112924" y="1016156"/>
                  <a:pt x="4107151" y="1010758"/>
                  <a:pt x="4105708" y="1007158"/>
                </a:cubicBezTo>
                <a:cubicBezTo>
                  <a:pt x="4095966" y="976925"/>
                  <a:pt x="4087307" y="947052"/>
                  <a:pt x="4076844" y="917539"/>
                </a:cubicBezTo>
                <a:cubicBezTo>
                  <a:pt x="4073236" y="906381"/>
                  <a:pt x="4065299" y="896663"/>
                  <a:pt x="4060608" y="885866"/>
                </a:cubicBezTo>
                <a:cubicBezTo>
                  <a:pt x="4055557" y="873988"/>
                  <a:pt x="4051588" y="861031"/>
                  <a:pt x="4046537" y="848074"/>
                </a:cubicBezTo>
                <a:cubicBezTo>
                  <a:pt x="4049424" y="844475"/>
                  <a:pt x="4051228" y="840516"/>
                  <a:pt x="4053753" y="839436"/>
                </a:cubicBezTo>
                <a:close/>
                <a:moveTo>
                  <a:pt x="1950728" y="697643"/>
                </a:moveTo>
                <a:cubicBezTo>
                  <a:pt x="1963364" y="695842"/>
                  <a:pt x="1969502" y="704844"/>
                  <a:pt x="1974196" y="713845"/>
                </a:cubicBezTo>
                <a:cubicBezTo>
                  <a:pt x="1979250" y="723206"/>
                  <a:pt x="1978528" y="732928"/>
                  <a:pt x="1969863" y="740489"/>
                </a:cubicBezTo>
                <a:cubicBezTo>
                  <a:pt x="1954339" y="754171"/>
                  <a:pt x="1936287" y="763532"/>
                  <a:pt x="1914263" y="765332"/>
                </a:cubicBezTo>
                <a:cubicBezTo>
                  <a:pt x="1903432" y="763172"/>
                  <a:pt x="1892240" y="761012"/>
                  <a:pt x="1881409" y="758131"/>
                </a:cubicBezTo>
                <a:cubicBezTo>
                  <a:pt x="1873827" y="755971"/>
                  <a:pt x="1871661" y="727167"/>
                  <a:pt x="1877799" y="722846"/>
                </a:cubicBezTo>
                <a:cubicBezTo>
                  <a:pt x="1900183" y="708444"/>
                  <a:pt x="1925095" y="701603"/>
                  <a:pt x="1950728" y="697643"/>
                </a:cubicBezTo>
                <a:close/>
                <a:moveTo>
                  <a:pt x="1880902" y="695842"/>
                </a:moveTo>
                <a:cubicBezTo>
                  <a:pt x="1883696" y="699622"/>
                  <a:pt x="1885443" y="701890"/>
                  <a:pt x="1887189" y="704158"/>
                </a:cubicBezTo>
                <a:cubicBezTo>
                  <a:pt x="1883347" y="706426"/>
                  <a:pt x="1879505" y="709827"/>
                  <a:pt x="1875314" y="710961"/>
                </a:cubicBezTo>
                <a:cubicBezTo>
                  <a:pt x="1874266" y="711339"/>
                  <a:pt x="1871821" y="707560"/>
                  <a:pt x="1870075" y="706048"/>
                </a:cubicBezTo>
                <a:cubicBezTo>
                  <a:pt x="1873218" y="703024"/>
                  <a:pt x="1876711" y="700000"/>
                  <a:pt x="1880902" y="695842"/>
                </a:cubicBezTo>
                <a:close/>
                <a:moveTo>
                  <a:pt x="158898" y="695842"/>
                </a:moveTo>
                <a:cubicBezTo>
                  <a:pt x="159257" y="697285"/>
                  <a:pt x="159618" y="698729"/>
                  <a:pt x="159976" y="700172"/>
                </a:cubicBezTo>
                <a:cubicBezTo>
                  <a:pt x="154580" y="703780"/>
                  <a:pt x="149181" y="708109"/>
                  <a:pt x="143424" y="710635"/>
                </a:cubicBezTo>
                <a:cubicBezTo>
                  <a:pt x="140905" y="711356"/>
                  <a:pt x="136947" y="708109"/>
                  <a:pt x="133348" y="706666"/>
                </a:cubicBezTo>
                <a:cubicBezTo>
                  <a:pt x="135147" y="703780"/>
                  <a:pt x="136228" y="698368"/>
                  <a:pt x="138746" y="697646"/>
                </a:cubicBezTo>
                <a:cubicBezTo>
                  <a:pt x="145223" y="696203"/>
                  <a:pt x="152060" y="696203"/>
                  <a:pt x="158898" y="695842"/>
                </a:cubicBezTo>
                <a:close/>
                <a:moveTo>
                  <a:pt x="1109991" y="633928"/>
                </a:moveTo>
                <a:cubicBezTo>
                  <a:pt x="1139705" y="660604"/>
                  <a:pt x="1144778" y="668073"/>
                  <a:pt x="1150576" y="696527"/>
                </a:cubicBezTo>
                <a:cubicBezTo>
                  <a:pt x="1142966" y="693681"/>
                  <a:pt x="1136081" y="692614"/>
                  <a:pt x="1131370" y="688702"/>
                </a:cubicBezTo>
                <a:cubicBezTo>
                  <a:pt x="1125210" y="683722"/>
                  <a:pt x="1120862" y="684078"/>
                  <a:pt x="1115426" y="689057"/>
                </a:cubicBezTo>
                <a:cubicBezTo>
                  <a:pt x="1113977" y="690836"/>
                  <a:pt x="1112528" y="692614"/>
                  <a:pt x="1110716" y="692970"/>
                </a:cubicBezTo>
                <a:cubicBezTo>
                  <a:pt x="1104556" y="694748"/>
                  <a:pt x="1094047" y="698661"/>
                  <a:pt x="1092960" y="697238"/>
                </a:cubicBezTo>
                <a:cubicBezTo>
                  <a:pt x="1088611" y="690836"/>
                  <a:pt x="1084263" y="681588"/>
                  <a:pt x="1086437" y="675542"/>
                </a:cubicBezTo>
                <a:cubicBezTo>
                  <a:pt x="1092235" y="661315"/>
                  <a:pt x="1101294" y="648155"/>
                  <a:pt x="1109991" y="633928"/>
                </a:cubicBezTo>
                <a:close/>
                <a:moveTo>
                  <a:pt x="1253505" y="578366"/>
                </a:moveTo>
                <a:cubicBezTo>
                  <a:pt x="1256110" y="581209"/>
                  <a:pt x="1261691" y="586185"/>
                  <a:pt x="1260947" y="586896"/>
                </a:cubicBezTo>
                <a:cubicBezTo>
                  <a:pt x="1256854" y="592227"/>
                  <a:pt x="1251273" y="596847"/>
                  <a:pt x="1246436" y="601823"/>
                </a:cubicBezTo>
                <a:cubicBezTo>
                  <a:pt x="1244575" y="599690"/>
                  <a:pt x="1242343" y="597203"/>
                  <a:pt x="1238250" y="592938"/>
                </a:cubicBezTo>
                <a:cubicBezTo>
                  <a:pt x="1243831" y="587251"/>
                  <a:pt x="1248668" y="582986"/>
                  <a:pt x="1253505" y="578366"/>
                </a:cubicBezTo>
                <a:close/>
                <a:moveTo>
                  <a:pt x="1529941" y="554554"/>
                </a:moveTo>
                <a:cubicBezTo>
                  <a:pt x="1535411" y="559634"/>
                  <a:pt x="1540517" y="564351"/>
                  <a:pt x="1547446" y="570883"/>
                </a:cubicBezTo>
                <a:cubicBezTo>
                  <a:pt x="1542341" y="574511"/>
                  <a:pt x="1537235" y="579591"/>
                  <a:pt x="1535776" y="578866"/>
                </a:cubicBezTo>
                <a:cubicBezTo>
                  <a:pt x="1530305" y="575600"/>
                  <a:pt x="1524835" y="570883"/>
                  <a:pt x="1521553" y="565803"/>
                </a:cubicBezTo>
                <a:cubicBezTo>
                  <a:pt x="1520823" y="563989"/>
                  <a:pt x="1527388" y="558183"/>
                  <a:pt x="1529941" y="554554"/>
                </a:cubicBezTo>
                <a:close/>
                <a:moveTo>
                  <a:pt x="2817147" y="545028"/>
                </a:moveTo>
                <a:cubicBezTo>
                  <a:pt x="2823599" y="550320"/>
                  <a:pt x="2829334" y="554553"/>
                  <a:pt x="2836504" y="560198"/>
                </a:cubicBezTo>
                <a:cubicBezTo>
                  <a:pt x="2820731" y="563725"/>
                  <a:pt x="2814637" y="558787"/>
                  <a:pt x="2817147" y="545028"/>
                </a:cubicBezTo>
                <a:close/>
                <a:moveTo>
                  <a:pt x="1891531" y="498992"/>
                </a:moveTo>
                <a:cubicBezTo>
                  <a:pt x="1892607" y="499733"/>
                  <a:pt x="1893682" y="500474"/>
                  <a:pt x="1895116" y="501215"/>
                </a:cubicBezTo>
                <a:lnTo>
                  <a:pt x="1895116" y="520847"/>
                </a:lnTo>
                <a:cubicBezTo>
                  <a:pt x="1890456" y="516772"/>
                  <a:pt x="1884362" y="513809"/>
                  <a:pt x="1884362" y="511586"/>
                </a:cubicBezTo>
                <a:cubicBezTo>
                  <a:pt x="1885079" y="507141"/>
                  <a:pt x="1889022" y="503437"/>
                  <a:pt x="1891531" y="498992"/>
                </a:cubicBezTo>
                <a:close/>
                <a:moveTo>
                  <a:pt x="885177" y="493414"/>
                </a:moveTo>
                <a:cubicBezTo>
                  <a:pt x="889068" y="491974"/>
                  <a:pt x="894702" y="493367"/>
                  <a:pt x="902930" y="497268"/>
                </a:cubicBezTo>
                <a:cubicBezTo>
                  <a:pt x="892913" y="500612"/>
                  <a:pt x="886116" y="503213"/>
                  <a:pt x="877888" y="506557"/>
                </a:cubicBezTo>
                <a:cubicBezTo>
                  <a:pt x="879140" y="499126"/>
                  <a:pt x="881287" y="494853"/>
                  <a:pt x="885177" y="493414"/>
                </a:cubicBezTo>
                <a:close/>
                <a:moveTo>
                  <a:pt x="1021580" y="492562"/>
                </a:moveTo>
                <a:cubicBezTo>
                  <a:pt x="1026297" y="494363"/>
                  <a:pt x="1029562" y="505529"/>
                  <a:pt x="1029925" y="512372"/>
                </a:cubicBezTo>
                <a:cubicBezTo>
                  <a:pt x="1029925" y="517415"/>
                  <a:pt x="1024845" y="526060"/>
                  <a:pt x="1020491" y="527140"/>
                </a:cubicBezTo>
                <a:cubicBezTo>
                  <a:pt x="1005251" y="530382"/>
                  <a:pt x="1001260" y="515614"/>
                  <a:pt x="992188" y="507330"/>
                </a:cubicBezTo>
                <a:cubicBezTo>
                  <a:pt x="1001260" y="498685"/>
                  <a:pt x="1009242" y="487879"/>
                  <a:pt x="1021580" y="492562"/>
                </a:cubicBezTo>
                <a:close/>
                <a:moveTo>
                  <a:pt x="25185" y="454908"/>
                </a:moveTo>
                <a:cubicBezTo>
                  <a:pt x="30431" y="458205"/>
                  <a:pt x="34629" y="462235"/>
                  <a:pt x="40925" y="467363"/>
                </a:cubicBezTo>
                <a:cubicBezTo>
                  <a:pt x="36727" y="470294"/>
                  <a:pt x="33579" y="473225"/>
                  <a:pt x="32881" y="472492"/>
                </a:cubicBezTo>
                <a:cubicBezTo>
                  <a:pt x="28683" y="468829"/>
                  <a:pt x="24485" y="464433"/>
                  <a:pt x="20637" y="460036"/>
                </a:cubicBezTo>
                <a:cubicBezTo>
                  <a:pt x="20637" y="459670"/>
                  <a:pt x="25185" y="454541"/>
                  <a:pt x="25185" y="454908"/>
                </a:cubicBezTo>
                <a:close/>
                <a:moveTo>
                  <a:pt x="1274093" y="396333"/>
                </a:moveTo>
                <a:cubicBezTo>
                  <a:pt x="1276218" y="394216"/>
                  <a:pt x="1284011" y="399508"/>
                  <a:pt x="1289325" y="401625"/>
                </a:cubicBezTo>
                <a:cubicBezTo>
                  <a:pt x="1291450" y="402683"/>
                  <a:pt x="1292867" y="404447"/>
                  <a:pt x="1294992" y="405858"/>
                </a:cubicBezTo>
                <a:cubicBezTo>
                  <a:pt x="1301368" y="410444"/>
                  <a:pt x="1307745" y="416794"/>
                  <a:pt x="1303140" y="424555"/>
                </a:cubicBezTo>
                <a:cubicBezTo>
                  <a:pt x="1300660" y="428788"/>
                  <a:pt x="1292867" y="429494"/>
                  <a:pt x="1287199" y="431963"/>
                </a:cubicBezTo>
                <a:cubicBezTo>
                  <a:pt x="1271613" y="429494"/>
                  <a:pt x="1265237" y="424908"/>
                  <a:pt x="1266654" y="412561"/>
                </a:cubicBezTo>
                <a:cubicBezTo>
                  <a:pt x="1267362" y="406916"/>
                  <a:pt x="1269488" y="399508"/>
                  <a:pt x="1274093" y="396333"/>
                </a:cubicBezTo>
                <a:close/>
                <a:moveTo>
                  <a:pt x="1193064" y="375527"/>
                </a:moveTo>
                <a:cubicBezTo>
                  <a:pt x="1199895" y="375887"/>
                  <a:pt x="1206726" y="376247"/>
                  <a:pt x="1213916" y="376607"/>
                </a:cubicBezTo>
                <a:cubicBezTo>
                  <a:pt x="1211040" y="383092"/>
                  <a:pt x="1210321" y="391378"/>
                  <a:pt x="1206007" y="395701"/>
                </a:cubicBezTo>
                <a:cubicBezTo>
                  <a:pt x="1193064" y="407589"/>
                  <a:pt x="1185515" y="421999"/>
                  <a:pt x="1182279" y="438931"/>
                </a:cubicBezTo>
                <a:cubicBezTo>
                  <a:pt x="1180841" y="445776"/>
                  <a:pt x="1183717" y="453341"/>
                  <a:pt x="1185155" y="460546"/>
                </a:cubicBezTo>
                <a:cubicBezTo>
                  <a:pt x="1185874" y="460546"/>
                  <a:pt x="1187312" y="460546"/>
                  <a:pt x="1188391" y="460546"/>
                </a:cubicBezTo>
                <a:cubicBezTo>
                  <a:pt x="1188750" y="459105"/>
                  <a:pt x="1189829" y="458024"/>
                  <a:pt x="1189829" y="456223"/>
                </a:cubicBezTo>
                <a:cubicBezTo>
                  <a:pt x="1191626" y="433887"/>
                  <a:pt x="1203131" y="415514"/>
                  <a:pt x="1218590" y="401104"/>
                </a:cubicBezTo>
                <a:cubicBezTo>
                  <a:pt x="1226858" y="393539"/>
                  <a:pt x="1241239" y="390657"/>
                  <a:pt x="1253462" y="390297"/>
                </a:cubicBezTo>
                <a:cubicBezTo>
                  <a:pt x="1261371" y="389937"/>
                  <a:pt x="1262090" y="400384"/>
                  <a:pt x="1259574" y="407949"/>
                </a:cubicBezTo>
                <a:cubicBezTo>
                  <a:pt x="1256338" y="419477"/>
                  <a:pt x="1252384" y="430645"/>
                  <a:pt x="1248789" y="441813"/>
                </a:cubicBezTo>
                <a:cubicBezTo>
                  <a:pt x="1255619" y="444335"/>
                  <a:pt x="1260652" y="447217"/>
                  <a:pt x="1265326" y="447217"/>
                </a:cubicBezTo>
                <a:cubicBezTo>
                  <a:pt x="1271078" y="446496"/>
                  <a:pt x="1277909" y="444695"/>
                  <a:pt x="1282223" y="441453"/>
                </a:cubicBezTo>
                <a:cubicBezTo>
                  <a:pt x="1292649" y="433527"/>
                  <a:pt x="1302356" y="435688"/>
                  <a:pt x="1305591" y="447937"/>
                </a:cubicBezTo>
                <a:cubicBezTo>
                  <a:pt x="1307748" y="455142"/>
                  <a:pt x="1307029" y="463068"/>
                  <a:pt x="1308467" y="470633"/>
                </a:cubicBezTo>
                <a:cubicBezTo>
                  <a:pt x="1309905" y="476037"/>
                  <a:pt x="1312062" y="482161"/>
                  <a:pt x="1315298" y="486844"/>
                </a:cubicBezTo>
                <a:cubicBezTo>
                  <a:pt x="1320331" y="495130"/>
                  <a:pt x="1325005" y="487565"/>
                  <a:pt x="1329678" y="485763"/>
                </a:cubicBezTo>
                <a:cubicBezTo>
                  <a:pt x="1332195" y="485403"/>
                  <a:pt x="1336869" y="485043"/>
                  <a:pt x="1337947" y="486484"/>
                </a:cubicBezTo>
                <a:cubicBezTo>
                  <a:pt x="1339385" y="488285"/>
                  <a:pt x="1339385" y="492608"/>
                  <a:pt x="1338307" y="495490"/>
                </a:cubicBezTo>
                <a:cubicBezTo>
                  <a:pt x="1337228" y="498732"/>
                  <a:pt x="1334352" y="501614"/>
                  <a:pt x="1333633" y="504857"/>
                </a:cubicBezTo>
                <a:cubicBezTo>
                  <a:pt x="1333273" y="508820"/>
                  <a:pt x="1333273" y="513503"/>
                  <a:pt x="1335430" y="516385"/>
                </a:cubicBezTo>
                <a:cubicBezTo>
                  <a:pt x="1336509" y="518186"/>
                  <a:pt x="1341902" y="516745"/>
                  <a:pt x="1345497" y="516745"/>
                </a:cubicBezTo>
                <a:cubicBezTo>
                  <a:pt x="1350530" y="516385"/>
                  <a:pt x="1355563" y="516025"/>
                  <a:pt x="1363113" y="515664"/>
                </a:cubicBezTo>
                <a:cubicBezTo>
                  <a:pt x="1360237" y="521428"/>
                  <a:pt x="1359158" y="524310"/>
                  <a:pt x="1357720" y="527192"/>
                </a:cubicBezTo>
                <a:cubicBezTo>
                  <a:pt x="1355923" y="529714"/>
                  <a:pt x="1354125" y="532236"/>
                  <a:pt x="1351249" y="536919"/>
                </a:cubicBezTo>
                <a:lnTo>
                  <a:pt x="1361675" y="536919"/>
                </a:lnTo>
                <a:lnTo>
                  <a:pt x="1369224" y="536919"/>
                </a:lnTo>
                <a:cubicBezTo>
                  <a:pt x="1367786" y="545565"/>
                  <a:pt x="1366348" y="552770"/>
                  <a:pt x="1364551" y="560335"/>
                </a:cubicBezTo>
                <a:lnTo>
                  <a:pt x="1367786" y="562137"/>
                </a:lnTo>
                <a:cubicBezTo>
                  <a:pt x="1364910" y="563217"/>
                  <a:pt x="1362034" y="563578"/>
                  <a:pt x="1359158" y="565019"/>
                </a:cubicBezTo>
                <a:cubicBezTo>
                  <a:pt x="1350530" y="568982"/>
                  <a:pt x="1348013" y="579429"/>
                  <a:pt x="1354125" y="586994"/>
                </a:cubicBezTo>
                <a:cubicBezTo>
                  <a:pt x="1366708" y="602125"/>
                  <a:pt x="1379291" y="616535"/>
                  <a:pt x="1391874" y="631665"/>
                </a:cubicBezTo>
                <a:cubicBezTo>
                  <a:pt x="1393312" y="633106"/>
                  <a:pt x="1395109" y="634547"/>
                  <a:pt x="1396547" y="635628"/>
                </a:cubicBezTo>
                <a:cubicBezTo>
                  <a:pt x="1410928" y="644995"/>
                  <a:pt x="1410928" y="644995"/>
                  <a:pt x="1398345" y="657964"/>
                </a:cubicBezTo>
                <a:cubicBezTo>
                  <a:pt x="1392233" y="663728"/>
                  <a:pt x="1387200" y="670572"/>
                  <a:pt x="1380729" y="676336"/>
                </a:cubicBezTo>
                <a:cubicBezTo>
                  <a:pt x="1377853" y="679218"/>
                  <a:pt x="1372460" y="682100"/>
                  <a:pt x="1369584" y="680659"/>
                </a:cubicBezTo>
                <a:cubicBezTo>
                  <a:pt x="1366708" y="679939"/>
                  <a:pt x="1362753" y="674535"/>
                  <a:pt x="1362753" y="670933"/>
                </a:cubicBezTo>
                <a:cubicBezTo>
                  <a:pt x="1363113" y="661206"/>
                  <a:pt x="1358439" y="654721"/>
                  <a:pt x="1350889" y="651479"/>
                </a:cubicBezTo>
                <a:cubicBezTo>
                  <a:pt x="1345856" y="649318"/>
                  <a:pt x="1338307" y="650038"/>
                  <a:pt x="1333273" y="652560"/>
                </a:cubicBezTo>
                <a:cubicBezTo>
                  <a:pt x="1331116" y="653641"/>
                  <a:pt x="1329678" y="661926"/>
                  <a:pt x="1331116" y="665889"/>
                </a:cubicBezTo>
                <a:cubicBezTo>
                  <a:pt x="1335071" y="676697"/>
                  <a:pt x="1340464" y="687504"/>
                  <a:pt x="1345497" y="698312"/>
                </a:cubicBezTo>
                <a:cubicBezTo>
                  <a:pt x="1346216" y="700113"/>
                  <a:pt x="1348013" y="701914"/>
                  <a:pt x="1348013" y="703716"/>
                </a:cubicBezTo>
                <a:cubicBezTo>
                  <a:pt x="1348013" y="712001"/>
                  <a:pt x="1349811" y="724610"/>
                  <a:pt x="1345856" y="727132"/>
                </a:cubicBezTo>
                <a:cubicBezTo>
                  <a:pt x="1339745" y="730734"/>
                  <a:pt x="1329319" y="728213"/>
                  <a:pt x="1320691" y="727132"/>
                </a:cubicBezTo>
                <a:cubicBezTo>
                  <a:pt x="1316376" y="726051"/>
                  <a:pt x="1312422" y="721728"/>
                  <a:pt x="1305232" y="717405"/>
                </a:cubicBezTo>
                <a:cubicBezTo>
                  <a:pt x="1310624" y="732175"/>
                  <a:pt x="1314938" y="743703"/>
                  <a:pt x="1319612" y="757393"/>
                </a:cubicBezTo>
                <a:cubicBezTo>
                  <a:pt x="1297322" y="755592"/>
                  <a:pt x="1283661" y="744424"/>
                  <a:pt x="1272516" y="730014"/>
                </a:cubicBezTo>
                <a:cubicBezTo>
                  <a:pt x="1266405" y="721728"/>
                  <a:pt x="1262090" y="712001"/>
                  <a:pt x="1257776" y="702275"/>
                </a:cubicBezTo>
                <a:cubicBezTo>
                  <a:pt x="1252384" y="690386"/>
                  <a:pt x="1244834" y="684262"/>
                  <a:pt x="1231173" y="686423"/>
                </a:cubicBezTo>
                <a:cubicBezTo>
                  <a:pt x="1217871" y="688225"/>
                  <a:pt x="1206366" y="683181"/>
                  <a:pt x="1196300" y="675256"/>
                </a:cubicBezTo>
                <a:cubicBezTo>
                  <a:pt x="1199536" y="665169"/>
                  <a:pt x="1206366" y="661206"/>
                  <a:pt x="1216073" y="661566"/>
                </a:cubicBezTo>
                <a:cubicBezTo>
                  <a:pt x="1222185" y="661926"/>
                  <a:pt x="1228296" y="661926"/>
                  <a:pt x="1234408" y="661926"/>
                </a:cubicBezTo>
                <a:cubicBezTo>
                  <a:pt x="1245553" y="661926"/>
                  <a:pt x="1253462" y="658684"/>
                  <a:pt x="1257776" y="646436"/>
                </a:cubicBezTo>
                <a:cubicBezTo>
                  <a:pt x="1260293" y="639231"/>
                  <a:pt x="1267124" y="633467"/>
                  <a:pt x="1271438" y="626982"/>
                </a:cubicBezTo>
                <a:cubicBezTo>
                  <a:pt x="1277190" y="619056"/>
                  <a:pt x="1282582" y="611491"/>
                  <a:pt x="1287975" y="603205"/>
                </a:cubicBezTo>
                <a:cubicBezTo>
                  <a:pt x="1293368" y="594199"/>
                  <a:pt x="1291211" y="585193"/>
                  <a:pt x="1285099" y="576907"/>
                </a:cubicBezTo>
                <a:cubicBezTo>
                  <a:pt x="1271438" y="558174"/>
                  <a:pt x="1257417" y="539441"/>
                  <a:pt x="1253462" y="515664"/>
                </a:cubicBezTo>
                <a:cubicBezTo>
                  <a:pt x="1253103" y="511702"/>
                  <a:pt x="1248429" y="508459"/>
                  <a:pt x="1244834" y="504136"/>
                </a:cubicBezTo>
                <a:cubicBezTo>
                  <a:pt x="1239082" y="521428"/>
                  <a:pt x="1238722" y="520348"/>
                  <a:pt x="1220747" y="518546"/>
                </a:cubicBezTo>
                <a:cubicBezTo>
                  <a:pt x="1195222" y="516025"/>
                  <a:pt x="1171134" y="508820"/>
                  <a:pt x="1150283" y="494049"/>
                </a:cubicBezTo>
                <a:cubicBezTo>
                  <a:pt x="1147766" y="492248"/>
                  <a:pt x="1144531" y="490807"/>
                  <a:pt x="1142374" y="488645"/>
                </a:cubicBezTo>
                <a:cubicBezTo>
                  <a:pt x="1128712" y="476037"/>
                  <a:pt x="1129431" y="472434"/>
                  <a:pt x="1147047" y="466670"/>
                </a:cubicBezTo>
                <a:cubicBezTo>
                  <a:pt x="1145969" y="464148"/>
                  <a:pt x="1144890" y="461266"/>
                  <a:pt x="1143093" y="459465"/>
                </a:cubicBezTo>
                <a:cubicBezTo>
                  <a:pt x="1131948" y="450459"/>
                  <a:pt x="1133745" y="441453"/>
                  <a:pt x="1139857" y="429924"/>
                </a:cubicBezTo>
                <a:cubicBezTo>
                  <a:pt x="1151361" y="407229"/>
                  <a:pt x="1168977" y="391738"/>
                  <a:pt x="1188750" y="377688"/>
                </a:cubicBezTo>
                <a:cubicBezTo>
                  <a:pt x="1189829" y="376607"/>
                  <a:pt x="1191626" y="375166"/>
                  <a:pt x="1193064" y="375527"/>
                </a:cubicBezTo>
                <a:close/>
                <a:moveTo>
                  <a:pt x="1136939" y="344665"/>
                </a:moveTo>
                <a:cubicBezTo>
                  <a:pt x="1144407" y="345568"/>
                  <a:pt x="1151651" y="349450"/>
                  <a:pt x="1156839" y="355770"/>
                </a:cubicBezTo>
                <a:cubicBezTo>
                  <a:pt x="1162205" y="361909"/>
                  <a:pt x="1163278" y="367327"/>
                  <a:pt x="1156839" y="373827"/>
                </a:cubicBezTo>
                <a:cubicBezTo>
                  <a:pt x="1145749" y="385383"/>
                  <a:pt x="1136805" y="399829"/>
                  <a:pt x="1117129" y="397662"/>
                </a:cubicBezTo>
                <a:cubicBezTo>
                  <a:pt x="1113551" y="396940"/>
                  <a:pt x="1109258" y="403079"/>
                  <a:pt x="1104965" y="405968"/>
                </a:cubicBezTo>
                <a:cubicBezTo>
                  <a:pt x="1100672" y="408857"/>
                  <a:pt x="1096737" y="411746"/>
                  <a:pt x="1089940" y="416080"/>
                </a:cubicBezTo>
                <a:cubicBezTo>
                  <a:pt x="1087436" y="386467"/>
                  <a:pt x="1098526" y="366965"/>
                  <a:pt x="1115698" y="351437"/>
                </a:cubicBezTo>
                <a:cubicBezTo>
                  <a:pt x="1121780" y="345839"/>
                  <a:pt x="1129471" y="343762"/>
                  <a:pt x="1136939" y="344665"/>
                </a:cubicBezTo>
                <a:close/>
                <a:moveTo>
                  <a:pt x="1058143" y="340960"/>
                </a:moveTo>
                <a:cubicBezTo>
                  <a:pt x="1067952" y="340241"/>
                  <a:pt x="1078125" y="344553"/>
                  <a:pt x="1088661" y="346709"/>
                </a:cubicBezTo>
                <a:cubicBezTo>
                  <a:pt x="1087571" y="350302"/>
                  <a:pt x="1087934" y="354973"/>
                  <a:pt x="1085754" y="357129"/>
                </a:cubicBezTo>
                <a:cubicBezTo>
                  <a:pt x="1076671" y="366111"/>
                  <a:pt x="1073765" y="374735"/>
                  <a:pt x="1079215" y="387311"/>
                </a:cubicBezTo>
                <a:cubicBezTo>
                  <a:pt x="1083574" y="397731"/>
                  <a:pt x="1070495" y="417133"/>
                  <a:pt x="1058869" y="420726"/>
                </a:cubicBezTo>
                <a:cubicBezTo>
                  <a:pt x="1052693" y="422523"/>
                  <a:pt x="1046880" y="425757"/>
                  <a:pt x="1040704" y="426475"/>
                </a:cubicBezTo>
                <a:cubicBezTo>
                  <a:pt x="1038161" y="427194"/>
                  <a:pt x="1033074" y="425038"/>
                  <a:pt x="1032348" y="423242"/>
                </a:cubicBezTo>
                <a:cubicBezTo>
                  <a:pt x="1026535" y="409229"/>
                  <a:pt x="1021449" y="395215"/>
                  <a:pt x="1017089" y="380843"/>
                </a:cubicBezTo>
                <a:cubicBezTo>
                  <a:pt x="1015999" y="376531"/>
                  <a:pt x="1018542" y="370782"/>
                  <a:pt x="1019995" y="365752"/>
                </a:cubicBezTo>
                <a:cubicBezTo>
                  <a:pt x="1024355" y="367189"/>
                  <a:pt x="1029441" y="368627"/>
                  <a:pt x="1034164" y="370423"/>
                </a:cubicBezTo>
                <a:cubicBezTo>
                  <a:pt x="1035981" y="371142"/>
                  <a:pt x="1037434" y="372579"/>
                  <a:pt x="1041430" y="375094"/>
                </a:cubicBezTo>
                <a:cubicBezTo>
                  <a:pt x="1043974" y="368986"/>
                  <a:pt x="1045790" y="363956"/>
                  <a:pt x="1048333" y="358925"/>
                </a:cubicBezTo>
                <a:cubicBezTo>
                  <a:pt x="1051240" y="352458"/>
                  <a:pt x="1054510" y="341319"/>
                  <a:pt x="1058143" y="340960"/>
                </a:cubicBezTo>
                <a:close/>
                <a:moveTo>
                  <a:pt x="991189" y="325953"/>
                </a:moveTo>
                <a:cubicBezTo>
                  <a:pt x="998203" y="326689"/>
                  <a:pt x="1009279" y="326321"/>
                  <a:pt x="1007433" y="336997"/>
                </a:cubicBezTo>
                <a:cubicBezTo>
                  <a:pt x="1006325" y="342150"/>
                  <a:pt x="998203" y="346200"/>
                  <a:pt x="993035" y="350985"/>
                </a:cubicBezTo>
                <a:cubicBezTo>
                  <a:pt x="988605" y="346200"/>
                  <a:pt x="984543" y="341782"/>
                  <a:pt x="977898" y="334420"/>
                </a:cubicBezTo>
                <a:cubicBezTo>
                  <a:pt x="984543" y="330003"/>
                  <a:pt x="987866" y="325953"/>
                  <a:pt x="991189" y="325953"/>
                </a:cubicBezTo>
                <a:close/>
                <a:moveTo>
                  <a:pt x="2360572" y="316515"/>
                </a:moveTo>
                <a:cubicBezTo>
                  <a:pt x="2367359" y="319051"/>
                  <a:pt x="2372359" y="327748"/>
                  <a:pt x="2377003" y="334633"/>
                </a:cubicBezTo>
                <a:cubicBezTo>
                  <a:pt x="2377717" y="335720"/>
                  <a:pt x="2369859" y="342243"/>
                  <a:pt x="2366287" y="346229"/>
                </a:cubicBezTo>
                <a:cubicBezTo>
                  <a:pt x="2353428" y="344779"/>
                  <a:pt x="2349499" y="338619"/>
                  <a:pt x="2350571" y="329560"/>
                </a:cubicBezTo>
                <a:cubicBezTo>
                  <a:pt x="2351285" y="323400"/>
                  <a:pt x="2351642" y="313253"/>
                  <a:pt x="2360572" y="316515"/>
                </a:cubicBezTo>
                <a:close/>
                <a:moveTo>
                  <a:pt x="2826951" y="308348"/>
                </a:moveTo>
                <a:cubicBezTo>
                  <a:pt x="2829814" y="306904"/>
                  <a:pt x="2836256" y="307987"/>
                  <a:pt x="2838403" y="310514"/>
                </a:cubicBezTo>
                <a:cubicBezTo>
                  <a:pt x="2840551" y="312680"/>
                  <a:pt x="2841266" y="318818"/>
                  <a:pt x="2839477" y="321706"/>
                </a:cubicBezTo>
                <a:cubicBezTo>
                  <a:pt x="2834109" y="331814"/>
                  <a:pt x="2827667" y="341562"/>
                  <a:pt x="2820867" y="350226"/>
                </a:cubicBezTo>
                <a:cubicBezTo>
                  <a:pt x="2806910" y="367194"/>
                  <a:pt x="2791522" y="383078"/>
                  <a:pt x="2778638" y="400768"/>
                </a:cubicBezTo>
                <a:cubicBezTo>
                  <a:pt x="2772554" y="409071"/>
                  <a:pt x="2770049" y="419901"/>
                  <a:pt x="2766470" y="429649"/>
                </a:cubicBezTo>
                <a:cubicBezTo>
                  <a:pt x="2764681" y="433981"/>
                  <a:pt x="2765039" y="439396"/>
                  <a:pt x="2762534" y="442284"/>
                </a:cubicBezTo>
                <a:cubicBezTo>
                  <a:pt x="2752155" y="453837"/>
                  <a:pt x="2755018" y="465389"/>
                  <a:pt x="2758239" y="478747"/>
                </a:cubicBezTo>
                <a:cubicBezTo>
                  <a:pt x="2762534" y="497158"/>
                  <a:pt x="2768260" y="514848"/>
                  <a:pt x="2782933" y="528206"/>
                </a:cubicBezTo>
                <a:cubicBezTo>
                  <a:pt x="2785796" y="530733"/>
                  <a:pt x="2787227" y="535065"/>
                  <a:pt x="2789017" y="539036"/>
                </a:cubicBezTo>
                <a:cubicBezTo>
                  <a:pt x="2770765" y="546256"/>
                  <a:pt x="2760744" y="544090"/>
                  <a:pt x="2749292" y="532538"/>
                </a:cubicBezTo>
                <a:cubicBezTo>
                  <a:pt x="2744998" y="528567"/>
                  <a:pt x="2738914" y="525317"/>
                  <a:pt x="2733188" y="523151"/>
                </a:cubicBezTo>
                <a:cubicBezTo>
                  <a:pt x="2722094" y="519541"/>
                  <a:pt x="2717799" y="511599"/>
                  <a:pt x="2721378" y="500046"/>
                </a:cubicBezTo>
                <a:cubicBezTo>
                  <a:pt x="2722810" y="493909"/>
                  <a:pt x="2722810" y="486689"/>
                  <a:pt x="2723883" y="479469"/>
                </a:cubicBezTo>
                <a:cubicBezTo>
                  <a:pt x="2724599" y="475498"/>
                  <a:pt x="2724599" y="470443"/>
                  <a:pt x="2726746" y="466833"/>
                </a:cubicBezTo>
                <a:cubicBezTo>
                  <a:pt x="2731041" y="459613"/>
                  <a:pt x="2737840" y="453115"/>
                  <a:pt x="2728893" y="444450"/>
                </a:cubicBezTo>
                <a:cubicBezTo>
                  <a:pt x="2728536" y="443367"/>
                  <a:pt x="2728536" y="440840"/>
                  <a:pt x="2729251" y="439757"/>
                </a:cubicBezTo>
                <a:cubicBezTo>
                  <a:pt x="2737482" y="428205"/>
                  <a:pt x="2732830" y="414486"/>
                  <a:pt x="2736051" y="402573"/>
                </a:cubicBezTo>
                <a:cubicBezTo>
                  <a:pt x="2742851" y="373692"/>
                  <a:pt x="2756092" y="347338"/>
                  <a:pt x="2787227" y="335785"/>
                </a:cubicBezTo>
                <a:cubicBezTo>
                  <a:pt x="2792953" y="333619"/>
                  <a:pt x="2797606" y="328204"/>
                  <a:pt x="2802974" y="324594"/>
                </a:cubicBezTo>
                <a:cubicBezTo>
                  <a:pt x="2810847" y="318818"/>
                  <a:pt x="2818720" y="313041"/>
                  <a:pt x="2826951" y="308348"/>
                </a:cubicBezTo>
                <a:close/>
                <a:moveTo>
                  <a:pt x="1148769" y="291029"/>
                </a:moveTo>
                <a:cubicBezTo>
                  <a:pt x="1155333" y="307906"/>
                  <a:pt x="1154239" y="316165"/>
                  <a:pt x="1145487" y="319397"/>
                </a:cubicBezTo>
                <a:cubicBezTo>
                  <a:pt x="1139652" y="320833"/>
                  <a:pt x="1129076" y="313651"/>
                  <a:pt x="1128711" y="305752"/>
                </a:cubicBezTo>
                <a:cubicBezTo>
                  <a:pt x="1128711" y="292825"/>
                  <a:pt x="1141475" y="295338"/>
                  <a:pt x="1148769" y="291029"/>
                </a:cubicBezTo>
                <a:close/>
                <a:moveTo>
                  <a:pt x="831157" y="251775"/>
                </a:moveTo>
                <a:cubicBezTo>
                  <a:pt x="838427" y="251281"/>
                  <a:pt x="845877" y="252269"/>
                  <a:pt x="849467" y="254784"/>
                </a:cubicBezTo>
                <a:cubicBezTo>
                  <a:pt x="858442" y="261612"/>
                  <a:pt x="866700" y="269517"/>
                  <a:pt x="876752" y="275626"/>
                </a:cubicBezTo>
                <a:cubicBezTo>
                  <a:pt x="891113" y="284610"/>
                  <a:pt x="888600" y="306890"/>
                  <a:pt x="873880" y="314795"/>
                </a:cubicBezTo>
                <a:cubicBezTo>
                  <a:pt x="883933" y="316592"/>
                  <a:pt x="888959" y="320904"/>
                  <a:pt x="887882" y="330607"/>
                </a:cubicBezTo>
                <a:cubicBezTo>
                  <a:pt x="887523" y="331685"/>
                  <a:pt x="894703" y="333481"/>
                  <a:pt x="897934" y="335637"/>
                </a:cubicBezTo>
                <a:cubicBezTo>
                  <a:pt x="902961" y="338512"/>
                  <a:pt x="909782" y="340668"/>
                  <a:pt x="911577" y="344621"/>
                </a:cubicBezTo>
                <a:cubicBezTo>
                  <a:pt x="917321" y="360432"/>
                  <a:pt x="916603" y="360432"/>
                  <a:pt x="933836" y="351449"/>
                </a:cubicBezTo>
                <a:lnTo>
                  <a:pt x="933836" y="389899"/>
                </a:lnTo>
                <a:cubicBezTo>
                  <a:pt x="935272" y="389899"/>
                  <a:pt x="936350" y="390258"/>
                  <a:pt x="937786" y="390618"/>
                </a:cubicBezTo>
                <a:cubicBezTo>
                  <a:pt x="943171" y="378400"/>
                  <a:pt x="948556" y="366182"/>
                  <a:pt x="953583" y="354324"/>
                </a:cubicBezTo>
                <a:cubicBezTo>
                  <a:pt x="956814" y="347137"/>
                  <a:pt x="958609" y="337794"/>
                  <a:pt x="970097" y="340668"/>
                </a:cubicBezTo>
                <a:cubicBezTo>
                  <a:pt x="977278" y="342465"/>
                  <a:pt x="982304" y="354324"/>
                  <a:pt x="979432" y="364385"/>
                </a:cubicBezTo>
                <a:cubicBezTo>
                  <a:pt x="975483" y="380556"/>
                  <a:pt x="969738" y="396367"/>
                  <a:pt x="966148" y="412538"/>
                </a:cubicBezTo>
                <a:cubicBezTo>
                  <a:pt x="964712" y="419006"/>
                  <a:pt x="965430" y="426553"/>
                  <a:pt x="967225" y="433021"/>
                </a:cubicBezTo>
                <a:cubicBezTo>
                  <a:pt x="970456" y="443083"/>
                  <a:pt x="975483" y="452785"/>
                  <a:pt x="979432" y="462487"/>
                </a:cubicBezTo>
                <a:cubicBezTo>
                  <a:pt x="982304" y="470393"/>
                  <a:pt x="978714" y="473986"/>
                  <a:pt x="970456" y="473986"/>
                </a:cubicBezTo>
                <a:cubicBezTo>
                  <a:pt x="966507" y="474346"/>
                  <a:pt x="962558" y="474346"/>
                  <a:pt x="958609" y="475065"/>
                </a:cubicBezTo>
                <a:cubicBezTo>
                  <a:pt x="952864" y="476143"/>
                  <a:pt x="949992" y="478299"/>
                  <a:pt x="952864" y="485126"/>
                </a:cubicBezTo>
                <a:cubicBezTo>
                  <a:pt x="956814" y="495547"/>
                  <a:pt x="954301" y="498422"/>
                  <a:pt x="942812" y="499141"/>
                </a:cubicBezTo>
                <a:cubicBezTo>
                  <a:pt x="929528" y="500219"/>
                  <a:pt x="919476" y="496266"/>
                  <a:pt x="914449" y="482970"/>
                </a:cubicBezTo>
                <a:cubicBezTo>
                  <a:pt x="911936" y="475783"/>
                  <a:pt x="907628" y="476502"/>
                  <a:pt x="901166" y="477939"/>
                </a:cubicBezTo>
                <a:cubicBezTo>
                  <a:pt x="883933" y="482611"/>
                  <a:pt x="866341" y="486564"/>
                  <a:pt x="848749" y="489079"/>
                </a:cubicBezTo>
                <a:cubicBezTo>
                  <a:pt x="829721" y="491235"/>
                  <a:pt x="823258" y="486204"/>
                  <a:pt x="814283" y="468596"/>
                </a:cubicBezTo>
                <a:cubicBezTo>
                  <a:pt x="809975" y="459613"/>
                  <a:pt x="802435" y="451707"/>
                  <a:pt x="798486" y="442723"/>
                </a:cubicBezTo>
                <a:cubicBezTo>
                  <a:pt x="795973" y="437333"/>
                  <a:pt x="794537" y="428349"/>
                  <a:pt x="797409" y="425115"/>
                </a:cubicBezTo>
                <a:cubicBezTo>
                  <a:pt x="800999" y="421162"/>
                  <a:pt x="809256" y="419006"/>
                  <a:pt x="815360" y="419725"/>
                </a:cubicBezTo>
                <a:cubicBezTo>
                  <a:pt x="826848" y="420803"/>
                  <a:pt x="837619" y="424396"/>
                  <a:pt x="848749" y="426553"/>
                </a:cubicBezTo>
                <a:cubicBezTo>
                  <a:pt x="851621" y="427271"/>
                  <a:pt x="855211" y="426912"/>
                  <a:pt x="859878" y="424037"/>
                </a:cubicBezTo>
                <a:cubicBezTo>
                  <a:pt x="856288" y="421162"/>
                  <a:pt x="853416" y="417928"/>
                  <a:pt x="849826" y="415772"/>
                </a:cubicBezTo>
                <a:cubicBezTo>
                  <a:pt x="837619" y="409304"/>
                  <a:pt x="825053" y="403195"/>
                  <a:pt x="813206" y="396367"/>
                </a:cubicBezTo>
                <a:cubicBezTo>
                  <a:pt x="809975" y="394571"/>
                  <a:pt x="807820" y="390977"/>
                  <a:pt x="805307" y="388462"/>
                </a:cubicBezTo>
                <a:cubicBezTo>
                  <a:pt x="808897" y="385227"/>
                  <a:pt x="812129" y="381634"/>
                  <a:pt x="816437" y="380197"/>
                </a:cubicBezTo>
                <a:cubicBezTo>
                  <a:pt x="821104" y="378400"/>
                  <a:pt x="826489" y="378400"/>
                  <a:pt x="833670" y="377322"/>
                </a:cubicBezTo>
                <a:cubicBezTo>
                  <a:pt x="829003" y="373728"/>
                  <a:pt x="826848" y="371213"/>
                  <a:pt x="824335" y="369776"/>
                </a:cubicBezTo>
                <a:cubicBezTo>
                  <a:pt x="809256" y="360432"/>
                  <a:pt x="808179" y="355761"/>
                  <a:pt x="821822" y="344262"/>
                </a:cubicBezTo>
                <a:cubicBezTo>
                  <a:pt x="834747" y="333841"/>
                  <a:pt x="849826" y="326294"/>
                  <a:pt x="864187" y="315873"/>
                </a:cubicBezTo>
                <a:cubicBezTo>
                  <a:pt x="851980" y="319826"/>
                  <a:pt x="839414" y="322701"/>
                  <a:pt x="828644" y="328810"/>
                </a:cubicBezTo>
                <a:cubicBezTo>
                  <a:pt x="815719" y="335637"/>
                  <a:pt x="804589" y="345699"/>
                  <a:pt x="793460" y="354683"/>
                </a:cubicBezTo>
                <a:cubicBezTo>
                  <a:pt x="787715" y="358636"/>
                  <a:pt x="762225" y="362229"/>
                  <a:pt x="757199" y="358636"/>
                </a:cubicBezTo>
                <a:cubicBezTo>
                  <a:pt x="751813" y="355042"/>
                  <a:pt x="749300" y="330247"/>
                  <a:pt x="754685" y="324138"/>
                </a:cubicBezTo>
                <a:cubicBezTo>
                  <a:pt x="774073" y="301859"/>
                  <a:pt x="793819" y="279579"/>
                  <a:pt x="813924" y="257659"/>
                </a:cubicBezTo>
                <a:cubicBezTo>
                  <a:pt x="816796" y="254245"/>
                  <a:pt x="823887" y="252269"/>
                  <a:pt x="831157" y="251775"/>
                </a:cubicBezTo>
                <a:close/>
                <a:moveTo>
                  <a:pt x="2297241" y="247736"/>
                </a:moveTo>
                <a:cubicBezTo>
                  <a:pt x="2300003" y="246881"/>
                  <a:pt x="2303171" y="247511"/>
                  <a:pt x="2305344" y="250030"/>
                </a:cubicBezTo>
                <a:cubicBezTo>
                  <a:pt x="2315485" y="260465"/>
                  <a:pt x="2324901" y="271260"/>
                  <a:pt x="2335042" y="281695"/>
                </a:cubicBezTo>
                <a:cubicBezTo>
                  <a:pt x="2341199" y="288172"/>
                  <a:pt x="2341199" y="292490"/>
                  <a:pt x="2336129" y="300766"/>
                </a:cubicBezTo>
                <a:cubicBezTo>
                  <a:pt x="2330696" y="310122"/>
                  <a:pt x="2328523" y="321636"/>
                  <a:pt x="2325626" y="332791"/>
                </a:cubicBezTo>
                <a:cubicBezTo>
                  <a:pt x="2322366" y="344666"/>
                  <a:pt x="2319831" y="357260"/>
                  <a:pt x="2316209" y="369494"/>
                </a:cubicBezTo>
                <a:cubicBezTo>
                  <a:pt x="2314036" y="377770"/>
                  <a:pt x="2309328" y="379569"/>
                  <a:pt x="2303534" y="372733"/>
                </a:cubicBezTo>
                <a:cubicBezTo>
                  <a:pt x="2297015" y="364456"/>
                  <a:pt x="2291220" y="355461"/>
                  <a:pt x="2285063" y="346825"/>
                </a:cubicBezTo>
                <a:cubicBezTo>
                  <a:pt x="2289409" y="343226"/>
                  <a:pt x="2292306" y="340348"/>
                  <a:pt x="2295928" y="336749"/>
                </a:cubicBezTo>
                <a:cubicBezTo>
                  <a:pt x="2294117" y="335310"/>
                  <a:pt x="2292306" y="333871"/>
                  <a:pt x="2290496" y="332791"/>
                </a:cubicBezTo>
                <a:cubicBezTo>
                  <a:pt x="2282528" y="328473"/>
                  <a:pt x="2282528" y="323795"/>
                  <a:pt x="2289047" y="317678"/>
                </a:cubicBezTo>
                <a:cubicBezTo>
                  <a:pt x="2293031" y="314080"/>
                  <a:pt x="2303896" y="310482"/>
                  <a:pt x="2296290" y="303285"/>
                </a:cubicBezTo>
                <a:cubicBezTo>
                  <a:pt x="2288685" y="296088"/>
                  <a:pt x="2283977" y="305084"/>
                  <a:pt x="2279993" y="310122"/>
                </a:cubicBezTo>
                <a:cubicBezTo>
                  <a:pt x="2275285" y="315879"/>
                  <a:pt x="2269852" y="315879"/>
                  <a:pt x="2266955" y="310122"/>
                </a:cubicBezTo>
                <a:cubicBezTo>
                  <a:pt x="2259349" y="295369"/>
                  <a:pt x="2252830" y="280256"/>
                  <a:pt x="2246673" y="264783"/>
                </a:cubicBezTo>
                <a:cubicBezTo>
                  <a:pt x="2246311" y="262984"/>
                  <a:pt x="2251019" y="257586"/>
                  <a:pt x="2254641" y="255787"/>
                </a:cubicBezTo>
                <a:cubicBezTo>
                  <a:pt x="2257538" y="254708"/>
                  <a:pt x="2264419" y="254708"/>
                  <a:pt x="2265144" y="256507"/>
                </a:cubicBezTo>
                <a:cubicBezTo>
                  <a:pt x="2267679" y="262984"/>
                  <a:pt x="2271301" y="262984"/>
                  <a:pt x="2277458" y="262264"/>
                </a:cubicBezTo>
                <a:cubicBezTo>
                  <a:pt x="2281079" y="261545"/>
                  <a:pt x="2285063" y="265503"/>
                  <a:pt x="2290133" y="268021"/>
                </a:cubicBezTo>
                <a:cubicBezTo>
                  <a:pt x="2290496" y="262624"/>
                  <a:pt x="2290496" y="258666"/>
                  <a:pt x="2291582" y="254348"/>
                </a:cubicBezTo>
                <a:cubicBezTo>
                  <a:pt x="2292125" y="250930"/>
                  <a:pt x="2294480" y="248591"/>
                  <a:pt x="2297241" y="247736"/>
                </a:cubicBezTo>
                <a:close/>
                <a:moveTo>
                  <a:pt x="377060" y="237414"/>
                </a:moveTo>
                <a:cubicBezTo>
                  <a:pt x="378501" y="237054"/>
                  <a:pt x="379581" y="237414"/>
                  <a:pt x="380662" y="238134"/>
                </a:cubicBezTo>
                <a:cubicBezTo>
                  <a:pt x="381742" y="238494"/>
                  <a:pt x="382823" y="239574"/>
                  <a:pt x="384263" y="240654"/>
                </a:cubicBezTo>
                <a:cubicBezTo>
                  <a:pt x="382823" y="244253"/>
                  <a:pt x="381022" y="247853"/>
                  <a:pt x="379581" y="252532"/>
                </a:cubicBezTo>
                <a:cubicBezTo>
                  <a:pt x="399749" y="254332"/>
                  <a:pt x="410913" y="266210"/>
                  <a:pt x="415595" y="284928"/>
                </a:cubicBezTo>
                <a:cubicBezTo>
                  <a:pt x="415955" y="286727"/>
                  <a:pt x="417395" y="289607"/>
                  <a:pt x="418836" y="289607"/>
                </a:cubicBezTo>
                <a:cubicBezTo>
                  <a:pt x="440444" y="292846"/>
                  <a:pt x="451608" y="313364"/>
                  <a:pt x="470695" y="319843"/>
                </a:cubicBezTo>
                <a:cubicBezTo>
                  <a:pt x="498425" y="329201"/>
                  <a:pt x="516432" y="350798"/>
                  <a:pt x="534799" y="371675"/>
                </a:cubicBezTo>
                <a:cubicBezTo>
                  <a:pt x="544883" y="383194"/>
                  <a:pt x="554246" y="395432"/>
                  <a:pt x="563970" y="407311"/>
                </a:cubicBezTo>
                <a:cubicBezTo>
                  <a:pt x="565770" y="409470"/>
                  <a:pt x="568291" y="410910"/>
                  <a:pt x="572253" y="414510"/>
                </a:cubicBezTo>
                <a:cubicBezTo>
                  <a:pt x="576214" y="404791"/>
                  <a:pt x="579456" y="396872"/>
                  <a:pt x="581976" y="390753"/>
                </a:cubicBezTo>
                <a:cubicBezTo>
                  <a:pt x="591700" y="389313"/>
                  <a:pt x="599983" y="388233"/>
                  <a:pt x="607906" y="386793"/>
                </a:cubicBezTo>
                <a:cubicBezTo>
                  <a:pt x="621231" y="383914"/>
                  <a:pt x="634196" y="380674"/>
                  <a:pt x="645720" y="378155"/>
                </a:cubicBezTo>
                <a:cubicBezTo>
                  <a:pt x="659045" y="404431"/>
                  <a:pt x="670569" y="378155"/>
                  <a:pt x="685695" y="381034"/>
                </a:cubicBezTo>
                <a:cubicBezTo>
                  <a:pt x="685695" y="387513"/>
                  <a:pt x="686055" y="394712"/>
                  <a:pt x="685695" y="401911"/>
                </a:cubicBezTo>
                <a:cubicBezTo>
                  <a:pt x="684975" y="409830"/>
                  <a:pt x="688576" y="413430"/>
                  <a:pt x="696139" y="413430"/>
                </a:cubicBezTo>
                <a:cubicBezTo>
                  <a:pt x="697579" y="413430"/>
                  <a:pt x="699380" y="413070"/>
                  <a:pt x="699740" y="413790"/>
                </a:cubicBezTo>
                <a:cubicBezTo>
                  <a:pt x="709464" y="421709"/>
                  <a:pt x="719548" y="421709"/>
                  <a:pt x="730712" y="418109"/>
                </a:cubicBezTo>
                <a:cubicBezTo>
                  <a:pt x="733233" y="417029"/>
                  <a:pt x="737914" y="421349"/>
                  <a:pt x="740435" y="424228"/>
                </a:cubicBezTo>
                <a:cubicBezTo>
                  <a:pt x="757001" y="440786"/>
                  <a:pt x="773568" y="456624"/>
                  <a:pt x="794455" y="467782"/>
                </a:cubicBezTo>
                <a:cubicBezTo>
                  <a:pt x="806700" y="473901"/>
                  <a:pt x="806340" y="481100"/>
                  <a:pt x="796976" y="490819"/>
                </a:cubicBezTo>
                <a:cubicBezTo>
                  <a:pt x="794095" y="494058"/>
                  <a:pt x="792655" y="499098"/>
                  <a:pt x="790854" y="503057"/>
                </a:cubicBezTo>
                <a:cubicBezTo>
                  <a:pt x="794455" y="504857"/>
                  <a:pt x="798417" y="507737"/>
                  <a:pt x="802378" y="508456"/>
                </a:cubicBezTo>
                <a:cubicBezTo>
                  <a:pt x="813182" y="510616"/>
                  <a:pt x="824707" y="510616"/>
                  <a:pt x="834790" y="513856"/>
                </a:cubicBezTo>
                <a:cubicBezTo>
                  <a:pt x="839832" y="515295"/>
                  <a:pt x="844154" y="521415"/>
                  <a:pt x="846675" y="526454"/>
                </a:cubicBezTo>
                <a:cubicBezTo>
                  <a:pt x="850636" y="533293"/>
                  <a:pt x="852437" y="541212"/>
                  <a:pt x="855678" y="550931"/>
                </a:cubicBezTo>
                <a:cubicBezTo>
                  <a:pt x="863961" y="539772"/>
                  <a:pt x="870444" y="531493"/>
                  <a:pt x="876206" y="522854"/>
                </a:cubicBezTo>
                <a:cubicBezTo>
                  <a:pt x="887010" y="505217"/>
                  <a:pt x="902496" y="506657"/>
                  <a:pt x="914020" y="518895"/>
                </a:cubicBezTo>
                <a:cubicBezTo>
                  <a:pt x="932387" y="538332"/>
                  <a:pt x="954715" y="543372"/>
                  <a:pt x="978844" y="545531"/>
                </a:cubicBezTo>
                <a:cubicBezTo>
                  <a:pt x="982445" y="545891"/>
                  <a:pt x="986767" y="542292"/>
                  <a:pt x="990368" y="539412"/>
                </a:cubicBezTo>
                <a:cubicBezTo>
                  <a:pt x="994690" y="536533"/>
                  <a:pt x="996490" y="528254"/>
                  <a:pt x="1003693" y="533653"/>
                </a:cubicBezTo>
                <a:cubicBezTo>
                  <a:pt x="1009815" y="538332"/>
                  <a:pt x="1015217" y="543372"/>
                  <a:pt x="1010896" y="552370"/>
                </a:cubicBezTo>
                <a:cubicBezTo>
                  <a:pt x="1008015" y="558489"/>
                  <a:pt x="1006214" y="564969"/>
                  <a:pt x="1004053" y="571088"/>
                </a:cubicBezTo>
                <a:cubicBezTo>
                  <a:pt x="1005134" y="571808"/>
                  <a:pt x="1006214" y="572528"/>
                  <a:pt x="1007295" y="572887"/>
                </a:cubicBezTo>
                <a:cubicBezTo>
                  <a:pt x="1009095" y="570728"/>
                  <a:pt x="1011256" y="568568"/>
                  <a:pt x="1013057" y="566408"/>
                </a:cubicBezTo>
                <a:cubicBezTo>
                  <a:pt x="1021340" y="556690"/>
                  <a:pt x="1029983" y="546611"/>
                  <a:pt x="1038986" y="537252"/>
                </a:cubicBezTo>
                <a:cubicBezTo>
                  <a:pt x="1044028" y="531853"/>
                  <a:pt x="1051591" y="528614"/>
                  <a:pt x="1049430" y="518535"/>
                </a:cubicBezTo>
                <a:cubicBezTo>
                  <a:pt x="1049070" y="516015"/>
                  <a:pt x="1057713" y="512056"/>
                  <a:pt x="1064556" y="506657"/>
                </a:cubicBezTo>
                <a:cubicBezTo>
                  <a:pt x="1059874" y="501617"/>
                  <a:pt x="1054472" y="494778"/>
                  <a:pt x="1047990" y="489739"/>
                </a:cubicBezTo>
                <a:cubicBezTo>
                  <a:pt x="1039346" y="482180"/>
                  <a:pt x="1038266" y="475341"/>
                  <a:pt x="1043668" y="465262"/>
                </a:cubicBezTo>
                <a:cubicBezTo>
                  <a:pt x="1051231" y="449065"/>
                  <a:pt x="1060594" y="435027"/>
                  <a:pt x="1076800" y="427108"/>
                </a:cubicBezTo>
                <a:cubicBezTo>
                  <a:pt x="1086524" y="422428"/>
                  <a:pt x="1092286" y="424948"/>
                  <a:pt x="1092646" y="435387"/>
                </a:cubicBezTo>
                <a:cubicBezTo>
                  <a:pt x="1094087" y="455904"/>
                  <a:pt x="1096608" y="477141"/>
                  <a:pt x="1082563" y="495858"/>
                </a:cubicBezTo>
                <a:cubicBezTo>
                  <a:pt x="1081122" y="498018"/>
                  <a:pt x="1079681" y="501977"/>
                  <a:pt x="1080402" y="504137"/>
                </a:cubicBezTo>
                <a:cubicBezTo>
                  <a:pt x="1083643" y="514936"/>
                  <a:pt x="1087965" y="525374"/>
                  <a:pt x="1092646" y="537252"/>
                </a:cubicBezTo>
                <a:cubicBezTo>
                  <a:pt x="1096608" y="535093"/>
                  <a:pt x="1101289" y="531853"/>
                  <a:pt x="1105971" y="529334"/>
                </a:cubicBezTo>
                <a:cubicBezTo>
                  <a:pt x="1114254" y="534733"/>
                  <a:pt x="1114614" y="541212"/>
                  <a:pt x="1112093" y="549851"/>
                </a:cubicBezTo>
                <a:cubicBezTo>
                  <a:pt x="1109933" y="556690"/>
                  <a:pt x="1109212" y="564609"/>
                  <a:pt x="1109212" y="572528"/>
                </a:cubicBezTo>
                <a:cubicBezTo>
                  <a:pt x="1108852" y="575047"/>
                  <a:pt x="1111373" y="577567"/>
                  <a:pt x="1113174" y="580086"/>
                </a:cubicBezTo>
                <a:cubicBezTo>
                  <a:pt x="1115335" y="579007"/>
                  <a:pt x="1118216" y="577927"/>
                  <a:pt x="1120016" y="576127"/>
                </a:cubicBezTo>
                <a:cubicBezTo>
                  <a:pt x="1131901" y="561729"/>
                  <a:pt x="1144506" y="548051"/>
                  <a:pt x="1155670" y="532573"/>
                </a:cubicBezTo>
                <a:cubicBezTo>
                  <a:pt x="1170435" y="512416"/>
                  <a:pt x="1174757" y="511696"/>
                  <a:pt x="1192043" y="530773"/>
                </a:cubicBezTo>
                <a:cubicBezTo>
                  <a:pt x="1199246" y="539052"/>
                  <a:pt x="1200686" y="546251"/>
                  <a:pt x="1192763" y="554170"/>
                </a:cubicBezTo>
                <a:cubicBezTo>
                  <a:pt x="1183400" y="563169"/>
                  <a:pt x="1179439" y="573247"/>
                  <a:pt x="1180519" y="586926"/>
                </a:cubicBezTo>
                <a:cubicBezTo>
                  <a:pt x="1182320" y="602043"/>
                  <a:pt x="1160712" y="616801"/>
                  <a:pt x="1145946" y="614282"/>
                </a:cubicBezTo>
                <a:cubicBezTo>
                  <a:pt x="1136583" y="612482"/>
                  <a:pt x="1126139" y="613202"/>
                  <a:pt x="1116055" y="613922"/>
                </a:cubicBezTo>
                <a:cubicBezTo>
                  <a:pt x="1113894" y="613922"/>
                  <a:pt x="1112093" y="618241"/>
                  <a:pt x="1110293" y="620401"/>
                </a:cubicBezTo>
                <a:cubicBezTo>
                  <a:pt x="1107772" y="624360"/>
                  <a:pt x="1105971" y="628680"/>
                  <a:pt x="1102370" y="631199"/>
                </a:cubicBezTo>
                <a:cubicBezTo>
                  <a:pt x="1088685" y="641998"/>
                  <a:pt x="1085804" y="641998"/>
                  <a:pt x="1071038" y="630839"/>
                </a:cubicBezTo>
                <a:cubicBezTo>
                  <a:pt x="1069598" y="630120"/>
                  <a:pt x="1067797" y="629400"/>
                  <a:pt x="1064556" y="630839"/>
                </a:cubicBezTo>
                <a:cubicBezTo>
                  <a:pt x="1070678" y="636959"/>
                  <a:pt x="1076800" y="643438"/>
                  <a:pt x="1082202" y="649197"/>
                </a:cubicBezTo>
                <a:cubicBezTo>
                  <a:pt x="1072839" y="676193"/>
                  <a:pt x="1050150" y="674393"/>
                  <a:pt x="1029623" y="676913"/>
                </a:cubicBezTo>
                <a:cubicBezTo>
                  <a:pt x="1024581" y="677633"/>
                  <a:pt x="1019179" y="677273"/>
                  <a:pt x="1014497" y="677633"/>
                </a:cubicBezTo>
                <a:cubicBezTo>
                  <a:pt x="1013777" y="679433"/>
                  <a:pt x="1013417" y="680512"/>
                  <a:pt x="1013417" y="680872"/>
                </a:cubicBezTo>
                <a:cubicBezTo>
                  <a:pt x="1015217" y="686632"/>
                  <a:pt x="1017018" y="692031"/>
                  <a:pt x="1018819" y="697430"/>
                </a:cubicBezTo>
                <a:cubicBezTo>
                  <a:pt x="1013417" y="698870"/>
                  <a:pt x="1007655" y="699950"/>
                  <a:pt x="1002253" y="701750"/>
                </a:cubicBezTo>
                <a:cubicBezTo>
                  <a:pt x="999732" y="702829"/>
                  <a:pt x="996851" y="704269"/>
                  <a:pt x="995050" y="706429"/>
                </a:cubicBezTo>
                <a:cubicBezTo>
                  <a:pt x="973082" y="731625"/>
                  <a:pt x="948953" y="755022"/>
                  <a:pt x="938149" y="788137"/>
                </a:cubicBezTo>
                <a:cubicBezTo>
                  <a:pt x="934908" y="797136"/>
                  <a:pt x="934547" y="803615"/>
                  <a:pt x="939229" y="812254"/>
                </a:cubicBezTo>
                <a:cubicBezTo>
                  <a:pt x="944991" y="822693"/>
                  <a:pt x="948233" y="834571"/>
                  <a:pt x="952914" y="846089"/>
                </a:cubicBezTo>
                <a:cubicBezTo>
                  <a:pt x="951474" y="846449"/>
                  <a:pt x="950393" y="847169"/>
                  <a:pt x="949313" y="848249"/>
                </a:cubicBezTo>
                <a:cubicBezTo>
                  <a:pt x="951474" y="848609"/>
                  <a:pt x="953995" y="849689"/>
                  <a:pt x="956156" y="849329"/>
                </a:cubicBezTo>
                <a:cubicBezTo>
                  <a:pt x="968400" y="848249"/>
                  <a:pt x="978484" y="852569"/>
                  <a:pt x="987487" y="860487"/>
                </a:cubicBezTo>
                <a:cubicBezTo>
                  <a:pt x="1008375" y="879205"/>
                  <a:pt x="1028182" y="898642"/>
                  <a:pt x="1054472" y="909081"/>
                </a:cubicBezTo>
                <a:cubicBezTo>
                  <a:pt x="1064556" y="913040"/>
                  <a:pt x="1066356" y="920599"/>
                  <a:pt x="1062755" y="929958"/>
                </a:cubicBezTo>
                <a:cubicBezTo>
                  <a:pt x="1055552" y="949035"/>
                  <a:pt x="1056633" y="966673"/>
                  <a:pt x="1068877" y="983230"/>
                </a:cubicBezTo>
                <a:cubicBezTo>
                  <a:pt x="1071759" y="986830"/>
                  <a:pt x="1075720" y="991149"/>
                  <a:pt x="1079681" y="992589"/>
                </a:cubicBezTo>
                <a:cubicBezTo>
                  <a:pt x="1087244" y="996189"/>
                  <a:pt x="1093727" y="995469"/>
                  <a:pt x="1094447" y="985030"/>
                </a:cubicBezTo>
                <a:cubicBezTo>
                  <a:pt x="1095527" y="974951"/>
                  <a:pt x="1098048" y="964873"/>
                  <a:pt x="1098048" y="954794"/>
                </a:cubicBezTo>
                <a:cubicBezTo>
                  <a:pt x="1098408" y="931757"/>
                  <a:pt x="1109573" y="916640"/>
                  <a:pt x="1129020" y="906201"/>
                </a:cubicBezTo>
                <a:cubicBezTo>
                  <a:pt x="1149908" y="894683"/>
                  <a:pt x="1156750" y="881005"/>
                  <a:pt x="1149547" y="856168"/>
                </a:cubicBezTo>
                <a:cubicBezTo>
                  <a:pt x="1145586" y="841410"/>
                  <a:pt x="1148467" y="829172"/>
                  <a:pt x="1152068" y="815854"/>
                </a:cubicBezTo>
                <a:cubicBezTo>
                  <a:pt x="1158191" y="795696"/>
                  <a:pt x="1164673" y="775539"/>
                  <a:pt x="1170795" y="755382"/>
                </a:cubicBezTo>
                <a:cubicBezTo>
                  <a:pt x="1176557" y="734865"/>
                  <a:pt x="1177998" y="735585"/>
                  <a:pt x="1199246" y="737025"/>
                </a:cubicBezTo>
                <a:cubicBezTo>
                  <a:pt x="1234179" y="740264"/>
                  <a:pt x="1246423" y="768700"/>
                  <a:pt x="1264430" y="791017"/>
                </a:cubicBezTo>
                <a:cubicBezTo>
                  <a:pt x="1266231" y="793177"/>
                  <a:pt x="1265150" y="798936"/>
                  <a:pt x="1263710" y="802535"/>
                </a:cubicBezTo>
                <a:cubicBezTo>
                  <a:pt x="1259748" y="816574"/>
                  <a:pt x="1262990" y="829172"/>
                  <a:pt x="1269112" y="841410"/>
                </a:cubicBezTo>
                <a:cubicBezTo>
                  <a:pt x="1273073" y="849329"/>
                  <a:pt x="1278835" y="853288"/>
                  <a:pt x="1286758" y="848249"/>
                </a:cubicBezTo>
                <a:cubicBezTo>
                  <a:pt x="1295762" y="842130"/>
                  <a:pt x="1303685" y="835291"/>
                  <a:pt x="1311608" y="827732"/>
                </a:cubicBezTo>
                <a:cubicBezTo>
                  <a:pt x="1317010" y="822693"/>
                  <a:pt x="1320971" y="816214"/>
                  <a:pt x="1327093" y="808655"/>
                </a:cubicBezTo>
                <a:cubicBezTo>
                  <a:pt x="1335376" y="821973"/>
                  <a:pt x="1336817" y="833851"/>
                  <a:pt x="1337897" y="846449"/>
                </a:cubicBezTo>
                <a:cubicBezTo>
                  <a:pt x="1338258" y="853288"/>
                  <a:pt x="1340778" y="859768"/>
                  <a:pt x="1342219" y="866607"/>
                </a:cubicBezTo>
                <a:cubicBezTo>
                  <a:pt x="1344380" y="874525"/>
                  <a:pt x="1347621" y="882804"/>
                  <a:pt x="1347981" y="890723"/>
                </a:cubicBezTo>
                <a:cubicBezTo>
                  <a:pt x="1348341" y="910520"/>
                  <a:pt x="1352663" y="927438"/>
                  <a:pt x="1372830" y="937157"/>
                </a:cubicBezTo>
                <a:cubicBezTo>
                  <a:pt x="1385795" y="943276"/>
                  <a:pt x="1385075" y="947955"/>
                  <a:pt x="1372830" y="955154"/>
                </a:cubicBezTo>
                <a:cubicBezTo>
                  <a:pt x="1368869" y="957674"/>
                  <a:pt x="1364547" y="959834"/>
                  <a:pt x="1360946" y="963793"/>
                </a:cubicBezTo>
                <a:cubicBezTo>
                  <a:pt x="1363107" y="963433"/>
                  <a:pt x="1365628" y="963793"/>
                  <a:pt x="1367068" y="963073"/>
                </a:cubicBezTo>
                <a:cubicBezTo>
                  <a:pt x="1380033" y="954074"/>
                  <a:pt x="1391197" y="959834"/>
                  <a:pt x="1401641" y="967393"/>
                </a:cubicBezTo>
                <a:cubicBezTo>
                  <a:pt x="1411725" y="974592"/>
                  <a:pt x="1407763" y="1001228"/>
                  <a:pt x="1396239" y="1006987"/>
                </a:cubicBezTo>
                <a:cubicBezTo>
                  <a:pt x="1380033" y="1014906"/>
                  <a:pt x="1363827" y="1022465"/>
                  <a:pt x="1347981" y="1030024"/>
                </a:cubicBezTo>
                <a:cubicBezTo>
                  <a:pt x="1344380" y="1031464"/>
                  <a:pt x="1340778" y="1032543"/>
                  <a:pt x="1337177" y="1032184"/>
                </a:cubicBezTo>
                <a:cubicBezTo>
                  <a:pt x="1320971" y="1031824"/>
                  <a:pt x="1304405" y="1032543"/>
                  <a:pt x="1288199" y="1030024"/>
                </a:cubicBezTo>
                <a:cubicBezTo>
                  <a:pt x="1272353" y="1027864"/>
                  <a:pt x="1258308" y="1030384"/>
                  <a:pt x="1245703" y="1040462"/>
                </a:cubicBezTo>
                <a:cubicBezTo>
                  <a:pt x="1233819" y="1049461"/>
                  <a:pt x="1221574" y="1057740"/>
                  <a:pt x="1209330" y="1066379"/>
                </a:cubicBezTo>
                <a:cubicBezTo>
                  <a:pt x="1210050" y="1067459"/>
                  <a:pt x="1210770" y="1068538"/>
                  <a:pt x="1211490" y="1069978"/>
                </a:cubicBezTo>
                <a:cubicBezTo>
                  <a:pt x="1216172" y="1067459"/>
                  <a:pt x="1221934" y="1066019"/>
                  <a:pt x="1226616" y="1062779"/>
                </a:cubicBezTo>
                <a:cubicBezTo>
                  <a:pt x="1238500" y="1054860"/>
                  <a:pt x="1252186" y="1055220"/>
                  <a:pt x="1265511" y="1057020"/>
                </a:cubicBezTo>
                <a:cubicBezTo>
                  <a:pt x="1268031" y="1057380"/>
                  <a:pt x="1271993" y="1059540"/>
                  <a:pt x="1272713" y="1061699"/>
                </a:cubicBezTo>
                <a:cubicBezTo>
                  <a:pt x="1273794" y="1064219"/>
                  <a:pt x="1272353" y="1067819"/>
                  <a:pt x="1270913" y="1070698"/>
                </a:cubicBezTo>
                <a:cubicBezTo>
                  <a:pt x="1268752" y="1074298"/>
                  <a:pt x="1262629" y="1078617"/>
                  <a:pt x="1263350" y="1080777"/>
                </a:cubicBezTo>
                <a:cubicBezTo>
                  <a:pt x="1267311" y="1090855"/>
                  <a:pt x="1271273" y="1101294"/>
                  <a:pt x="1278115" y="1109213"/>
                </a:cubicBezTo>
                <a:cubicBezTo>
                  <a:pt x="1284237" y="1116052"/>
                  <a:pt x="1293961" y="1120011"/>
                  <a:pt x="1305125" y="1127570"/>
                </a:cubicBezTo>
                <a:cubicBezTo>
                  <a:pt x="1284598" y="1137289"/>
                  <a:pt x="1266951" y="1145928"/>
                  <a:pt x="1248944" y="1154207"/>
                </a:cubicBezTo>
                <a:cubicBezTo>
                  <a:pt x="1247144" y="1155286"/>
                  <a:pt x="1242822" y="1153487"/>
                  <a:pt x="1242102" y="1151687"/>
                </a:cubicBezTo>
                <a:cubicBezTo>
                  <a:pt x="1241021" y="1149887"/>
                  <a:pt x="1242462" y="1145928"/>
                  <a:pt x="1243902" y="1144488"/>
                </a:cubicBezTo>
                <a:cubicBezTo>
                  <a:pt x="1247504" y="1140888"/>
                  <a:pt x="1252186" y="1137649"/>
                  <a:pt x="1256507" y="1134769"/>
                </a:cubicBezTo>
                <a:cubicBezTo>
                  <a:pt x="1259748" y="1132969"/>
                  <a:pt x="1263350" y="1131530"/>
                  <a:pt x="1267311" y="1130090"/>
                </a:cubicBezTo>
                <a:cubicBezTo>
                  <a:pt x="1265511" y="1127930"/>
                  <a:pt x="1264070" y="1126130"/>
                  <a:pt x="1262629" y="1124331"/>
                </a:cubicBezTo>
                <a:cubicBezTo>
                  <a:pt x="1256147" y="1126130"/>
                  <a:pt x="1249304" y="1127570"/>
                  <a:pt x="1243182" y="1129730"/>
                </a:cubicBezTo>
                <a:cubicBezTo>
                  <a:pt x="1230217" y="1134769"/>
                  <a:pt x="1217613" y="1140528"/>
                  <a:pt x="1204288" y="1144848"/>
                </a:cubicBezTo>
                <a:cubicBezTo>
                  <a:pt x="1185561" y="1150607"/>
                  <a:pt x="1178718" y="1167165"/>
                  <a:pt x="1170795" y="1181923"/>
                </a:cubicBezTo>
                <a:cubicBezTo>
                  <a:pt x="1166474" y="1190921"/>
                  <a:pt x="1160712" y="1195961"/>
                  <a:pt x="1151708" y="1199200"/>
                </a:cubicBezTo>
                <a:cubicBezTo>
                  <a:pt x="1143785" y="1202080"/>
                  <a:pt x="1135862" y="1204959"/>
                  <a:pt x="1128300" y="1208919"/>
                </a:cubicBezTo>
                <a:cubicBezTo>
                  <a:pt x="1123618" y="1211798"/>
                  <a:pt x="1120377" y="1216478"/>
                  <a:pt x="1116415" y="1220437"/>
                </a:cubicBezTo>
                <a:cubicBezTo>
                  <a:pt x="1110653" y="1226556"/>
                  <a:pt x="1104531" y="1231956"/>
                  <a:pt x="1099489" y="1238435"/>
                </a:cubicBezTo>
                <a:cubicBezTo>
                  <a:pt x="1095167" y="1243834"/>
                  <a:pt x="1091566" y="1250313"/>
                  <a:pt x="1087604" y="1256792"/>
                </a:cubicBezTo>
                <a:cubicBezTo>
                  <a:pt x="1084003" y="1253913"/>
                  <a:pt x="1080762" y="1251033"/>
                  <a:pt x="1075360" y="1246714"/>
                </a:cubicBezTo>
                <a:cubicBezTo>
                  <a:pt x="1074279" y="1252473"/>
                  <a:pt x="1072839" y="1256432"/>
                  <a:pt x="1072839" y="1260392"/>
                </a:cubicBezTo>
                <a:cubicBezTo>
                  <a:pt x="1072839" y="1264711"/>
                  <a:pt x="1073919" y="1269031"/>
                  <a:pt x="1074640" y="1273710"/>
                </a:cubicBezTo>
                <a:cubicBezTo>
                  <a:pt x="1076800" y="1295307"/>
                  <a:pt x="1072839" y="1313304"/>
                  <a:pt x="1052311" y="1326263"/>
                </a:cubicBezTo>
                <a:cubicBezTo>
                  <a:pt x="1035385" y="1336701"/>
                  <a:pt x="1021340" y="1351459"/>
                  <a:pt x="1005134" y="1363337"/>
                </a:cubicBezTo>
                <a:cubicBezTo>
                  <a:pt x="986047" y="1377015"/>
                  <a:pt x="988207" y="1395733"/>
                  <a:pt x="990368" y="1415170"/>
                </a:cubicBezTo>
                <a:cubicBezTo>
                  <a:pt x="992169" y="1429928"/>
                  <a:pt x="995050" y="1445046"/>
                  <a:pt x="995770" y="1459804"/>
                </a:cubicBezTo>
                <a:cubicBezTo>
                  <a:pt x="996130" y="1464483"/>
                  <a:pt x="990728" y="1469523"/>
                  <a:pt x="987847" y="1474562"/>
                </a:cubicBezTo>
                <a:cubicBezTo>
                  <a:pt x="983886" y="1472042"/>
                  <a:pt x="978844" y="1470242"/>
                  <a:pt x="977043" y="1466643"/>
                </a:cubicBezTo>
                <a:cubicBezTo>
                  <a:pt x="971641" y="1457284"/>
                  <a:pt x="967680" y="1446846"/>
                  <a:pt x="963358" y="1437127"/>
                </a:cubicBezTo>
                <a:cubicBezTo>
                  <a:pt x="961918" y="1432088"/>
                  <a:pt x="961918" y="1426689"/>
                  <a:pt x="960117" y="1421289"/>
                </a:cubicBezTo>
                <a:cubicBezTo>
                  <a:pt x="956156" y="1410851"/>
                  <a:pt x="950393" y="1402212"/>
                  <a:pt x="937429" y="1401132"/>
                </a:cubicBezTo>
                <a:cubicBezTo>
                  <a:pt x="929145" y="1400412"/>
                  <a:pt x="920862" y="1398612"/>
                  <a:pt x="912939" y="1396453"/>
                </a:cubicBezTo>
                <a:cubicBezTo>
                  <a:pt x="893132" y="1391054"/>
                  <a:pt x="875125" y="1389974"/>
                  <a:pt x="858559" y="1406531"/>
                </a:cubicBezTo>
                <a:cubicBezTo>
                  <a:pt x="854958" y="1410491"/>
                  <a:pt x="845955" y="1410491"/>
                  <a:pt x="839832" y="1410131"/>
                </a:cubicBezTo>
                <a:cubicBezTo>
                  <a:pt x="825427" y="1409771"/>
                  <a:pt x="811022" y="1404372"/>
                  <a:pt x="797336" y="1407251"/>
                </a:cubicBezTo>
                <a:cubicBezTo>
                  <a:pt x="785812" y="1409771"/>
                  <a:pt x="773928" y="1418770"/>
                  <a:pt x="765645" y="1428128"/>
                </a:cubicBezTo>
                <a:cubicBezTo>
                  <a:pt x="746197" y="1449725"/>
                  <a:pt x="739715" y="1477082"/>
                  <a:pt x="737914" y="1506237"/>
                </a:cubicBezTo>
                <a:cubicBezTo>
                  <a:pt x="736834" y="1522435"/>
                  <a:pt x="736114" y="1538273"/>
                  <a:pt x="742236" y="1554111"/>
                </a:cubicBezTo>
                <a:cubicBezTo>
                  <a:pt x="751960" y="1578947"/>
                  <a:pt x="772487" y="1590106"/>
                  <a:pt x="798057" y="1589746"/>
                </a:cubicBezTo>
                <a:cubicBezTo>
                  <a:pt x="817864" y="1589746"/>
                  <a:pt x="826507" y="1579667"/>
                  <a:pt x="834790" y="1564549"/>
                </a:cubicBezTo>
                <a:cubicBezTo>
                  <a:pt x="848475" y="1540433"/>
                  <a:pt x="866842" y="1535393"/>
                  <a:pt x="890971" y="1548712"/>
                </a:cubicBezTo>
                <a:cubicBezTo>
                  <a:pt x="885929" y="1560230"/>
                  <a:pt x="880527" y="1571388"/>
                  <a:pt x="876206" y="1582907"/>
                </a:cubicBezTo>
                <a:cubicBezTo>
                  <a:pt x="871524" y="1594785"/>
                  <a:pt x="867923" y="1606663"/>
                  <a:pt x="863961" y="1618542"/>
                </a:cubicBezTo>
                <a:cubicBezTo>
                  <a:pt x="861800" y="1625381"/>
                  <a:pt x="864682" y="1628260"/>
                  <a:pt x="871524" y="1628980"/>
                </a:cubicBezTo>
                <a:cubicBezTo>
                  <a:pt x="887370" y="1630060"/>
                  <a:pt x="902856" y="1631860"/>
                  <a:pt x="917981" y="1634020"/>
                </a:cubicBezTo>
                <a:cubicBezTo>
                  <a:pt x="933107" y="1635819"/>
                  <a:pt x="936348" y="1639779"/>
                  <a:pt x="935628" y="1654537"/>
                </a:cubicBezTo>
                <a:cubicBezTo>
                  <a:pt x="935268" y="1661736"/>
                  <a:pt x="935628" y="1669655"/>
                  <a:pt x="933467" y="1676494"/>
                </a:cubicBezTo>
                <a:cubicBezTo>
                  <a:pt x="926264" y="1697371"/>
                  <a:pt x="933107" y="1713569"/>
                  <a:pt x="949313" y="1725807"/>
                </a:cubicBezTo>
                <a:cubicBezTo>
                  <a:pt x="955075" y="1730486"/>
                  <a:pt x="965519" y="1734446"/>
                  <a:pt x="971281" y="1731926"/>
                </a:cubicBezTo>
                <a:cubicBezTo>
                  <a:pt x="991088" y="1724007"/>
                  <a:pt x="1007655" y="1728327"/>
                  <a:pt x="1023861" y="1740565"/>
                </a:cubicBezTo>
                <a:cubicBezTo>
                  <a:pt x="1025301" y="1741285"/>
                  <a:pt x="1027102" y="1741645"/>
                  <a:pt x="1028542" y="1742365"/>
                </a:cubicBezTo>
                <a:cubicBezTo>
                  <a:pt x="1029983" y="1740925"/>
                  <a:pt x="1032144" y="1739485"/>
                  <a:pt x="1032504" y="1737685"/>
                </a:cubicBezTo>
                <a:cubicBezTo>
                  <a:pt x="1045109" y="1710689"/>
                  <a:pt x="1069958" y="1699890"/>
                  <a:pt x="1095167" y="1689452"/>
                </a:cubicBezTo>
                <a:cubicBezTo>
                  <a:pt x="1104171" y="1685852"/>
                  <a:pt x="1108132" y="1688372"/>
                  <a:pt x="1107412" y="1698451"/>
                </a:cubicBezTo>
                <a:cubicBezTo>
                  <a:pt x="1106331" y="1705650"/>
                  <a:pt x="1104531" y="1712489"/>
                  <a:pt x="1103810" y="1719688"/>
                </a:cubicBezTo>
                <a:cubicBezTo>
                  <a:pt x="1105251" y="1720768"/>
                  <a:pt x="1106691" y="1722207"/>
                  <a:pt x="1108132" y="1723287"/>
                </a:cubicBezTo>
                <a:cubicBezTo>
                  <a:pt x="1109212" y="1720408"/>
                  <a:pt x="1110293" y="1717528"/>
                  <a:pt x="1111733" y="1715008"/>
                </a:cubicBezTo>
                <a:cubicBezTo>
                  <a:pt x="1121097" y="1698811"/>
                  <a:pt x="1133702" y="1693771"/>
                  <a:pt x="1149908" y="1702410"/>
                </a:cubicBezTo>
                <a:cubicBezTo>
                  <a:pt x="1171876" y="1713209"/>
                  <a:pt x="1194924" y="1716448"/>
                  <a:pt x="1217973" y="1710329"/>
                </a:cubicBezTo>
                <a:cubicBezTo>
                  <a:pt x="1233819" y="1706370"/>
                  <a:pt x="1242102" y="1715728"/>
                  <a:pt x="1251825" y="1724007"/>
                </a:cubicBezTo>
                <a:cubicBezTo>
                  <a:pt x="1271273" y="1740205"/>
                  <a:pt x="1291080" y="1756043"/>
                  <a:pt x="1311968" y="1771161"/>
                </a:cubicBezTo>
                <a:cubicBezTo>
                  <a:pt x="1318450" y="1775840"/>
                  <a:pt x="1327454" y="1778000"/>
                  <a:pt x="1335737" y="1778000"/>
                </a:cubicBezTo>
                <a:cubicBezTo>
                  <a:pt x="1385435" y="1779799"/>
                  <a:pt x="1404882" y="1805716"/>
                  <a:pt x="1421088" y="1844590"/>
                </a:cubicBezTo>
                <a:cubicBezTo>
                  <a:pt x="1422169" y="1848190"/>
                  <a:pt x="1420008" y="1854309"/>
                  <a:pt x="1418207" y="1858268"/>
                </a:cubicBezTo>
                <a:cubicBezTo>
                  <a:pt x="1414966" y="1865107"/>
                  <a:pt x="1410644" y="1871227"/>
                  <a:pt x="1404882" y="1880225"/>
                </a:cubicBezTo>
                <a:cubicBezTo>
                  <a:pt x="1414606" y="1877706"/>
                  <a:pt x="1421088" y="1874106"/>
                  <a:pt x="1427211" y="1874106"/>
                </a:cubicBezTo>
                <a:cubicBezTo>
                  <a:pt x="1432252" y="1873746"/>
                  <a:pt x="1436934" y="1877346"/>
                  <a:pt x="1441976" y="1879505"/>
                </a:cubicBezTo>
                <a:cubicBezTo>
                  <a:pt x="1439815" y="1884185"/>
                  <a:pt x="1438015" y="1888864"/>
                  <a:pt x="1435854" y="1893544"/>
                </a:cubicBezTo>
                <a:cubicBezTo>
                  <a:pt x="1434773" y="1895703"/>
                  <a:pt x="1432613" y="1897503"/>
                  <a:pt x="1431172" y="1899663"/>
                </a:cubicBezTo>
                <a:cubicBezTo>
                  <a:pt x="1431892" y="1900383"/>
                  <a:pt x="1432613" y="1900743"/>
                  <a:pt x="1432973" y="1901822"/>
                </a:cubicBezTo>
                <a:cubicBezTo>
                  <a:pt x="1438735" y="1897503"/>
                  <a:pt x="1444857" y="1893544"/>
                  <a:pt x="1449899" y="1888864"/>
                </a:cubicBezTo>
                <a:cubicBezTo>
                  <a:pt x="1456381" y="1882745"/>
                  <a:pt x="1463224" y="1882025"/>
                  <a:pt x="1471147" y="1884905"/>
                </a:cubicBezTo>
                <a:cubicBezTo>
                  <a:pt x="1484472" y="1889584"/>
                  <a:pt x="1499958" y="1890304"/>
                  <a:pt x="1506440" y="1906142"/>
                </a:cubicBezTo>
                <a:cubicBezTo>
                  <a:pt x="1507160" y="1907942"/>
                  <a:pt x="1512922" y="1908661"/>
                  <a:pt x="1516164" y="1908661"/>
                </a:cubicBezTo>
                <a:cubicBezTo>
                  <a:pt x="1526247" y="1909021"/>
                  <a:pt x="1536691" y="1909021"/>
                  <a:pt x="1546775" y="1909021"/>
                </a:cubicBezTo>
                <a:cubicBezTo>
                  <a:pt x="1583509" y="1910461"/>
                  <a:pt x="1608718" y="1935298"/>
                  <a:pt x="1637169" y="1952935"/>
                </a:cubicBezTo>
                <a:cubicBezTo>
                  <a:pt x="1646172" y="1958694"/>
                  <a:pt x="1649053" y="1980291"/>
                  <a:pt x="1644371" y="1990370"/>
                </a:cubicBezTo>
                <a:cubicBezTo>
                  <a:pt x="1633927" y="2013047"/>
                  <a:pt x="1618802" y="2032844"/>
                  <a:pt x="1604757" y="2053361"/>
                </a:cubicBezTo>
                <a:cubicBezTo>
                  <a:pt x="1595033" y="2067399"/>
                  <a:pt x="1593232" y="2087197"/>
                  <a:pt x="1589271" y="2104834"/>
                </a:cubicBezTo>
                <a:cubicBezTo>
                  <a:pt x="1584229" y="2126431"/>
                  <a:pt x="1581708" y="2148388"/>
                  <a:pt x="1577026" y="2169625"/>
                </a:cubicBezTo>
                <a:cubicBezTo>
                  <a:pt x="1570544" y="2198421"/>
                  <a:pt x="1550737" y="2210659"/>
                  <a:pt x="1523006" y="2220378"/>
                </a:cubicBezTo>
                <a:cubicBezTo>
                  <a:pt x="1481231" y="2234776"/>
                  <a:pt x="1461423" y="2250974"/>
                  <a:pt x="1458182" y="2295608"/>
                </a:cubicBezTo>
                <a:cubicBezTo>
                  <a:pt x="1456742" y="2312525"/>
                  <a:pt x="1449539" y="2331603"/>
                  <a:pt x="1430092" y="2339881"/>
                </a:cubicBezTo>
                <a:cubicBezTo>
                  <a:pt x="1427211" y="2340961"/>
                  <a:pt x="1425050" y="2343841"/>
                  <a:pt x="1423609" y="2346360"/>
                </a:cubicBezTo>
                <a:cubicBezTo>
                  <a:pt x="1416046" y="2361478"/>
                  <a:pt x="1403802" y="2373717"/>
                  <a:pt x="1401641" y="2393154"/>
                </a:cubicBezTo>
                <a:cubicBezTo>
                  <a:pt x="1400201" y="2408632"/>
                  <a:pt x="1387596" y="2419430"/>
                  <a:pt x="1368869" y="2417271"/>
                </a:cubicBezTo>
                <a:cubicBezTo>
                  <a:pt x="1358065" y="2415831"/>
                  <a:pt x="1347621" y="2413671"/>
                  <a:pt x="1338258" y="2411871"/>
                </a:cubicBezTo>
                <a:cubicBezTo>
                  <a:pt x="1342939" y="2421950"/>
                  <a:pt x="1347981" y="2432028"/>
                  <a:pt x="1351943" y="2442467"/>
                </a:cubicBezTo>
                <a:cubicBezTo>
                  <a:pt x="1359505" y="2462624"/>
                  <a:pt x="1349422" y="2479902"/>
                  <a:pt x="1327814" y="2484581"/>
                </a:cubicBezTo>
                <a:cubicBezTo>
                  <a:pt x="1317730" y="2486741"/>
                  <a:pt x="1306926" y="2489261"/>
                  <a:pt x="1296842" y="2490340"/>
                </a:cubicBezTo>
                <a:cubicBezTo>
                  <a:pt x="1289639" y="2491420"/>
                  <a:pt x="1286398" y="2494660"/>
                  <a:pt x="1286758" y="2501499"/>
                </a:cubicBezTo>
                <a:cubicBezTo>
                  <a:pt x="1286758" y="2502219"/>
                  <a:pt x="1286758" y="2503299"/>
                  <a:pt x="1286758" y="2504018"/>
                </a:cubicBezTo>
                <a:cubicBezTo>
                  <a:pt x="1284598" y="2530295"/>
                  <a:pt x="1288919" y="2526695"/>
                  <a:pt x="1261909" y="2529575"/>
                </a:cubicBezTo>
                <a:cubicBezTo>
                  <a:pt x="1252906" y="2530655"/>
                  <a:pt x="1250385" y="2534254"/>
                  <a:pt x="1252906" y="2541813"/>
                </a:cubicBezTo>
                <a:cubicBezTo>
                  <a:pt x="1262629" y="2571329"/>
                  <a:pt x="1254346" y="2596886"/>
                  <a:pt x="1235980" y="2619562"/>
                </a:cubicBezTo>
                <a:cubicBezTo>
                  <a:pt x="1230938" y="2625682"/>
                  <a:pt x="1232378" y="2630361"/>
                  <a:pt x="1237420" y="2635400"/>
                </a:cubicBezTo>
                <a:cubicBezTo>
                  <a:pt x="1260829" y="2659517"/>
                  <a:pt x="1260829" y="2659517"/>
                  <a:pt x="1246063" y="2689033"/>
                </a:cubicBezTo>
                <a:cubicBezTo>
                  <a:pt x="1243902" y="2693712"/>
                  <a:pt x="1242102" y="2698391"/>
                  <a:pt x="1238861" y="2702351"/>
                </a:cubicBezTo>
                <a:cubicBezTo>
                  <a:pt x="1230217" y="2713869"/>
                  <a:pt x="1229497" y="2726827"/>
                  <a:pt x="1233459" y="2740146"/>
                </a:cubicBezTo>
                <a:cubicBezTo>
                  <a:pt x="1235619" y="2748424"/>
                  <a:pt x="1233819" y="2754184"/>
                  <a:pt x="1228777" y="2760663"/>
                </a:cubicBezTo>
                <a:cubicBezTo>
                  <a:pt x="1221934" y="2768582"/>
                  <a:pt x="1216172" y="2776860"/>
                  <a:pt x="1208249" y="2786219"/>
                </a:cubicBezTo>
                <a:cubicBezTo>
                  <a:pt x="1205368" y="2767142"/>
                  <a:pt x="1192403" y="2767142"/>
                  <a:pt x="1179439" y="2767862"/>
                </a:cubicBezTo>
                <a:cubicBezTo>
                  <a:pt x="1180159" y="2751304"/>
                  <a:pt x="1178718" y="2752384"/>
                  <a:pt x="1168274" y="2739786"/>
                </a:cubicBezTo>
                <a:cubicBezTo>
                  <a:pt x="1159991" y="2729707"/>
                  <a:pt x="1155310" y="2716749"/>
                  <a:pt x="1147747" y="2703431"/>
                </a:cubicBezTo>
                <a:cubicBezTo>
                  <a:pt x="1147387" y="2703431"/>
                  <a:pt x="1143785" y="2702711"/>
                  <a:pt x="1140544" y="2701991"/>
                </a:cubicBezTo>
                <a:cubicBezTo>
                  <a:pt x="1141624" y="2698751"/>
                  <a:pt x="1141624" y="2695152"/>
                  <a:pt x="1143065" y="2692272"/>
                </a:cubicBezTo>
                <a:cubicBezTo>
                  <a:pt x="1150628" y="2679314"/>
                  <a:pt x="1147747" y="2664916"/>
                  <a:pt x="1134422" y="2649078"/>
                </a:cubicBezTo>
                <a:cubicBezTo>
                  <a:pt x="1131181" y="2645479"/>
                  <a:pt x="1129380" y="2640439"/>
                  <a:pt x="1126499" y="2635040"/>
                </a:cubicBezTo>
                <a:cubicBezTo>
                  <a:pt x="1142705" y="2632881"/>
                  <a:pt x="1151708" y="2618123"/>
                  <a:pt x="1150268" y="2600485"/>
                </a:cubicBezTo>
                <a:cubicBezTo>
                  <a:pt x="1148827" y="2586807"/>
                  <a:pt x="1147747" y="2572769"/>
                  <a:pt x="1145226" y="2559091"/>
                </a:cubicBezTo>
                <a:cubicBezTo>
                  <a:pt x="1144506" y="2554771"/>
                  <a:pt x="1140544" y="2549732"/>
                  <a:pt x="1136583" y="2547572"/>
                </a:cubicBezTo>
                <a:cubicBezTo>
                  <a:pt x="1129020" y="2543253"/>
                  <a:pt x="1125418" y="2538214"/>
                  <a:pt x="1126139" y="2529935"/>
                </a:cubicBezTo>
                <a:cubicBezTo>
                  <a:pt x="1126859" y="2511937"/>
                  <a:pt x="1126499" y="2493940"/>
                  <a:pt x="1119296" y="2476662"/>
                </a:cubicBezTo>
                <a:cubicBezTo>
                  <a:pt x="1118216" y="2473783"/>
                  <a:pt x="1119296" y="2469463"/>
                  <a:pt x="1120016" y="2465864"/>
                </a:cubicBezTo>
                <a:cubicBezTo>
                  <a:pt x="1123618" y="2451106"/>
                  <a:pt x="1128300" y="2435988"/>
                  <a:pt x="1130820" y="2420870"/>
                </a:cubicBezTo>
                <a:cubicBezTo>
                  <a:pt x="1132981" y="2409712"/>
                  <a:pt x="1133341" y="2398553"/>
                  <a:pt x="1133341" y="2387035"/>
                </a:cubicBezTo>
                <a:cubicBezTo>
                  <a:pt x="1134062" y="2348520"/>
                  <a:pt x="1135142" y="2310365"/>
                  <a:pt x="1134782" y="2272211"/>
                </a:cubicBezTo>
                <a:cubicBezTo>
                  <a:pt x="1134422" y="2236216"/>
                  <a:pt x="1133341" y="2200221"/>
                  <a:pt x="1130820" y="2164586"/>
                </a:cubicBezTo>
                <a:cubicBezTo>
                  <a:pt x="1129380" y="2146948"/>
                  <a:pt x="1112814" y="2139389"/>
                  <a:pt x="1100929" y="2128951"/>
                </a:cubicBezTo>
                <a:cubicBezTo>
                  <a:pt x="1097328" y="2125711"/>
                  <a:pt x="1093006" y="2123192"/>
                  <a:pt x="1088685" y="2121392"/>
                </a:cubicBezTo>
                <a:cubicBezTo>
                  <a:pt x="1044388" y="2101235"/>
                  <a:pt x="1028182" y="2058761"/>
                  <a:pt x="1008015" y="2020246"/>
                </a:cubicBezTo>
                <a:cubicBezTo>
                  <a:pt x="998291" y="2001528"/>
                  <a:pt x="988568" y="1983531"/>
                  <a:pt x="972001" y="1969853"/>
                </a:cubicBezTo>
                <a:cubicBezTo>
                  <a:pt x="963358" y="1962654"/>
                  <a:pt x="961197" y="1945736"/>
                  <a:pt x="966960" y="1936018"/>
                </a:cubicBezTo>
                <a:cubicBezTo>
                  <a:pt x="973082" y="1925219"/>
                  <a:pt x="974162" y="1916580"/>
                  <a:pt x="970921" y="1903262"/>
                </a:cubicBezTo>
                <a:cubicBezTo>
                  <a:pt x="967680" y="1891744"/>
                  <a:pt x="975603" y="1875906"/>
                  <a:pt x="981725" y="1863668"/>
                </a:cubicBezTo>
                <a:cubicBezTo>
                  <a:pt x="987847" y="1852149"/>
                  <a:pt x="997931" y="1842071"/>
                  <a:pt x="1007295" y="1832352"/>
                </a:cubicBezTo>
                <a:cubicBezTo>
                  <a:pt x="1024581" y="1814715"/>
                  <a:pt x="1022780" y="1794197"/>
                  <a:pt x="1017378" y="1772960"/>
                </a:cubicBezTo>
                <a:cubicBezTo>
                  <a:pt x="1015217" y="1763962"/>
                  <a:pt x="1010536" y="1755683"/>
                  <a:pt x="1006574" y="1747044"/>
                </a:cubicBezTo>
                <a:cubicBezTo>
                  <a:pt x="1000812" y="1734806"/>
                  <a:pt x="990368" y="1733366"/>
                  <a:pt x="983886" y="1744884"/>
                </a:cubicBezTo>
                <a:cubicBezTo>
                  <a:pt x="977043" y="1757123"/>
                  <a:pt x="970201" y="1755323"/>
                  <a:pt x="959037" y="1751723"/>
                </a:cubicBezTo>
                <a:cubicBezTo>
                  <a:pt x="936348" y="1745244"/>
                  <a:pt x="919782" y="1730126"/>
                  <a:pt x="902856" y="1716088"/>
                </a:cubicBezTo>
                <a:cubicBezTo>
                  <a:pt x="893852" y="1708529"/>
                  <a:pt x="888810" y="1696291"/>
                  <a:pt x="882688" y="1685852"/>
                </a:cubicBezTo>
                <a:cubicBezTo>
                  <a:pt x="876926" y="1676854"/>
                  <a:pt x="869363" y="1672534"/>
                  <a:pt x="858559" y="1670735"/>
                </a:cubicBezTo>
                <a:cubicBezTo>
                  <a:pt x="831189" y="1666415"/>
                  <a:pt x="805620" y="1657776"/>
                  <a:pt x="786172" y="1636179"/>
                </a:cubicBezTo>
                <a:cubicBezTo>
                  <a:pt x="780410" y="1629700"/>
                  <a:pt x="772847" y="1625381"/>
                  <a:pt x="764564" y="1628980"/>
                </a:cubicBezTo>
                <a:cubicBezTo>
                  <a:pt x="744037" y="1636899"/>
                  <a:pt x="725310" y="1628260"/>
                  <a:pt x="707663" y="1621061"/>
                </a:cubicBezTo>
                <a:cubicBezTo>
                  <a:pt x="684254" y="1610983"/>
                  <a:pt x="661566" y="1598745"/>
                  <a:pt x="638878" y="1586506"/>
                </a:cubicBezTo>
                <a:cubicBezTo>
                  <a:pt x="624112" y="1578587"/>
                  <a:pt x="619070" y="1563469"/>
                  <a:pt x="617990" y="1548712"/>
                </a:cubicBezTo>
                <a:cubicBezTo>
                  <a:pt x="616909" y="1536473"/>
                  <a:pt x="614749" y="1526035"/>
                  <a:pt x="607906" y="1516676"/>
                </a:cubicBezTo>
                <a:cubicBezTo>
                  <a:pt x="598182" y="1502278"/>
                  <a:pt x="587378" y="1488240"/>
                  <a:pt x="578375" y="1473482"/>
                </a:cubicBezTo>
                <a:cubicBezTo>
                  <a:pt x="562169" y="1446486"/>
                  <a:pt x="547044" y="1419490"/>
                  <a:pt x="531558" y="1392493"/>
                </a:cubicBezTo>
                <a:cubicBezTo>
                  <a:pt x="528317" y="1386734"/>
                  <a:pt x="526156" y="1380255"/>
                  <a:pt x="522554" y="1374856"/>
                </a:cubicBezTo>
                <a:cubicBezTo>
                  <a:pt x="520033" y="1371976"/>
                  <a:pt x="516072" y="1370536"/>
                  <a:pt x="512831" y="1368017"/>
                </a:cubicBezTo>
                <a:cubicBezTo>
                  <a:pt x="511030" y="1372696"/>
                  <a:pt x="507069" y="1377735"/>
                  <a:pt x="508149" y="1381695"/>
                </a:cubicBezTo>
                <a:cubicBezTo>
                  <a:pt x="511750" y="1393933"/>
                  <a:pt x="517513" y="1405811"/>
                  <a:pt x="522554" y="1418050"/>
                </a:cubicBezTo>
                <a:cubicBezTo>
                  <a:pt x="530477" y="1437847"/>
                  <a:pt x="538400" y="1458004"/>
                  <a:pt x="546683" y="1477801"/>
                </a:cubicBezTo>
                <a:cubicBezTo>
                  <a:pt x="550285" y="1486080"/>
                  <a:pt x="554246" y="1493999"/>
                  <a:pt x="557847" y="1501918"/>
                </a:cubicBezTo>
                <a:lnTo>
                  <a:pt x="555687" y="1504798"/>
                </a:lnTo>
                <a:cubicBezTo>
                  <a:pt x="551005" y="1501918"/>
                  <a:pt x="545243" y="1499758"/>
                  <a:pt x="542002" y="1495439"/>
                </a:cubicBezTo>
                <a:cubicBezTo>
                  <a:pt x="535879" y="1486080"/>
                  <a:pt x="531558" y="1475642"/>
                  <a:pt x="526156" y="1465563"/>
                </a:cubicBezTo>
                <a:cubicBezTo>
                  <a:pt x="524715" y="1462684"/>
                  <a:pt x="523275" y="1459444"/>
                  <a:pt x="521114" y="1457284"/>
                </a:cubicBezTo>
                <a:cubicBezTo>
                  <a:pt x="509229" y="1448645"/>
                  <a:pt x="504908" y="1435327"/>
                  <a:pt x="500226" y="1422009"/>
                </a:cubicBezTo>
                <a:cubicBezTo>
                  <a:pt x="490863" y="1392493"/>
                  <a:pt x="481499" y="1362977"/>
                  <a:pt x="470695" y="1334181"/>
                </a:cubicBezTo>
                <a:cubicBezTo>
                  <a:pt x="468174" y="1326982"/>
                  <a:pt x="460611" y="1320503"/>
                  <a:pt x="453769" y="1315824"/>
                </a:cubicBezTo>
                <a:cubicBezTo>
                  <a:pt x="439003" y="1305025"/>
                  <a:pt x="426039" y="1293147"/>
                  <a:pt x="422077" y="1274070"/>
                </a:cubicBezTo>
                <a:cubicBezTo>
                  <a:pt x="421717" y="1272630"/>
                  <a:pt x="420637" y="1270830"/>
                  <a:pt x="420637" y="1269390"/>
                </a:cubicBezTo>
                <a:cubicBezTo>
                  <a:pt x="422077" y="1245634"/>
                  <a:pt x="412353" y="1224037"/>
                  <a:pt x="406231" y="1202080"/>
                </a:cubicBezTo>
                <a:cubicBezTo>
                  <a:pt x="403710" y="1192361"/>
                  <a:pt x="405151" y="1180843"/>
                  <a:pt x="405511" y="1170404"/>
                </a:cubicBezTo>
                <a:cubicBezTo>
                  <a:pt x="406231" y="1135129"/>
                  <a:pt x="418476" y="1102734"/>
                  <a:pt x="435042" y="1071778"/>
                </a:cubicBezTo>
                <a:cubicBezTo>
                  <a:pt x="442965" y="1057020"/>
                  <a:pt x="444766" y="1042262"/>
                  <a:pt x="443325" y="1025704"/>
                </a:cubicBezTo>
                <a:cubicBezTo>
                  <a:pt x="442965" y="1019945"/>
                  <a:pt x="440804" y="1013826"/>
                  <a:pt x="449447" y="1010946"/>
                </a:cubicBezTo>
                <a:cubicBezTo>
                  <a:pt x="457010" y="1008427"/>
                  <a:pt x="460972" y="1012026"/>
                  <a:pt x="464573" y="1017786"/>
                </a:cubicBezTo>
                <a:cubicBezTo>
                  <a:pt x="465293" y="1018865"/>
                  <a:pt x="467454" y="1019585"/>
                  <a:pt x="470695" y="1021385"/>
                </a:cubicBezTo>
                <a:cubicBezTo>
                  <a:pt x="474656" y="1004827"/>
                  <a:pt x="474656" y="990069"/>
                  <a:pt x="465653" y="975311"/>
                </a:cubicBezTo>
                <a:cubicBezTo>
                  <a:pt x="457730" y="963073"/>
                  <a:pt x="452328" y="949755"/>
                  <a:pt x="442245" y="939316"/>
                </a:cubicBezTo>
                <a:cubicBezTo>
                  <a:pt x="431801" y="928158"/>
                  <a:pt x="430360" y="915920"/>
                  <a:pt x="444766" y="904401"/>
                </a:cubicBezTo>
                <a:cubicBezTo>
                  <a:pt x="432521" y="897202"/>
                  <a:pt x="428559" y="887124"/>
                  <a:pt x="431080" y="874525"/>
                </a:cubicBezTo>
                <a:cubicBezTo>
                  <a:pt x="431080" y="872726"/>
                  <a:pt x="430360" y="870206"/>
                  <a:pt x="429280" y="869126"/>
                </a:cubicBezTo>
                <a:cubicBezTo>
                  <a:pt x="413794" y="856528"/>
                  <a:pt x="420276" y="844290"/>
                  <a:pt x="428200" y="831331"/>
                </a:cubicBezTo>
                <a:cubicBezTo>
                  <a:pt x="428920" y="830612"/>
                  <a:pt x="429280" y="829172"/>
                  <a:pt x="429640" y="828092"/>
                </a:cubicBezTo>
                <a:cubicBezTo>
                  <a:pt x="428200" y="828452"/>
                  <a:pt x="427119" y="828452"/>
                  <a:pt x="426039" y="828452"/>
                </a:cubicBezTo>
                <a:cubicBezTo>
                  <a:pt x="424238" y="820533"/>
                  <a:pt x="422437" y="812614"/>
                  <a:pt x="420997" y="804695"/>
                </a:cubicBezTo>
                <a:cubicBezTo>
                  <a:pt x="419916" y="800376"/>
                  <a:pt x="418476" y="796056"/>
                  <a:pt x="418116" y="791737"/>
                </a:cubicBezTo>
                <a:cubicBezTo>
                  <a:pt x="416315" y="778419"/>
                  <a:pt x="415234" y="765101"/>
                  <a:pt x="413074" y="752143"/>
                </a:cubicBezTo>
                <a:cubicBezTo>
                  <a:pt x="410913" y="742424"/>
                  <a:pt x="407312" y="732705"/>
                  <a:pt x="405151" y="724786"/>
                </a:cubicBezTo>
                <a:cubicBezTo>
                  <a:pt x="393266" y="721907"/>
                  <a:pt x="383903" y="719747"/>
                  <a:pt x="370218" y="716507"/>
                </a:cubicBezTo>
                <a:cubicBezTo>
                  <a:pt x="366976" y="710388"/>
                  <a:pt x="362655" y="699590"/>
                  <a:pt x="356533" y="690591"/>
                </a:cubicBezTo>
                <a:cubicBezTo>
                  <a:pt x="351851" y="683392"/>
                  <a:pt x="345369" y="676553"/>
                  <a:pt x="338886" y="671514"/>
                </a:cubicBezTo>
                <a:cubicBezTo>
                  <a:pt x="324481" y="661435"/>
                  <a:pt x="309355" y="652796"/>
                  <a:pt x="295310" y="642718"/>
                </a:cubicBezTo>
                <a:cubicBezTo>
                  <a:pt x="290988" y="639478"/>
                  <a:pt x="287747" y="633719"/>
                  <a:pt x="286306" y="628320"/>
                </a:cubicBezTo>
                <a:cubicBezTo>
                  <a:pt x="284146" y="619681"/>
                  <a:pt x="278024" y="618601"/>
                  <a:pt x="270821" y="618241"/>
                </a:cubicBezTo>
                <a:cubicBezTo>
                  <a:pt x="263618" y="617881"/>
                  <a:pt x="257856" y="619321"/>
                  <a:pt x="256055" y="627600"/>
                </a:cubicBezTo>
                <a:cubicBezTo>
                  <a:pt x="252814" y="639118"/>
                  <a:pt x="244891" y="644517"/>
                  <a:pt x="233727" y="647397"/>
                </a:cubicBezTo>
                <a:cubicBezTo>
                  <a:pt x="222563" y="650277"/>
                  <a:pt x="211759" y="654956"/>
                  <a:pt x="200955" y="658915"/>
                </a:cubicBezTo>
                <a:cubicBezTo>
                  <a:pt x="199875" y="657836"/>
                  <a:pt x="199154" y="656756"/>
                  <a:pt x="198074" y="655676"/>
                </a:cubicBezTo>
                <a:cubicBezTo>
                  <a:pt x="204196" y="645237"/>
                  <a:pt x="208157" y="632999"/>
                  <a:pt x="216441" y="624360"/>
                </a:cubicBezTo>
                <a:cubicBezTo>
                  <a:pt x="224003" y="616081"/>
                  <a:pt x="235888" y="611762"/>
                  <a:pt x="245972" y="605643"/>
                </a:cubicBezTo>
                <a:cubicBezTo>
                  <a:pt x="244531" y="603483"/>
                  <a:pt x="243451" y="601683"/>
                  <a:pt x="242370" y="599524"/>
                </a:cubicBezTo>
                <a:cubicBezTo>
                  <a:pt x="228685" y="607083"/>
                  <a:pt x="215000" y="614282"/>
                  <a:pt x="202035" y="622201"/>
                </a:cubicBezTo>
                <a:cubicBezTo>
                  <a:pt x="191591" y="628320"/>
                  <a:pt x="181508" y="635519"/>
                  <a:pt x="171784" y="643078"/>
                </a:cubicBezTo>
                <a:cubicBezTo>
                  <a:pt x="168543" y="645597"/>
                  <a:pt x="164581" y="649917"/>
                  <a:pt x="164941" y="653516"/>
                </a:cubicBezTo>
                <a:cubicBezTo>
                  <a:pt x="165302" y="662155"/>
                  <a:pt x="161340" y="667914"/>
                  <a:pt x="153778" y="671874"/>
                </a:cubicBezTo>
                <a:cubicBezTo>
                  <a:pt x="118844" y="692391"/>
                  <a:pt x="84632" y="713628"/>
                  <a:pt x="48979" y="732345"/>
                </a:cubicBezTo>
                <a:cubicBezTo>
                  <a:pt x="34933" y="739544"/>
                  <a:pt x="17647" y="740264"/>
                  <a:pt x="2161" y="744224"/>
                </a:cubicBezTo>
                <a:cubicBezTo>
                  <a:pt x="1441" y="742424"/>
                  <a:pt x="720" y="740624"/>
                  <a:pt x="0" y="738824"/>
                </a:cubicBezTo>
                <a:cubicBezTo>
                  <a:pt x="3601" y="736665"/>
                  <a:pt x="6843" y="733425"/>
                  <a:pt x="10804" y="731985"/>
                </a:cubicBezTo>
                <a:cubicBezTo>
                  <a:pt x="50419" y="719387"/>
                  <a:pt x="82471" y="695990"/>
                  <a:pt x="106600" y="662515"/>
                </a:cubicBezTo>
                <a:cubicBezTo>
                  <a:pt x="113082" y="653516"/>
                  <a:pt x="111642" y="650277"/>
                  <a:pt x="100478" y="647757"/>
                </a:cubicBezTo>
                <a:cubicBezTo>
                  <a:pt x="92915" y="645957"/>
                  <a:pt x="84992" y="644517"/>
                  <a:pt x="78149" y="641278"/>
                </a:cubicBezTo>
                <a:cubicBezTo>
                  <a:pt x="65905" y="635879"/>
                  <a:pt x="63024" y="628320"/>
                  <a:pt x="66625" y="615362"/>
                </a:cubicBezTo>
                <a:cubicBezTo>
                  <a:pt x="68426" y="609242"/>
                  <a:pt x="70586" y="603483"/>
                  <a:pt x="72387" y="595924"/>
                </a:cubicBezTo>
                <a:cubicBezTo>
                  <a:pt x="62304" y="595564"/>
                  <a:pt x="51139" y="607443"/>
                  <a:pt x="45737" y="591605"/>
                </a:cubicBezTo>
                <a:cubicBezTo>
                  <a:pt x="42136" y="580446"/>
                  <a:pt x="42856" y="571088"/>
                  <a:pt x="55101" y="566768"/>
                </a:cubicBezTo>
                <a:cubicBezTo>
                  <a:pt x="44657" y="546251"/>
                  <a:pt x="47898" y="531853"/>
                  <a:pt x="67345" y="521415"/>
                </a:cubicBezTo>
                <a:cubicBezTo>
                  <a:pt x="87513" y="510256"/>
                  <a:pt x="109121" y="501257"/>
                  <a:pt x="130369" y="491899"/>
                </a:cubicBezTo>
                <a:cubicBezTo>
                  <a:pt x="144414" y="485780"/>
                  <a:pt x="158099" y="480020"/>
                  <a:pt x="164581" y="464543"/>
                </a:cubicBezTo>
                <a:cubicBezTo>
                  <a:pt x="168183" y="455544"/>
                  <a:pt x="165662" y="451584"/>
                  <a:pt x="155938" y="451584"/>
                </a:cubicBezTo>
                <a:cubicBezTo>
                  <a:pt x="148015" y="451944"/>
                  <a:pt x="140092" y="450864"/>
                  <a:pt x="131809" y="451584"/>
                </a:cubicBezTo>
                <a:cubicBezTo>
                  <a:pt x="119925" y="452664"/>
                  <a:pt x="112002" y="446185"/>
                  <a:pt x="110201" y="436107"/>
                </a:cubicBezTo>
                <a:cubicBezTo>
                  <a:pt x="107680" y="423508"/>
                  <a:pt x="108760" y="410190"/>
                  <a:pt x="109481" y="397592"/>
                </a:cubicBezTo>
                <a:cubicBezTo>
                  <a:pt x="109841" y="394712"/>
                  <a:pt x="114523" y="390393"/>
                  <a:pt x="118124" y="389313"/>
                </a:cubicBezTo>
                <a:cubicBezTo>
                  <a:pt x="131809" y="384994"/>
                  <a:pt x="145494" y="381034"/>
                  <a:pt x="159539" y="378515"/>
                </a:cubicBezTo>
                <a:cubicBezTo>
                  <a:pt x="162781" y="378155"/>
                  <a:pt x="169263" y="382474"/>
                  <a:pt x="170704" y="385714"/>
                </a:cubicBezTo>
                <a:cubicBezTo>
                  <a:pt x="177546" y="402991"/>
                  <a:pt x="196633" y="408750"/>
                  <a:pt x="210678" y="397232"/>
                </a:cubicBezTo>
                <a:cubicBezTo>
                  <a:pt x="212119" y="395432"/>
                  <a:pt x="212839" y="390393"/>
                  <a:pt x="211759" y="387513"/>
                </a:cubicBezTo>
                <a:cubicBezTo>
                  <a:pt x="209958" y="381754"/>
                  <a:pt x="207798" y="375635"/>
                  <a:pt x="203476" y="371675"/>
                </a:cubicBezTo>
                <a:cubicBezTo>
                  <a:pt x="192672" y="361597"/>
                  <a:pt x="194832" y="348639"/>
                  <a:pt x="194112" y="336400"/>
                </a:cubicBezTo>
                <a:cubicBezTo>
                  <a:pt x="193392" y="327402"/>
                  <a:pt x="192672" y="318403"/>
                  <a:pt x="192672" y="309404"/>
                </a:cubicBezTo>
                <a:cubicBezTo>
                  <a:pt x="192312" y="295726"/>
                  <a:pt x="201315" y="286007"/>
                  <a:pt x="214640" y="287807"/>
                </a:cubicBezTo>
                <a:cubicBezTo>
                  <a:pt x="233367" y="289967"/>
                  <a:pt x="248132" y="282408"/>
                  <a:pt x="262538" y="272689"/>
                </a:cubicBezTo>
                <a:cubicBezTo>
                  <a:pt x="278024" y="262611"/>
                  <a:pt x="292429" y="249293"/>
                  <a:pt x="313677" y="256132"/>
                </a:cubicBezTo>
                <a:cubicBezTo>
                  <a:pt x="315477" y="256492"/>
                  <a:pt x="317638" y="255412"/>
                  <a:pt x="319439" y="253972"/>
                </a:cubicBezTo>
                <a:cubicBezTo>
                  <a:pt x="336005" y="239934"/>
                  <a:pt x="357613" y="240654"/>
                  <a:pt x="377060" y="237414"/>
                </a:cubicBezTo>
                <a:close/>
                <a:moveTo>
                  <a:pt x="1121870" y="232336"/>
                </a:moveTo>
                <a:cubicBezTo>
                  <a:pt x="1125167" y="231531"/>
                  <a:pt x="1129051" y="233766"/>
                  <a:pt x="1135916" y="238415"/>
                </a:cubicBezTo>
                <a:cubicBezTo>
                  <a:pt x="1143503" y="243064"/>
                  <a:pt x="1144226" y="249144"/>
                  <a:pt x="1139890" y="254866"/>
                </a:cubicBezTo>
                <a:cubicBezTo>
                  <a:pt x="1129774" y="267740"/>
                  <a:pt x="1119657" y="279899"/>
                  <a:pt x="1108096" y="291701"/>
                </a:cubicBezTo>
                <a:cubicBezTo>
                  <a:pt x="1105928" y="293847"/>
                  <a:pt x="1097980" y="291343"/>
                  <a:pt x="1092921" y="290628"/>
                </a:cubicBezTo>
                <a:cubicBezTo>
                  <a:pt x="1093283" y="286694"/>
                  <a:pt x="1092199" y="281330"/>
                  <a:pt x="1094367" y="278469"/>
                </a:cubicBezTo>
                <a:cubicBezTo>
                  <a:pt x="1098702" y="273105"/>
                  <a:pt x="1098702" y="269528"/>
                  <a:pt x="1095812" y="263449"/>
                </a:cubicBezTo>
                <a:cubicBezTo>
                  <a:pt x="1093644" y="259157"/>
                  <a:pt x="1094728" y="252005"/>
                  <a:pt x="1096896" y="246998"/>
                </a:cubicBezTo>
                <a:cubicBezTo>
                  <a:pt x="1097618" y="244853"/>
                  <a:pt x="1104844" y="245568"/>
                  <a:pt x="1111348" y="244495"/>
                </a:cubicBezTo>
                <a:cubicBezTo>
                  <a:pt x="1115864" y="236985"/>
                  <a:pt x="1118574" y="233140"/>
                  <a:pt x="1121870" y="232336"/>
                </a:cubicBezTo>
                <a:close/>
                <a:moveTo>
                  <a:pt x="1175566" y="231790"/>
                </a:moveTo>
                <a:cubicBezTo>
                  <a:pt x="1180582" y="234324"/>
                  <a:pt x="1188107" y="238306"/>
                  <a:pt x="1189182" y="243012"/>
                </a:cubicBezTo>
                <a:cubicBezTo>
                  <a:pt x="1191332" y="251699"/>
                  <a:pt x="1194916" y="254595"/>
                  <a:pt x="1203157" y="256405"/>
                </a:cubicBezTo>
                <a:cubicBezTo>
                  <a:pt x="1208174" y="257853"/>
                  <a:pt x="1213191" y="264369"/>
                  <a:pt x="1215341" y="269799"/>
                </a:cubicBezTo>
                <a:cubicBezTo>
                  <a:pt x="1216057" y="272333"/>
                  <a:pt x="1209966" y="277762"/>
                  <a:pt x="1206024" y="283554"/>
                </a:cubicBezTo>
                <a:cubicBezTo>
                  <a:pt x="1212474" y="300930"/>
                  <a:pt x="1227524" y="311789"/>
                  <a:pt x="1247591" y="312151"/>
                </a:cubicBezTo>
                <a:cubicBezTo>
                  <a:pt x="1259774" y="312513"/>
                  <a:pt x="1271957" y="311789"/>
                  <a:pt x="1283782" y="314685"/>
                </a:cubicBezTo>
                <a:cubicBezTo>
                  <a:pt x="1290949" y="316133"/>
                  <a:pt x="1298832" y="321563"/>
                  <a:pt x="1302416" y="327355"/>
                </a:cubicBezTo>
                <a:cubicBezTo>
                  <a:pt x="1304566" y="331336"/>
                  <a:pt x="1301699" y="340748"/>
                  <a:pt x="1298116" y="345816"/>
                </a:cubicBezTo>
                <a:cubicBezTo>
                  <a:pt x="1287366" y="361381"/>
                  <a:pt x="1276974" y="362105"/>
                  <a:pt x="1260132" y="355228"/>
                </a:cubicBezTo>
                <a:cubicBezTo>
                  <a:pt x="1250099" y="351246"/>
                  <a:pt x="1238632" y="352332"/>
                  <a:pt x="1227882" y="351608"/>
                </a:cubicBezTo>
                <a:cubicBezTo>
                  <a:pt x="1217491" y="350884"/>
                  <a:pt x="1207816" y="349074"/>
                  <a:pt x="1201007" y="339662"/>
                </a:cubicBezTo>
                <a:cubicBezTo>
                  <a:pt x="1198857" y="337128"/>
                  <a:pt x="1193841" y="336404"/>
                  <a:pt x="1190257" y="335318"/>
                </a:cubicBezTo>
                <a:cubicBezTo>
                  <a:pt x="1175566" y="330612"/>
                  <a:pt x="1170907" y="319391"/>
                  <a:pt x="1176641" y="305635"/>
                </a:cubicBezTo>
                <a:cubicBezTo>
                  <a:pt x="1180941" y="294776"/>
                  <a:pt x="1185241" y="283554"/>
                  <a:pt x="1188107" y="272333"/>
                </a:cubicBezTo>
                <a:cubicBezTo>
                  <a:pt x="1188824" y="269799"/>
                  <a:pt x="1185599" y="265093"/>
                  <a:pt x="1183091" y="262197"/>
                </a:cubicBezTo>
                <a:cubicBezTo>
                  <a:pt x="1179507" y="257853"/>
                  <a:pt x="1174132" y="254957"/>
                  <a:pt x="1171266" y="250613"/>
                </a:cubicBezTo>
                <a:cubicBezTo>
                  <a:pt x="1168757" y="245908"/>
                  <a:pt x="1168399" y="240116"/>
                  <a:pt x="1168399" y="235048"/>
                </a:cubicBezTo>
                <a:cubicBezTo>
                  <a:pt x="1168399" y="233600"/>
                  <a:pt x="1174491" y="230704"/>
                  <a:pt x="1175566" y="231790"/>
                </a:cubicBezTo>
                <a:close/>
                <a:moveTo>
                  <a:pt x="2332324" y="227894"/>
                </a:moveTo>
                <a:cubicBezTo>
                  <a:pt x="2340226" y="227528"/>
                  <a:pt x="2348128" y="228259"/>
                  <a:pt x="2355670" y="228259"/>
                </a:cubicBezTo>
                <a:cubicBezTo>
                  <a:pt x="2364290" y="228624"/>
                  <a:pt x="2372910" y="227894"/>
                  <a:pt x="2381171" y="229721"/>
                </a:cubicBezTo>
                <a:cubicBezTo>
                  <a:pt x="2392305" y="231913"/>
                  <a:pt x="2395178" y="238490"/>
                  <a:pt x="2391586" y="250182"/>
                </a:cubicBezTo>
                <a:cubicBezTo>
                  <a:pt x="2387636" y="264066"/>
                  <a:pt x="2376501" y="273201"/>
                  <a:pt x="2359980" y="273201"/>
                </a:cubicBezTo>
                <a:cubicBezTo>
                  <a:pt x="2354593" y="271739"/>
                  <a:pt x="2343459" y="272105"/>
                  <a:pt x="2339508" y="266624"/>
                </a:cubicBezTo>
                <a:cubicBezTo>
                  <a:pt x="2333043" y="258220"/>
                  <a:pt x="2326219" y="251643"/>
                  <a:pt x="2317240" y="246893"/>
                </a:cubicBezTo>
                <a:cubicBezTo>
                  <a:pt x="2316162" y="246163"/>
                  <a:pt x="2318676" y="235932"/>
                  <a:pt x="2321550" y="231547"/>
                </a:cubicBezTo>
                <a:cubicBezTo>
                  <a:pt x="2322986" y="228624"/>
                  <a:pt x="2328374" y="227894"/>
                  <a:pt x="2332324" y="227894"/>
                </a:cubicBezTo>
                <a:close/>
                <a:moveTo>
                  <a:pt x="1203965" y="205883"/>
                </a:moveTo>
                <a:cubicBezTo>
                  <a:pt x="1207453" y="206708"/>
                  <a:pt x="1209872" y="210371"/>
                  <a:pt x="1212476" y="216782"/>
                </a:cubicBezTo>
                <a:cubicBezTo>
                  <a:pt x="1212104" y="218247"/>
                  <a:pt x="1211360" y="219347"/>
                  <a:pt x="1210616" y="220812"/>
                </a:cubicBezTo>
                <a:cubicBezTo>
                  <a:pt x="1204291" y="218247"/>
                  <a:pt x="1197594" y="215317"/>
                  <a:pt x="1189036" y="212020"/>
                </a:cubicBezTo>
                <a:cubicBezTo>
                  <a:pt x="1195919" y="207074"/>
                  <a:pt x="1200477" y="205059"/>
                  <a:pt x="1203965" y="205883"/>
                </a:cubicBezTo>
                <a:close/>
                <a:moveTo>
                  <a:pt x="3679476" y="199991"/>
                </a:moveTo>
                <a:cubicBezTo>
                  <a:pt x="3683623" y="200953"/>
                  <a:pt x="3687547" y="203663"/>
                  <a:pt x="3690580" y="209959"/>
                </a:cubicBezTo>
                <a:cubicBezTo>
                  <a:pt x="3682731" y="212758"/>
                  <a:pt x="3675953" y="215906"/>
                  <a:pt x="3668818" y="217305"/>
                </a:cubicBezTo>
                <a:cubicBezTo>
                  <a:pt x="3665964" y="217654"/>
                  <a:pt x="3662397" y="213457"/>
                  <a:pt x="3659186" y="211009"/>
                </a:cubicBezTo>
                <a:cubicBezTo>
                  <a:pt x="3661683" y="207511"/>
                  <a:pt x="3663824" y="201215"/>
                  <a:pt x="3667035" y="200515"/>
                </a:cubicBezTo>
                <a:cubicBezTo>
                  <a:pt x="3670959" y="199816"/>
                  <a:pt x="3675329" y="199029"/>
                  <a:pt x="3679476" y="199991"/>
                </a:cubicBezTo>
                <a:close/>
                <a:moveTo>
                  <a:pt x="964056" y="194552"/>
                </a:moveTo>
                <a:cubicBezTo>
                  <a:pt x="969454" y="194552"/>
                  <a:pt x="975571" y="204278"/>
                  <a:pt x="979529" y="210761"/>
                </a:cubicBezTo>
                <a:cubicBezTo>
                  <a:pt x="984207" y="217605"/>
                  <a:pt x="986726" y="226249"/>
                  <a:pt x="991044" y="233453"/>
                </a:cubicBezTo>
                <a:cubicBezTo>
                  <a:pt x="996081" y="241737"/>
                  <a:pt x="1001839" y="241377"/>
                  <a:pt x="1006157" y="232732"/>
                </a:cubicBezTo>
                <a:cubicBezTo>
                  <a:pt x="1009395" y="226609"/>
                  <a:pt x="1010475" y="219405"/>
                  <a:pt x="1014073" y="213282"/>
                </a:cubicBezTo>
                <a:cubicBezTo>
                  <a:pt x="1017312" y="207879"/>
                  <a:pt x="1022349" y="203557"/>
                  <a:pt x="1027027" y="198515"/>
                </a:cubicBezTo>
                <a:lnTo>
                  <a:pt x="1032065" y="201396"/>
                </a:lnTo>
                <a:cubicBezTo>
                  <a:pt x="1030985" y="208960"/>
                  <a:pt x="1030625" y="217605"/>
                  <a:pt x="1028466" y="225169"/>
                </a:cubicBezTo>
                <a:cubicBezTo>
                  <a:pt x="1026307" y="234173"/>
                  <a:pt x="1028466" y="238496"/>
                  <a:pt x="1037822" y="239216"/>
                </a:cubicBezTo>
                <a:cubicBezTo>
                  <a:pt x="1041780" y="239936"/>
                  <a:pt x="1047538" y="242097"/>
                  <a:pt x="1048257" y="244979"/>
                </a:cubicBezTo>
                <a:cubicBezTo>
                  <a:pt x="1048977" y="248221"/>
                  <a:pt x="1046818" y="253623"/>
                  <a:pt x="1043939" y="256505"/>
                </a:cubicBezTo>
                <a:cubicBezTo>
                  <a:pt x="1035663" y="265149"/>
                  <a:pt x="1027747" y="273434"/>
                  <a:pt x="1012994" y="273074"/>
                </a:cubicBezTo>
                <a:cubicBezTo>
                  <a:pt x="993922" y="273074"/>
                  <a:pt x="974491" y="276315"/>
                  <a:pt x="955060" y="278116"/>
                </a:cubicBezTo>
                <a:cubicBezTo>
                  <a:pt x="941386" y="279557"/>
                  <a:pt x="938868" y="278116"/>
                  <a:pt x="930951" y="263709"/>
                </a:cubicBezTo>
                <a:cubicBezTo>
                  <a:pt x="939227" y="261187"/>
                  <a:pt x="946424" y="259026"/>
                  <a:pt x="953621" y="256865"/>
                </a:cubicBezTo>
                <a:lnTo>
                  <a:pt x="954341" y="253623"/>
                </a:lnTo>
                <a:cubicBezTo>
                  <a:pt x="948583" y="251823"/>
                  <a:pt x="942826" y="250382"/>
                  <a:pt x="937428" y="248941"/>
                </a:cubicBezTo>
                <a:cubicBezTo>
                  <a:pt x="931671" y="246780"/>
                  <a:pt x="925194" y="245699"/>
                  <a:pt x="920516" y="241737"/>
                </a:cubicBezTo>
                <a:cubicBezTo>
                  <a:pt x="914399" y="236334"/>
                  <a:pt x="915119" y="232372"/>
                  <a:pt x="923395" y="227330"/>
                </a:cubicBezTo>
                <a:cubicBezTo>
                  <a:pt x="931311" y="223007"/>
                  <a:pt x="935269" y="212562"/>
                  <a:pt x="942106" y="206439"/>
                </a:cubicBezTo>
                <a:cubicBezTo>
                  <a:pt x="948583" y="200676"/>
                  <a:pt x="956859" y="194192"/>
                  <a:pt x="964056" y="194552"/>
                </a:cubicBezTo>
                <a:close/>
                <a:moveTo>
                  <a:pt x="3184641" y="179903"/>
                </a:moveTo>
                <a:cubicBezTo>
                  <a:pt x="3185721" y="182062"/>
                  <a:pt x="3186801" y="184582"/>
                  <a:pt x="3188242" y="187101"/>
                </a:cubicBezTo>
                <a:cubicBezTo>
                  <a:pt x="3193643" y="196818"/>
                  <a:pt x="3200844" y="203296"/>
                  <a:pt x="3213086" y="201136"/>
                </a:cubicBezTo>
                <a:cubicBezTo>
                  <a:pt x="3220647" y="199697"/>
                  <a:pt x="3225328" y="204735"/>
                  <a:pt x="3227488" y="211933"/>
                </a:cubicBezTo>
                <a:cubicBezTo>
                  <a:pt x="3228208" y="215172"/>
                  <a:pt x="3229649" y="218411"/>
                  <a:pt x="3231449" y="224529"/>
                </a:cubicBezTo>
                <a:cubicBezTo>
                  <a:pt x="3235050" y="219491"/>
                  <a:pt x="3237570" y="217331"/>
                  <a:pt x="3239010" y="214452"/>
                </a:cubicBezTo>
                <a:cubicBezTo>
                  <a:pt x="3246211" y="201136"/>
                  <a:pt x="3263854" y="195018"/>
                  <a:pt x="3277177" y="201496"/>
                </a:cubicBezTo>
                <a:cubicBezTo>
                  <a:pt x="3287979" y="206895"/>
                  <a:pt x="3298420" y="211933"/>
                  <a:pt x="3308502" y="218051"/>
                </a:cubicBezTo>
                <a:cubicBezTo>
                  <a:pt x="3311743" y="220210"/>
                  <a:pt x="3313543" y="224529"/>
                  <a:pt x="3316063" y="228128"/>
                </a:cubicBezTo>
                <a:cubicBezTo>
                  <a:pt x="3317504" y="230647"/>
                  <a:pt x="3318224" y="234246"/>
                  <a:pt x="3320744" y="236045"/>
                </a:cubicBezTo>
                <a:cubicBezTo>
                  <a:pt x="3331186" y="244323"/>
                  <a:pt x="3331186" y="254759"/>
                  <a:pt x="3327945" y="265916"/>
                </a:cubicBezTo>
                <a:cubicBezTo>
                  <a:pt x="3321464" y="290028"/>
                  <a:pt x="3313543" y="313780"/>
                  <a:pt x="3306702" y="337533"/>
                </a:cubicBezTo>
                <a:cubicBezTo>
                  <a:pt x="3305261" y="342571"/>
                  <a:pt x="3305622" y="347610"/>
                  <a:pt x="3308142" y="354087"/>
                </a:cubicBezTo>
                <a:cubicBezTo>
                  <a:pt x="3315703" y="345450"/>
                  <a:pt x="3323265" y="337533"/>
                  <a:pt x="3330106" y="328896"/>
                </a:cubicBezTo>
                <a:cubicBezTo>
                  <a:pt x="3331906" y="326016"/>
                  <a:pt x="3331546" y="320978"/>
                  <a:pt x="3331546" y="317019"/>
                </a:cubicBezTo>
                <a:cubicBezTo>
                  <a:pt x="3331546" y="314500"/>
                  <a:pt x="3329746" y="310541"/>
                  <a:pt x="3331186" y="309822"/>
                </a:cubicBezTo>
                <a:cubicBezTo>
                  <a:pt x="3332626" y="308022"/>
                  <a:pt x="3336227" y="307662"/>
                  <a:pt x="3339107" y="308022"/>
                </a:cubicBezTo>
                <a:cubicBezTo>
                  <a:pt x="3345948" y="309102"/>
                  <a:pt x="3352790" y="309822"/>
                  <a:pt x="3359271" y="312341"/>
                </a:cubicBezTo>
                <a:cubicBezTo>
                  <a:pt x="3375833" y="318459"/>
                  <a:pt x="3386275" y="302624"/>
                  <a:pt x="3400678" y="300105"/>
                </a:cubicBezTo>
                <a:cubicBezTo>
                  <a:pt x="3412200" y="298305"/>
                  <a:pt x="3421921" y="296866"/>
                  <a:pt x="3432363" y="302984"/>
                </a:cubicBezTo>
                <a:cubicBezTo>
                  <a:pt x="3446405" y="310901"/>
                  <a:pt x="3461528" y="313061"/>
                  <a:pt x="3477371" y="306583"/>
                </a:cubicBezTo>
                <a:cubicBezTo>
                  <a:pt x="3484572" y="303704"/>
                  <a:pt x="3490333" y="300465"/>
                  <a:pt x="3488172" y="290748"/>
                </a:cubicBezTo>
                <a:cubicBezTo>
                  <a:pt x="3486012" y="281751"/>
                  <a:pt x="3489613" y="277072"/>
                  <a:pt x="3499334" y="276712"/>
                </a:cubicBezTo>
                <a:cubicBezTo>
                  <a:pt x="3509056" y="276352"/>
                  <a:pt x="3519858" y="272034"/>
                  <a:pt x="3528139" y="274913"/>
                </a:cubicBezTo>
                <a:cubicBezTo>
                  <a:pt x="3540021" y="278512"/>
                  <a:pt x="3550823" y="286789"/>
                  <a:pt x="3560905" y="294706"/>
                </a:cubicBezTo>
                <a:cubicBezTo>
                  <a:pt x="3567746" y="300105"/>
                  <a:pt x="3576027" y="305863"/>
                  <a:pt x="3574587" y="317379"/>
                </a:cubicBezTo>
                <a:cubicBezTo>
                  <a:pt x="3574227" y="319898"/>
                  <a:pt x="3577828" y="324217"/>
                  <a:pt x="3580708" y="326016"/>
                </a:cubicBezTo>
                <a:cubicBezTo>
                  <a:pt x="3594030" y="334654"/>
                  <a:pt x="3607713" y="342571"/>
                  <a:pt x="3621035" y="350489"/>
                </a:cubicBezTo>
                <a:cubicBezTo>
                  <a:pt x="3622475" y="350129"/>
                  <a:pt x="3623915" y="349409"/>
                  <a:pt x="3624996" y="348689"/>
                </a:cubicBezTo>
                <a:cubicBezTo>
                  <a:pt x="3624996" y="342571"/>
                  <a:pt x="3624275" y="336453"/>
                  <a:pt x="3625356" y="330335"/>
                </a:cubicBezTo>
                <a:cubicBezTo>
                  <a:pt x="3626436" y="326016"/>
                  <a:pt x="3629676" y="319898"/>
                  <a:pt x="3632917" y="318819"/>
                </a:cubicBezTo>
                <a:cubicBezTo>
                  <a:pt x="3645159" y="315220"/>
                  <a:pt x="3658121" y="311981"/>
                  <a:pt x="3670723" y="311261"/>
                </a:cubicBezTo>
                <a:cubicBezTo>
                  <a:pt x="3685486" y="310901"/>
                  <a:pt x="3697008" y="305863"/>
                  <a:pt x="3701689" y="292547"/>
                </a:cubicBezTo>
                <a:cubicBezTo>
                  <a:pt x="3705649" y="281031"/>
                  <a:pt x="3697368" y="273113"/>
                  <a:pt x="3688006" y="267355"/>
                </a:cubicBezTo>
                <a:cubicBezTo>
                  <a:pt x="3694487" y="241444"/>
                  <a:pt x="3718251" y="232087"/>
                  <a:pt x="3740215" y="245762"/>
                </a:cubicBezTo>
                <a:cubicBezTo>
                  <a:pt x="3746336" y="249001"/>
                  <a:pt x="3752457" y="252240"/>
                  <a:pt x="3758938" y="254759"/>
                </a:cubicBezTo>
                <a:cubicBezTo>
                  <a:pt x="3761099" y="255479"/>
                  <a:pt x="3765419" y="254399"/>
                  <a:pt x="3767220" y="252600"/>
                </a:cubicBezTo>
                <a:cubicBezTo>
                  <a:pt x="3770100" y="249721"/>
                  <a:pt x="3771900" y="245762"/>
                  <a:pt x="3774421" y="242883"/>
                </a:cubicBezTo>
                <a:cubicBezTo>
                  <a:pt x="3785583" y="227768"/>
                  <a:pt x="3802146" y="229207"/>
                  <a:pt x="3809707" y="246122"/>
                </a:cubicBezTo>
                <a:cubicBezTo>
                  <a:pt x="3814388" y="255839"/>
                  <a:pt x="3823029" y="259078"/>
                  <a:pt x="3832751" y="259078"/>
                </a:cubicBezTo>
                <a:cubicBezTo>
                  <a:pt x="3842832" y="259438"/>
                  <a:pt x="3852914" y="256919"/>
                  <a:pt x="3860836" y="266635"/>
                </a:cubicBezTo>
                <a:cubicBezTo>
                  <a:pt x="3862636" y="268435"/>
                  <a:pt x="3869117" y="267715"/>
                  <a:pt x="3872357" y="265916"/>
                </a:cubicBezTo>
                <a:cubicBezTo>
                  <a:pt x="3883519" y="261237"/>
                  <a:pt x="3894321" y="255839"/>
                  <a:pt x="3905483" y="250081"/>
                </a:cubicBezTo>
                <a:cubicBezTo>
                  <a:pt x="3931407" y="236765"/>
                  <a:pt x="3954811" y="244683"/>
                  <a:pt x="3970294" y="273113"/>
                </a:cubicBezTo>
                <a:cubicBezTo>
                  <a:pt x="3972814" y="277432"/>
                  <a:pt x="3978575" y="281391"/>
                  <a:pt x="3983616" y="283550"/>
                </a:cubicBezTo>
                <a:cubicBezTo>
                  <a:pt x="3991178" y="287149"/>
                  <a:pt x="4000179" y="289308"/>
                  <a:pt x="4008460" y="292547"/>
                </a:cubicBezTo>
                <a:cubicBezTo>
                  <a:pt x="4012781" y="272754"/>
                  <a:pt x="4018902" y="267355"/>
                  <a:pt x="4039066" y="263037"/>
                </a:cubicBezTo>
                <a:cubicBezTo>
                  <a:pt x="4048787" y="260877"/>
                  <a:pt x="4057789" y="256199"/>
                  <a:pt x="4067870" y="253680"/>
                </a:cubicBezTo>
                <a:cubicBezTo>
                  <a:pt x="4071831" y="252240"/>
                  <a:pt x="4077232" y="251880"/>
                  <a:pt x="4081193" y="253680"/>
                </a:cubicBezTo>
                <a:cubicBezTo>
                  <a:pt x="4090194" y="257638"/>
                  <a:pt x="4098116" y="263397"/>
                  <a:pt x="4107117" y="267355"/>
                </a:cubicBezTo>
                <a:cubicBezTo>
                  <a:pt x="4110358" y="268795"/>
                  <a:pt x="4115399" y="266995"/>
                  <a:pt x="4119719" y="266635"/>
                </a:cubicBezTo>
                <a:cubicBezTo>
                  <a:pt x="4118999" y="262317"/>
                  <a:pt x="4119359" y="256919"/>
                  <a:pt x="4117199" y="253320"/>
                </a:cubicBezTo>
                <a:cubicBezTo>
                  <a:pt x="4112878" y="246842"/>
                  <a:pt x="4107117" y="241084"/>
                  <a:pt x="4102436" y="235326"/>
                </a:cubicBezTo>
                <a:cubicBezTo>
                  <a:pt x="4096315" y="227048"/>
                  <a:pt x="4099196" y="222370"/>
                  <a:pt x="4108197" y="219131"/>
                </a:cubicBezTo>
                <a:cubicBezTo>
                  <a:pt x="4145284" y="206535"/>
                  <a:pt x="4182010" y="205815"/>
                  <a:pt x="4219456" y="216611"/>
                </a:cubicBezTo>
                <a:cubicBezTo>
                  <a:pt x="4225577" y="218411"/>
                  <a:pt x="4232058" y="218411"/>
                  <a:pt x="4238539" y="219131"/>
                </a:cubicBezTo>
                <a:cubicBezTo>
                  <a:pt x="4259423" y="221650"/>
                  <a:pt x="4280666" y="223089"/>
                  <a:pt x="4301910" y="226328"/>
                </a:cubicBezTo>
                <a:cubicBezTo>
                  <a:pt x="4307671" y="227048"/>
                  <a:pt x="4312712" y="232446"/>
                  <a:pt x="4317753" y="236405"/>
                </a:cubicBezTo>
                <a:cubicBezTo>
                  <a:pt x="4324954" y="242163"/>
                  <a:pt x="4331795" y="247921"/>
                  <a:pt x="4338276" y="254040"/>
                </a:cubicBezTo>
                <a:cubicBezTo>
                  <a:pt x="4339356" y="252960"/>
                  <a:pt x="4340077" y="252600"/>
                  <a:pt x="4341157" y="251880"/>
                </a:cubicBezTo>
                <a:cubicBezTo>
                  <a:pt x="4340437" y="249721"/>
                  <a:pt x="4340437" y="246842"/>
                  <a:pt x="4338996" y="245402"/>
                </a:cubicBezTo>
                <a:cubicBezTo>
                  <a:pt x="4335036" y="240004"/>
                  <a:pt x="4331795" y="235326"/>
                  <a:pt x="4336836" y="229207"/>
                </a:cubicBezTo>
                <a:cubicBezTo>
                  <a:pt x="4342237" y="222730"/>
                  <a:pt x="4347998" y="216971"/>
                  <a:pt x="4357720" y="219491"/>
                </a:cubicBezTo>
                <a:cubicBezTo>
                  <a:pt x="4368521" y="222730"/>
                  <a:pt x="4379323" y="223809"/>
                  <a:pt x="4386164" y="234246"/>
                </a:cubicBezTo>
                <a:cubicBezTo>
                  <a:pt x="4391925" y="243243"/>
                  <a:pt x="4394446" y="251880"/>
                  <a:pt x="4388325" y="260517"/>
                </a:cubicBezTo>
                <a:cubicBezTo>
                  <a:pt x="4384004" y="267355"/>
                  <a:pt x="4385444" y="272394"/>
                  <a:pt x="4390125" y="278152"/>
                </a:cubicBezTo>
                <a:cubicBezTo>
                  <a:pt x="4395166" y="284270"/>
                  <a:pt x="4398766" y="291108"/>
                  <a:pt x="4402007" y="297945"/>
                </a:cubicBezTo>
                <a:cubicBezTo>
                  <a:pt x="4408128" y="310901"/>
                  <a:pt x="4405968" y="315940"/>
                  <a:pt x="4392285" y="317019"/>
                </a:cubicBezTo>
                <a:cubicBezTo>
                  <a:pt x="4382564" y="318099"/>
                  <a:pt x="4372842" y="314860"/>
                  <a:pt x="4363120" y="314500"/>
                </a:cubicBezTo>
                <a:cubicBezTo>
                  <a:pt x="4358440" y="314140"/>
                  <a:pt x="4351238" y="313780"/>
                  <a:pt x="4347998" y="316659"/>
                </a:cubicBezTo>
                <a:cubicBezTo>
                  <a:pt x="4341157" y="323137"/>
                  <a:pt x="4335036" y="324937"/>
                  <a:pt x="4326394" y="319539"/>
                </a:cubicBezTo>
                <a:cubicBezTo>
                  <a:pt x="4324234" y="318099"/>
                  <a:pt x="4320633" y="318819"/>
                  <a:pt x="4317393" y="318819"/>
                </a:cubicBezTo>
                <a:cubicBezTo>
                  <a:pt x="4318113" y="322058"/>
                  <a:pt x="4317753" y="325657"/>
                  <a:pt x="4319553" y="328536"/>
                </a:cubicBezTo>
                <a:cubicBezTo>
                  <a:pt x="4324954" y="337173"/>
                  <a:pt x="4333595" y="345090"/>
                  <a:pt x="4336116" y="354447"/>
                </a:cubicBezTo>
                <a:cubicBezTo>
                  <a:pt x="4341877" y="377480"/>
                  <a:pt x="4335756" y="383598"/>
                  <a:pt x="4312352" y="384678"/>
                </a:cubicBezTo>
                <a:cubicBezTo>
                  <a:pt x="4308751" y="385038"/>
                  <a:pt x="4305151" y="388277"/>
                  <a:pt x="4301550" y="390076"/>
                </a:cubicBezTo>
                <a:cubicBezTo>
                  <a:pt x="4305151" y="392595"/>
                  <a:pt x="4308391" y="396554"/>
                  <a:pt x="4312352" y="396914"/>
                </a:cubicBezTo>
                <a:cubicBezTo>
                  <a:pt x="4328555" y="398713"/>
                  <a:pt x="4341157" y="406631"/>
                  <a:pt x="4351959" y="418867"/>
                </a:cubicBezTo>
                <a:cubicBezTo>
                  <a:pt x="4356639" y="424265"/>
                  <a:pt x="4362760" y="428584"/>
                  <a:pt x="4368521" y="433262"/>
                </a:cubicBezTo>
                <a:cubicBezTo>
                  <a:pt x="4372122" y="436501"/>
                  <a:pt x="4376803" y="438660"/>
                  <a:pt x="4380043" y="442259"/>
                </a:cubicBezTo>
                <a:cubicBezTo>
                  <a:pt x="4390125" y="453056"/>
                  <a:pt x="4389765" y="459534"/>
                  <a:pt x="4376443" y="465652"/>
                </a:cubicBezTo>
                <a:cubicBezTo>
                  <a:pt x="4344757" y="480407"/>
                  <a:pt x="4338636" y="510277"/>
                  <a:pt x="4330715" y="539068"/>
                </a:cubicBezTo>
                <a:cubicBezTo>
                  <a:pt x="4329995" y="541947"/>
                  <a:pt x="4329995" y="544826"/>
                  <a:pt x="4329995" y="547705"/>
                </a:cubicBezTo>
                <a:cubicBezTo>
                  <a:pt x="4326754" y="571098"/>
                  <a:pt x="4326394" y="571458"/>
                  <a:pt x="4304070" y="567139"/>
                </a:cubicBezTo>
                <a:cubicBezTo>
                  <a:pt x="4300470" y="566419"/>
                  <a:pt x="4296149" y="565700"/>
                  <a:pt x="4293269" y="567499"/>
                </a:cubicBezTo>
                <a:cubicBezTo>
                  <a:pt x="4279946" y="575417"/>
                  <a:pt x="4266984" y="584414"/>
                  <a:pt x="4253662" y="593051"/>
                </a:cubicBezTo>
                <a:cubicBezTo>
                  <a:pt x="4246101" y="598089"/>
                  <a:pt x="4243580" y="604567"/>
                  <a:pt x="4245020" y="612845"/>
                </a:cubicBezTo>
                <a:cubicBezTo>
                  <a:pt x="4247541" y="627960"/>
                  <a:pt x="4250421" y="643075"/>
                  <a:pt x="4253662" y="657470"/>
                </a:cubicBezTo>
                <a:cubicBezTo>
                  <a:pt x="4254382" y="661429"/>
                  <a:pt x="4257983" y="665748"/>
                  <a:pt x="4261223" y="667907"/>
                </a:cubicBezTo>
                <a:cubicBezTo>
                  <a:pt x="4279946" y="679063"/>
                  <a:pt x="4286788" y="696338"/>
                  <a:pt x="4286788" y="717211"/>
                </a:cubicBezTo>
                <a:cubicBezTo>
                  <a:pt x="4286788" y="728728"/>
                  <a:pt x="4287148" y="739884"/>
                  <a:pt x="4295069" y="749601"/>
                </a:cubicBezTo>
                <a:cubicBezTo>
                  <a:pt x="4297589" y="752840"/>
                  <a:pt x="4299030" y="758958"/>
                  <a:pt x="4297589" y="761837"/>
                </a:cubicBezTo>
                <a:cubicBezTo>
                  <a:pt x="4284987" y="788828"/>
                  <a:pt x="4283907" y="817979"/>
                  <a:pt x="4282107" y="846770"/>
                </a:cubicBezTo>
                <a:cubicBezTo>
                  <a:pt x="4282107" y="848209"/>
                  <a:pt x="4282467" y="849289"/>
                  <a:pt x="4282107" y="850369"/>
                </a:cubicBezTo>
                <a:cubicBezTo>
                  <a:pt x="4279586" y="855047"/>
                  <a:pt x="4277786" y="861525"/>
                  <a:pt x="4273825" y="863684"/>
                </a:cubicBezTo>
                <a:cubicBezTo>
                  <a:pt x="4271305" y="865124"/>
                  <a:pt x="4263744" y="860445"/>
                  <a:pt x="4261223" y="856847"/>
                </a:cubicBezTo>
                <a:cubicBezTo>
                  <a:pt x="4245381" y="829855"/>
                  <a:pt x="4230258" y="802504"/>
                  <a:pt x="4214775" y="775153"/>
                </a:cubicBezTo>
                <a:cubicBezTo>
                  <a:pt x="4212975" y="771554"/>
                  <a:pt x="4211895" y="767235"/>
                  <a:pt x="4210095" y="763996"/>
                </a:cubicBezTo>
                <a:cubicBezTo>
                  <a:pt x="4191731" y="734126"/>
                  <a:pt x="4191371" y="703176"/>
                  <a:pt x="4201453" y="670066"/>
                </a:cubicBezTo>
                <a:cubicBezTo>
                  <a:pt x="4206854" y="650992"/>
                  <a:pt x="4206854" y="630479"/>
                  <a:pt x="4210815" y="611045"/>
                </a:cubicBezTo>
                <a:cubicBezTo>
                  <a:pt x="4212975" y="599169"/>
                  <a:pt x="4218376" y="588013"/>
                  <a:pt x="4220176" y="576136"/>
                </a:cubicBezTo>
                <a:cubicBezTo>
                  <a:pt x="4221617" y="569299"/>
                  <a:pt x="4219816" y="561741"/>
                  <a:pt x="4218736" y="554903"/>
                </a:cubicBezTo>
                <a:cubicBezTo>
                  <a:pt x="4216576" y="544467"/>
                  <a:pt x="4213695" y="533670"/>
                  <a:pt x="4210095" y="523233"/>
                </a:cubicBezTo>
                <a:cubicBezTo>
                  <a:pt x="4209374" y="519994"/>
                  <a:pt x="4205414" y="517115"/>
                  <a:pt x="4202533" y="514236"/>
                </a:cubicBezTo>
                <a:cubicBezTo>
                  <a:pt x="4200013" y="517835"/>
                  <a:pt x="4196052" y="521074"/>
                  <a:pt x="4195692" y="525033"/>
                </a:cubicBezTo>
                <a:cubicBezTo>
                  <a:pt x="4194972" y="535829"/>
                  <a:pt x="4196412" y="546626"/>
                  <a:pt x="4196052" y="557782"/>
                </a:cubicBezTo>
                <a:cubicBezTo>
                  <a:pt x="4195692" y="561381"/>
                  <a:pt x="4193892" y="565700"/>
                  <a:pt x="4191731" y="568939"/>
                </a:cubicBezTo>
                <a:cubicBezTo>
                  <a:pt x="4184890" y="580455"/>
                  <a:pt x="4180930" y="580455"/>
                  <a:pt x="4173728" y="569299"/>
                </a:cubicBezTo>
                <a:cubicBezTo>
                  <a:pt x="4163287" y="553104"/>
                  <a:pt x="4149604" y="554183"/>
                  <a:pt x="4138802" y="569658"/>
                </a:cubicBezTo>
                <a:cubicBezTo>
                  <a:pt x="4126560" y="588013"/>
                  <a:pt x="4126560" y="608886"/>
                  <a:pt x="4125120" y="629399"/>
                </a:cubicBezTo>
                <a:cubicBezTo>
                  <a:pt x="4124760" y="631919"/>
                  <a:pt x="4126200" y="635517"/>
                  <a:pt x="4128001" y="637317"/>
                </a:cubicBezTo>
                <a:cubicBezTo>
                  <a:pt x="4136642" y="645234"/>
                  <a:pt x="4133042" y="650273"/>
                  <a:pt x="4124400" y="654951"/>
                </a:cubicBezTo>
                <a:cubicBezTo>
                  <a:pt x="4115038" y="659990"/>
                  <a:pt x="4107477" y="666108"/>
                  <a:pt x="4095595" y="656031"/>
                </a:cubicBezTo>
                <a:cubicBezTo>
                  <a:pt x="4087314" y="649193"/>
                  <a:pt x="4073631" y="648833"/>
                  <a:pt x="4061029" y="655311"/>
                </a:cubicBezTo>
                <a:cubicBezTo>
                  <a:pt x="4043026" y="664308"/>
                  <a:pt x="4023223" y="670786"/>
                  <a:pt x="4003780" y="676904"/>
                </a:cubicBezTo>
                <a:cubicBezTo>
                  <a:pt x="3989017" y="681943"/>
                  <a:pt x="3980016" y="688780"/>
                  <a:pt x="3975695" y="705335"/>
                </a:cubicBezTo>
                <a:cubicBezTo>
                  <a:pt x="3966693" y="740964"/>
                  <a:pt x="3955532" y="775872"/>
                  <a:pt x="3944370" y="810781"/>
                </a:cubicBezTo>
                <a:cubicBezTo>
                  <a:pt x="3942569" y="817259"/>
                  <a:pt x="3944010" y="820138"/>
                  <a:pt x="3949410" y="823737"/>
                </a:cubicBezTo>
                <a:cubicBezTo>
                  <a:pt x="3956972" y="828416"/>
                  <a:pt x="3964533" y="833454"/>
                  <a:pt x="3971374" y="838852"/>
                </a:cubicBezTo>
                <a:cubicBezTo>
                  <a:pt x="3977855" y="844610"/>
                  <a:pt x="3983256" y="843891"/>
                  <a:pt x="3990097" y="839572"/>
                </a:cubicBezTo>
                <a:cubicBezTo>
                  <a:pt x="3995858" y="836333"/>
                  <a:pt x="4003420" y="830935"/>
                  <a:pt x="4008820" y="832374"/>
                </a:cubicBezTo>
                <a:cubicBezTo>
                  <a:pt x="4020703" y="835613"/>
                  <a:pt x="4034025" y="839932"/>
                  <a:pt x="4038345" y="853248"/>
                </a:cubicBezTo>
                <a:cubicBezTo>
                  <a:pt x="4043386" y="867283"/>
                  <a:pt x="4046987" y="882038"/>
                  <a:pt x="4050588" y="896794"/>
                </a:cubicBezTo>
                <a:cubicBezTo>
                  <a:pt x="4053108" y="906511"/>
                  <a:pt x="4053828" y="916947"/>
                  <a:pt x="4057789" y="926304"/>
                </a:cubicBezTo>
                <a:cubicBezTo>
                  <a:pt x="4070031" y="957254"/>
                  <a:pt x="4068231" y="988204"/>
                  <a:pt x="4059229" y="1018795"/>
                </a:cubicBezTo>
                <a:cubicBezTo>
                  <a:pt x="4052028" y="1042907"/>
                  <a:pt x="4041946" y="1067019"/>
                  <a:pt x="4032224" y="1090772"/>
                </a:cubicBezTo>
                <a:cubicBezTo>
                  <a:pt x="4027904" y="1101568"/>
                  <a:pt x="4019622" y="1107686"/>
                  <a:pt x="4006300" y="1106966"/>
                </a:cubicBezTo>
                <a:cubicBezTo>
                  <a:pt x="3991898" y="1105887"/>
                  <a:pt x="3974975" y="1118843"/>
                  <a:pt x="3973895" y="1132878"/>
                </a:cubicBezTo>
                <a:cubicBezTo>
                  <a:pt x="3972094" y="1150512"/>
                  <a:pt x="3967774" y="1166347"/>
                  <a:pt x="3957332" y="1180743"/>
                </a:cubicBezTo>
                <a:cubicBezTo>
                  <a:pt x="3952291" y="1187581"/>
                  <a:pt x="3954811" y="1192979"/>
                  <a:pt x="3960212" y="1199097"/>
                </a:cubicBezTo>
                <a:cubicBezTo>
                  <a:pt x="3969934" y="1210973"/>
                  <a:pt x="3980376" y="1222489"/>
                  <a:pt x="3987577" y="1236165"/>
                </a:cubicBezTo>
                <a:cubicBezTo>
                  <a:pt x="3992618" y="1245162"/>
                  <a:pt x="3992618" y="1257038"/>
                  <a:pt x="3994058" y="1267475"/>
                </a:cubicBezTo>
                <a:cubicBezTo>
                  <a:pt x="3995138" y="1275392"/>
                  <a:pt x="3990097" y="1279351"/>
                  <a:pt x="3983616" y="1281870"/>
                </a:cubicBezTo>
                <a:cubicBezTo>
                  <a:pt x="3962013" y="1290508"/>
                  <a:pt x="3958052" y="1288348"/>
                  <a:pt x="3955171" y="1265316"/>
                </a:cubicBezTo>
                <a:cubicBezTo>
                  <a:pt x="3954451" y="1259917"/>
                  <a:pt x="3953011" y="1254879"/>
                  <a:pt x="3952651" y="1249481"/>
                </a:cubicBezTo>
                <a:cubicBezTo>
                  <a:pt x="3951931" y="1237964"/>
                  <a:pt x="3945810" y="1230767"/>
                  <a:pt x="3935008" y="1227168"/>
                </a:cubicBezTo>
                <a:cubicBezTo>
                  <a:pt x="3925286" y="1224289"/>
                  <a:pt x="3922046" y="1218171"/>
                  <a:pt x="3921686" y="1208094"/>
                </a:cubicBezTo>
                <a:cubicBezTo>
                  <a:pt x="3920966" y="1190460"/>
                  <a:pt x="3912684" y="1185421"/>
                  <a:pt x="3895761" y="1191179"/>
                </a:cubicBezTo>
                <a:cubicBezTo>
                  <a:pt x="3892161" y="1192259"/>
                  <a:pt x="3888920" y="1193699"/>
                  <a:pt x="3885320" y="1194778"/>
                </a:cubicBezTo>
                <a:cubicBezTo>
                  <a:pt x="3871277" y="1198017"/>
                  <a:pt x="3868397" y="1195498"/>
                  <a:pt x="3868037" y="1180743"/>
                </a:cubicBezTo>
                <a:cubicBezTo>
                  <a:pt x="3868037" y="1177144"/>
                  <a:pt x="3866236" y="1172465"/>
                  <a:pt x="3863716" y="1171026"/>
                </a:cubicBezTo>
                <a:cubicBezTo>
                  <a:pt x="3860836" y="1169586"/>
                  <a:pt x="3855435" y="1171026"/>
                  <a:pt x="3852914" y="1173185"/>
                </a:cubicBezTo>
                <a:cubicBezTo>
                  <a:pt x="3841752" y="1185421"/>
                  <a:pt x="3830590" y="1198017"/>
                  <a:pt x="3819789" y="1210973"/>
                </a:cubicBezTo>
                <a:cubicBezTo>
                  <a:pt x="3818348" y="1213132"/>
                  <a:pt x="3817988" y="1218171"/>
                  <a:pt x="3819429" y="1220690"/>
                </a:cubicBezTo>
                <a:cubicBezTo>
                  <a:pt x="3826270" y="1234366"/>
                  <a:pt x="3840672" y="1240124"/>
                  <a:pt x="3855435" y="1235445"/>
                </a:cubicBezTo>
                <a:cubicBezTo>
                  <a:pt x="3867317" y="1231487"/>
                  <a:pt x="3878839" y="1232206"/>
                  <a:pt x="3889640" y="1242643"/>
                </a:cubicBezTo>
                <a:cubicBezTo>
                  <a:pt x="3883879" y="1247321"/>
                  <a:pt x="3878839" y="1251640"/>
                  <a:pt x="3873798" y="1255959"/>
                </a:cubicBezTo>
                <a:cubicBezTo>
                  <a:pt x="3852914" y="1275033"/>
                  <a:pt x="3853274" y="1284030"/>
                  <a:pt x="3869117" y="1301664"/>
                </a:cubicBezTo>
                <a:cubicBezTo>
                  <a:pt x="3877758" y="1311381"/>
                  <a:pt x="3888200" y="1321818"/>
                  <a:pt x="3891441" y="1333334"/>
                </a:cubicBezTo>
                <a:cubicBezTo>
                  <a:pt x="3894321" y="1345210"/>
                  <a:pt x="3904763" y="1356726"/>
                  <a:pt x="3896842" y="1370762"/>
                </a:cubicBezTo>
                <a:cubicBezTo>
                  <a:pt x="3896121" y="1371842"/>
                  <a:pt x="3896121" y="1375081"/>
                  <a:pt x="3897562" y="1376160"/>
                </a:cubicBezTo>
                <a:cubicBezTo>
                  <a:pt x="3913404" y="1387677"/>
                  <a:pt x="3906203" y="1403511"/>
                  <a:pt x="3901882" y="1416467"/>
                </a:cubicBezTo>
                <a:cubicBezTo>
                  <a:pt x="3894321" y="1438060"/>
                  <a:pt x="3884239" y="1459294"/>
                  <a:pt x="3872718" y="1479087"/>
                </a:cubicBezTo>
                <a:cubicBezTo>
                  <a:pt x="3861556" y="1498161"/>
                  <a:pt x="3844633" y="1510037"/>
                  <a:pt x="3821229" y="1515076"/>
                </a:cubicBezTo>
                <a:cubicBezTo>
                  <a:pt x="3802146" y="1519034"/>
                  <a:pt x="3784143" y="1530911"/>
                  <a:pt x="3766139" y="1540987"/>
                </a:cubicBezTo>
                <a:cubicBezTo>
                  <a:pt x="3760018" y="1544586"/>
                  <a:pt x="3756418" y="1546746"/>
                  <a:pt x="3750657" y="1541347"/>
                </a:cubicBezTo>
                <a:cubicBezTo>
                  <a:pt x="3743816" y="1534869"/>
                  <a:pt x="3734454" y="1533790"/>
                  <a:pt x="3726893" y="1538828"/>
                </a:cubicBezTo>
                <a:cubicBezTo>
                  <a:pt x="3717531" y="1545666"/>
                  <a:pt x="3706729" y="1550704"/>
                  <a:pt x="3707089" y="1565820"/>
                </a:cubicBezTo>
                <a:cubicBezTo>
                  <a:pt x="3707089" y="1582014"/>
                  <a:pt x="3710690" y="1595690"/>
                  <a:pt x="3724372" y="1605047"/>
                </a:cubicBezTo>
                <a:cubicBezTo>
                  <a:pt x="3740215" y="1615843"/>
                  <a:pt x="3745976" y="1631319"/>
                  <a:pt x="3750657" y="1648953"/>
                </a:cubicBezTo>
                <a:cubicBezTo>
                  <a:pt x="3760739" y="1684581"/>
                  <a:pt x="3761459" y="1684581"/>
                  <a:pt x="3735174" y="1709773"/>
                </a:cubicBezTo>
                <a:cubicBezTo>
                  <a:pt x="3725813" y="1718411"/>
                  <a:pt x="3714651" y="1725968"/>
                  <a:pt x="3704209" y="1734605"/>
                </a:cubicBezTo>
                <a:cubicBezTo>
                  <a:pt x="3689086" y="1704735"/>
                  <a:pt x="3660642" y="1692859"/>
                  <a:pt x="3637958" y="1673785"/>
                </a:cubicBezTo>
                <a:cubicBezTo>
                  <a:pt x="3630397" y="1667667"/>
                  <a:pt x="3625716" y="1670546"/>
                  <a:pt x="3623915" y="1678463"/>
                </a:cubicBezTo>
                <a:cubicBezTo>
                  <a:pt x="3621035" y="1692139"/>
                  <a:pt x="3616354" y="1706534"/>
                  <a:pt x="3618154" y="1719490"/>
                </a:cubicBezTo>
                <a:cubicBezTo>
                  <a:pt x="3619955" y="1731367"/>
                  <a:pt x="3628956" y="1742883"/>
                  <a:pt x="3635797" y="1753679"/>
                </a:cubicBezTo>
                <a:cubicBezTo>
                  <a:pt x="3640478" y="1760517"/>
                  <a:pt x="3646239" y="1767715"/>
                  <a:pt x="3653080" y="1772393"/>
                </a:cubicBezTo>
                <a:cubicBezTo>
                  <a:pt x="3673964" y="1785709"/>
                  <a:pt x="3681885" y="1805863"/>
                  <a:pt x="3685126" y="1828535"/>
                </a:cubicBezTo>
                <a:cubicBezTo>
                  <a:pt x="3685846" y="1834653"/>
                  <a:pt x="3684766" y="1840771"/>
                  <a:pt x="3684766" y="1846890"/>
                </a:cubicBezTo>
                <a:cubicBezTo>
                  <a:pt x="3677925" y="1844730"/>
                  <a:pt x="3670723" y="1842931"/>
                  <a:pt x="3664962" y="1839332"/>
                </a:cubicBezTo>
                <a:cubicBezTo>
                  <a:pt x="3650560" y="1829615"/>
                  <a:pt x="3643359" y="1815220"/>
                  <a:pt x="3636878" y="1799025"/>
                </a:cubicBezTo>
                <a:cubicBezTo>
                  <a:pt x="3630397" y="1782470"/>
                  <a:pt x="3621035" y="1767355"/>
                  <a:pt x="3611313" y="1752240"/>
                </a:cubicBezTo>
                <a:cubicBezTo>
                  <a:pt x="3606272" y="1744322"/>
                  <a:pt x="3602312" y="1737125"/>
                  <a:pt x="3603752" y="1727408"/>
                </a:cubicBezTo>
                <a:cubicBezTo>
                  <a:pt x="3608793" y="1689260"/>
                  <a:pt x="3595831" y="1655071"/>
                  <a:pt x="3580348" y="1621602"/>
                </a:cubicBezTo>
                <a:cubicBezTo>
                  <a:pt x="3578908" y="1618003"/>
                  <a:pt x="3576387" y="1614764"/>
                  <a:pt x="3575307" y="1612964"/>
                </a:cubicBezTo>
                <a:cubicBezTo>
                  <a:pt x="3564865" y="1616923"/>
                  <a:pt x="3556584" y="1620522"/>
                  <a:pt x="3547582" y="1623041"/>
                </a:cubicBezTo>
                <a:cubicBezTo>
                  <a:pt x="3540021" y="1624841"/>
                  <a:pt x="3534980" y="1620882"/>
                  <a:pt x="3534980" y="1613324"/>
                </a:cubicBezTo>
                <a:cubicBezTo>
                  <a:pt x="3534980" y="1589932"/>
                  <a:pt x="3521658" y="1573017"/>
                  <a:pt x="3507616" y="1556103"/>
                </a:cubicBezTo>
                <a:cubicBezTo>
                  <a:pt x="3500415" y="1547465"/>
                  <a:pt x="3493213" y="1538468"/>
                  <a:pt x="3487092" y="1528751"/>
                </a:cubicBezTo>
                <a:cubicBezTo>
                  <a:pt x="3481691" y="1519754"/>
                  <a:pt x="3475570" y="1520474"/>
                  <a:pt x="3467649" y="1524073"/>
                </a:cubicBezTo>
                <a:cubicBezTo>
                  <a:pt x="3459728" y="1528032"/>
                  <a:pt x="3451086" y="1529831"/>
                  <a:pt x="3443165" y="1533790"/>
                </a:cubicBezTo>
                <a:cubicBezTo>
                  <a:pt x="3435243" y="1537748"/>
                  <a:pt x="3427322" y="1541707"/>
                  <a:pt x="3421201" y="1547465"/>
                </a:cubicBezTo>
                <a:cubicBezTo>
                  <a:pt x="3394197" y="1574097"/>
                  <a:pt x="3368272" y="1601808"/>
                  <a:pt x="3341268" y="1628439"/>
                </a:cubicBezTo>
                <a:cubicBezTo>
                  <a:pt x="3334426" y="1634917"/>
                  <a:pt x="3331186" y="1641035"/>
                  <a:pt x="3330826" y="1650392"/>
                </a:cubicBezTo>
                <a:cubicBezTo>
                  <a:pt x="3329746" y="1670906"/>
                  <a:pt x="3329746" y="1691779"/>
                  <a:pt x="3324705" y="1711213"/>
                </a:cubicBezTo>
                <a:cubicBezTo>
                  <a:pt x="3321464" y="1723089"/>
                  <a:pt x="3309942" y="1733166"/>
                  <a:pt x="3300941" y="1742883"/>
                </a:cubicBezTo>
                <a:cubicBezTo>
                  <a:pt x="3295900" y="1748281"/>
                  <a:pt x="3283658" y="1741803"/>
                  <a:pt x="3278977" y="1732086"/>
                </a:cubicBezTo>
                <a:cubicBezTo>
                  <a:pt x="3262054" y="1696458"/>
                  <a:pt x="3243691" y="1660829"/>
                  <a:pt x="3229289" y="1624121"/>
                </a:cubicBezTo>
                <a:cubicBezTo>
                  <a:pt x="3220287" y="1600728"/>
                  <a:pt x="3216687" y="1575177"/>
                  <a:pt x="3210926" y="1550704"/>
                </a:cubicBezTo>
                <a:cubicBezTo>
                  <a:pt x="3209845" y="1546386"/>
                  <a:pt x="3209485" y="1541347"/>
                  <a:pt x="3208405" y="1533790"/>
                </a:cubicBezTo>
                <a:cubicBezTo>
                  <a:pt x="3203364" y="1539188"/>
                  <a:pt x="3200844" y="1543147"/>
                  <a:pt x="3197243" y="1544946"/>
                </a:cubicBezTo>
                <a:cubicBezTo>
                  <a:pt x="3191482" y="1547825"/>
                  <a:pt x="3183561" y="1552504"/>
                  <a:pt x="3179240" y="1550704"/>
                </a:cubicBezTo>
                <a:cubicBezTo>
                  <a:pt x="3173119" y="1547465"/>
                  <a:pt x="3166638" y="1539548"/>
                  <a:pt x="3165558" y="1533070"/>
                </a:cubicBezTo>
                <a:cubicBezTo>
                  <a:pt x="3164118" y="1525153"/>
                  <a:pt x="3161597" y="1520834"/>
                  <a:pt x="3155476" y="1516875"/>
                </a:cubicBezTo>
                <a:cubicBezTo>
                  <a:pt x="3143594" y="1508598"/>
                  <a:pt x="3132072" y="1500320"/>
                  <a:pt x="3121630" y="1490604"/>
                </a:cubicBezTo>
                <a:cubicBezTo>
                  <a:pt x="3114789" y="1484486"/>
                  <a:pt x="3108308" y="1482326"/>
                  <a:pt x="3099667" y="1482326"/>
                </a:cubicBezTo>
                <a:cubicBezTo>
                  <a:pt x="3067261" y="1481606"/>
                  <a:pt x="3034496" y="1480167"/>
                  <a:pt x="3001730" y="1478727"/>
                </a:cubicBezTo>
                <a:cubicBezTo>
                  <a:pt x="2989848" y="1478368"/>
                  <a:pt x="2979766" y="1473689"/>
                  <a:pt x="2972925" y="1463252"/>
                </a:cubicBezTo>
                <a:cubicBezTo>
                  <a:pt x="2968244" y="1456055"/>
                  <a:pt x="2962483" y="1455335"/>
                  <a:pt x="2954922" y="1457494"/>
                </a:cubicBezTo>
                <a:cubicBezTo>
                  <a:pt x="2923597" y="1464692"/>
                  <a:pt x="2900913" y="1449937"/>
                  <a:pt x="2880750" y="1427984"/>
                </a:cubicBezTo>
                <a:cubicBezTo>
                  <a:pt x="2877509" y="1424385"/>
                  <a:pt x="2874629" y="1419346"/>
                  <a:pt x="2871748" y="1415028"/>
                </a:cubicBezTo>
                <a:cubicBezTo>
                  <a:pt x="2864547" y="1405671"/>
                  <a:pt x="2858066" y="1404951"/>
                  <a:pt x="2847624" y="1412509"/>
                </a:cubicBezTo>
                <a:cubicBezTo>
                  <a:pt x="2838623" y="1418627"/>
                  <a:pt x="2844384" y="1425464"/>
                  <a:pt x="2847984" y="1431223"/>
                </a:cubicBezTo>
                <a:cubicBezTo>
                  <a:pt x="2857346" y="1445618"/>
                  <a:pt x="2865627" y="1461453"/>
                  <a:pt x="2877509" y="1472969"/>
                </a:cubicBezTo>
                <a:cubicBezTo>
                  <a:pt x="2885430" y="1480887"/>
                  <a:pt x="2893712" y="1487725"/>
                  <a:pt x="2901273" y="1497082"/>
                </a:cubicBezTo>
                <a:cubicBezTo>
                  <a:pt x="2908114" y="1504999"/>
                  <a:pt x="2930078" y="1501040"/>
                  <a:pt x="2938719" y="1493123"/>
                </a:cubicBezTo>
                <a:cubicBezTo>
                  <a:pt x="2939440" y="1492403"/>
                  <a:pt x="2940520" y="1491323"/>
                  <a:pt x="2941240" y="1490604"/>
                </a:cubicBezTo>
                <a:cubicBezTo>
                  <a:pt x="2959603" y="1472609"/>
                  <a:pt x="2959243" y="1472969"/>
                  <a:pt x="2972925" y="1493483"/>
                </a:cubicBezTo>
                <a:cubicBezTo>
                  <a:pt x="2976526" y="1498881"/>
                  <a:pt x="2984087" y="1502120"/>
                  <a:pt x="2990208" y="1505719"/>
                </a:cubicBezTo>
                <a:cubicBezTo>
                  <a:pt x="2995249" y="1508958"/>
                  <a:pt x="3001010" y="1511117"/>
                  <a:pt x="3006051" y="1515076"/>
                </a:cubicBezTo>
                <a:cubicBezTo>
                  <a:pt x="3015052" y="1521914"/>
                  <a:pt x="3015773" y="1530191"/>
                  <a:pt x="3010732" y="1541707"/>
                </a:cubicBezTo>
                <a:cubicBezTo>
                  <a:pt x="2994889" y="1579855"/>
                  <a:pt x="2967884" y="1606486"/>
                  <a:pt x="2928998" y="1620882"/>
                </a:cubicBezTo>
                <a:cubicBezTo>
                  <a:pt x="2926837" y="1621602"/>
                  <a:pt x="2923957" y="1622681"/>
                  <a:pt x="2922157" y="1624121"/>
                </a:cubicBezTo>
                <a:cubicBezTo>
                  <a:pt x="2892992" y="1652192"/>
                  <a:pt x="2854105" y="1659390"/>
                  <a:pt x="2818099" y="1672705"/>
                </a:cubicBezTo>
                <a:cubicBezTo>
                  <a:pt x="2805497" y="1677024"/>
                  <a:pt x="2793975" y="1679543"/>
                  <a:pt x="2785694" y="1666947"/>
                </a:cubicBezTo>
                <a:cubicBezTo>
                  <a:pt x="2782093" y="1661549"/>
                  <a:pt x="2781733" y="1653991"/>
                  <a:pt x="2778492" y="1647873"/>
                </a:cubicBezTo>
                <a:cubicBezTo>
                  <a:pt x="2766610" y="1623761"/>
                  <a:pt x="2754368" y="1600368"/>
                  <a:pt x="2741406" y="1576616"/>
                </a:cubicBezTo>
                <a:cubicBezTo>
                  <a:pt x="2736365" y="1567259"/>
                  <a:pt x="2729164" y="1559342"/>
                  <a:pt x="2723403" y="1550344"/>
                </a:cubicBezTo>
                <a:cubicBezTo>
                  <a:pt x="2699999" y="1513276"/>
                  <a:pt x="2676235" y="1476208"/>
                  <a:pt x="2652831" y="1438780"/>
                </a:cubicBezTo>
                <a:cubicBezTo>
                  <a:pt x="2651751" y="1437341"/>
                  <a:pt x="2650671" y="1436261"/>
                  <a:pt x="2649591" y="1435181"/>
                </a:cubicBezTo>
                <a:cubicBezTo>
                  <a:pt x="2643830" y="1437341"/>
                  <a:pt x="2638429" y="1439500"/>
                  <a:pt x="2630867" y="1442739"/>
                </a:cubicBezTo>
                <a:cubicBezTo>
                  <a:pt x="2636628" y="1453535"/>
                  <a:pt x="2642389" y="1465412"/>
                  <a:pt x="2648150" y="1476568"/>
                </a:cubicBezTo>
                <a:cubicBezTo>
                  <a:pt x="2658952" y="1496722"/>
                  <a:pt x="2667234" y="1518315"/>
                  <a:pt x="2682356" y="1537029"/>
                </a:cubicBezTo>
                <a:cubicBezTo>
                  <a:pt x="2691358" y="1548185"/>
                  <a:pt x="2692438" y="1565820"/>
                  <a:pt x="2699279" y="1579855"/>
                </a:cubicBezTo>
                <a:cubicBezTo>
                  <a:pt x="2708641" y="1598209"/>
                  <a:pt x="2719442" y="1615843"/>
                  <a:pt x="2729884" y="1633838"/>
                </a:cubicBezTo>
                <a:cubicBezTo>
                  <a:pt x="2732405" y="1637796"/>
                  <a:pt x="2737445" y="1639956"/>
                  <a:pt x="2741406" y="1643195"/>
                </a:cubicBezTo>
                <a:cubicBezTo>
                  <a:pt x="2753288" y="1653991"/>
                  <a:pt x="2765530" y="1664788"/>
                  <a:pt x="2777772" y="1675584"/>
                </a:cubicBezTo>
                <a:cubicBezTo>
                  <a:pt x="2780293" y="1678104"/>
                  <a:pt x="2782813" y="1681343"/>
                  <a:pt x="2783533" y="1684581"/>
                </a:cubicBezTo>
                <a:cubicBezTo>
                  <a:pt x="2789654" y="1705455"/>
                  <a:pt x="2804417" y="1714092"/>
                  <a:pt x="2825300" y="1709414"/>
                </a:cubicBezTo>
                <a:cubicBezTo>
                  <a:pt x="2844744" y="1705095"/>
                  <a:pt x="2864547" y="1701136"/>
                  <a:pt x="2883990" y="1697177"/>
                </a:cubicBezTo>
                <a:cubicBezTo>
                  <a:pt x="2899473" y="1693938"/>
                  <a:pt x="2905954" y="1698617"/>
                  <a:pt x="2901273" y="1713372"/>
                </a:cubicBezTo>
                <a:cubicBezTo>
                  <a:pt x="2893712" y="1735325"/>
                  <a:pt x="2883270" y="1756199"/>
                  <a:pt x="2872468" y="1776352"/>
                </a:cubicBezTo>
                <a:cubicBezTo>
                  <a:pt x="2849424" y="1818459"/>
                  <a:pt x="2811258" y="1846890"/>
                  <a:pt x="2777412" y="1879639"/>
                </a:cubicBezTo>
                <a:cubicBezTo>
                  <a:pt x="2764810" y="1891875"/>
                  <a:pt x="2752208" y="1904831"/>
                  <a:pt x="2740686" y="1918866"/>
                </a:cubicBezTo>
                <a:cubicBezTo>
                  <a:pt x="2722683" y="1940460"/>
                  <a:pt x="2720163" y="1964572"/>
                  <a:pt x="2729884" y="1991203"/>
                </a:cubicBezTo>
                <a:cubicBezTo>
                  <a:pt x="2741406" y="2021074"/>
                  <a:pt x="2745727" y="2052744"/>
                  <a:pt x="2741766" y="2085133"/>
                </a:cubicBezTo>
                <a:cubicBezTo>
                  <a:pt x="2741406" y="2089452"/>
                  <a:pt x="2740326" y="2095210"/>
                  <a:pt x="2737445" y="2098089"/>
                </a:cubicBezTo>
                <a:cubicBezTo>
                  <a:pt x="2723763" y="2110685"/>
                  <a:pt x="2709721" y="2122561"/>
                  <a:pt x="2696038" y="2134437"/>
                </a:cubicBezTo>
                <a:cubicBezTo>
                  <a:pt x="2692078" y="2137676"/>
                  <a:pt x="2688117" y="2140556"/>
                  <a:pt x="2684156" y="2143075"/>
                </a:cubicBezTo>
                <a:cubicBezTo>
                  <a:pt x="2660392" y="2157470"/>
                  <a:pt x="2650671" y="2176904"/>
                  <a:pt x="2657872" y="2205335"/>
                </a:cubicBezTo>
                <a:cubicBezTo>
                  <a:pt x="2663273" y="2226928"/>
                  <a:pt x="2655712" y="2237365"/>
                  <a:pt x="2636268" y="2246362"/>
                </a:cubicBezTo>
                <a:cubicBezTo>
                  <a:pt x="2625466" y="2251760"/>
                  <a:pt x="2619705" y="2258598"/>
                  <a:pt x="2616465" y="2270474"/>
                </a:cubicBezTo>
                <a:cubicBezTo>
                  <a:pt x="2610704" y="2292787"/>
                  <a:pt x="2601342" y="2313660"/>
                  <a:pt x="2584419" y="2330215"/>
                </a:cubicBezTo>
                <a:cubicBezTo>
                  <a:pt x="2565696" y="2348209"/>
                  <a:pt x="2551654" y="2371961"/>
                  <a:pt x="2526450" y="2381678"/>
                </a:cubicBezTo>
                <a:cubicBezTo>
                  <a:pt x="2511687" y="2387436"/>
                  <a:pt x="2496205" y="2390316"/>
                  <a:pt x="2480722" y="2393195"/>
                </a:cubicBezTo>
                <a:cubicBezTo>
                  <a:pt x="2465239" y="2396434"/>
                  <a:pt x="2449757" y="2396793"/>
                  <a:pt x="2434634" y="2400032"/>
                </a:cubicBezTo>
                <a:cubicBezTo>
                  <a:pt x="2417711" y="2403631"/>
                  <a:pt x="2404029" y="2394634"/>
                  <a:pt x="2401509" y="2377360"/>
                </a:cubicBezTo>
                <a:cubicBezTo>
                  <a:pt x="2396828" y="2343890"/>
                  <a:pt x="2383505" y="2315100"/>
                  <a:pt x="2368023" y="2286309"/>
                </a:cubicBezTo>
                <a:cubicBezTo>
                  <a:pt x="2360101" y="2271913"/>
                  <a:pt x="2357221" y="2254279"/>
                  <a:pt x="2354701" y="2238084"/>
                </a:cubicBezTo>
                <a:cubicBezTo>
                  <a:pt x="2351100" y="2210013"/>
                  <a:pt x="2342459" y="2183742"/>
                  <a:pt x="2328056" y="2159989"/>
                </a:cubicBezTo>
                <a:cubicBezTo>
                  <a:pt x="2310413" y="2130119"/>
                  <a:pt x="2314374" y="2100968"/>
                  <a:pt x="2329496" y="2072537"/>
                </a:cubicBezTo>
                <a:cubicBezTo>
                  <a:pt x="2343899" y="2046626"/>
                  <a:pt x="2342819" y="2020354"/>
                  <a:pt x="2337778" y="1992283"/>
                </a:cubicBezTo>
                <a:cubicBezTo>
                  <a:pt x="2332377" y="1959893"/>
                  <a:pt x="2314014" y="1935061"/>
                  <a:pt x="2293850" y="1911669"/>
                </a:cubicBezTo>
                <a:cubicBezTo>
                  <a:pt x="2281248" y="1896194"/>
                  <a:pt x="2280168" y="1881079"/>
                  <a:pt x="2284849" y="1862724"/>
                </a:cubicBezTo>
                <a:cubicBezTo>
                  <a:pt x="2288809" y="1846890"/>
                  <a:pt x="2296011" y="1830695"/>
                  <a:pt x="2285569" y="1814140"/>
                </a:cubicBezTo>
                <a:cubicBezTo>
                  <a:pt x="2280168" y="1805863"/>
                  <a:pt x="2274407" y="1800824"/>
                  <a:pt x="2264685" y="1803343"/>
                </a:cubicBezTo>
                <a:cubicBezTo>
                  <a:pt x="2246322" y="1809102"/>
                  <a:pt x="2232640" y="1800824"/>
                  <a:pt x="2221838" y="1788588"/>
                </a:cubicBezTo>
                <a:cubicBezTo>
                  <a:pt x="2208876" y="1773473"/>
                  <a:pt x="2193753" y="1774553"/>
                  <a:pt x="2177551" y="1778511"/>
                </a:cubicBezTo>
                <a:cubicBezTo>
                  <a:pt x="2167109" y="1781031"/>
                  <a:pt x="2157387" y="1785709"/>
                  <a:pt x="2147305" y="1788228"/>
                </a:cubicBezTo>
                <a:cubicBezTo>
                  <a:pt x="2137224" y="1791107"/>
                  <a:pt x="2126782" y="1792907"/>
                  <a:pt x="2116340" y="1793986"/>
                </a:cubicBezTo>
                <a:cubicBezTo>
                  <a:pt x="2093656" y="1796146"/>
                  <a:pt x="2070973" y="1798665"/>
                  <a:pt x="2048289" y="1800105"/>
                </a:cubicBezTo>
                <a:cubicBezTo>
                  <a:pt x="2040007" y="1800464"/>
                  <a:pt x="2030646" y="1799025"/>
                  <a:pt x="2023805" y="1795066"/>
                </a:cubicBezTo>
                <a:cubicBezTo>
                  <a:pt x="2007602" y="1785349"/>
                  <a:pt x="1992119" y="1773833"/>
                  <a:pt x="1976277" y="1762676"/>
                </a:cubicBezTo>
                <a:cubicBezTo>
                  <a:pt x="1973036" y="1760157"/>
                  <a:pt x="1970155" y="1757278"/>
                  <a:pt x="1968355" y="1753679"/>
                </a:cubicBezTo>
                <a:cubicBezTo>
                  <a:pt x="1957913" y="1729927"/>
                  <a:pt x="1939190" y="1712653"/>
                  <a:pt x="1922627" y="1693579"/>
                </a:cubicBezTo>
                <a:cubicBezTo>
                  <a:pt x="1905705" y="1673785"/>
                  <a:pt x="1897063" y="1650752"/>
                  <a:pt x="1907865" y="1624481"/>
                </a:cubicBezTo>
                <a:cubicBezTo>
                  <a:pt x="1917587" y="1601448"/>
                  <a:pt x="1915426" y="1578056"/>
                  <a:pt x="1908945" y="1555023"/>
                </a:cubicBezTo>
                <a:cubicBezTo>
                  <a:pt x="1906065" y="1545666"/>
                  <a:pt x="1907145" y="1537748"/>
                  <a:pt x="1911826" y="1529111"/>
                </a:cubicBezTo>
                <a:cubicBezTo>
                  <a:pt x="1927668" y="1499241"/>
                  <a:pt x="1942431" y="1466851"/>
                  <a:pt x="1971236" y="1448137"/>
                </a:cubicBezTo>
                <a:cubicBezTo>
                  <a:pt x="1997880" y="1430863"/>
                  <a:pt x="2013003" y="1408910"/>
                  <a:pt x="2019484" y="1378679"/>
                </a:cubicBezTo>
                <a:cubicBezTo>
                  <a:pt x="2021284" y="1370042"/>
                  <a:pt x="2032446" y="1362844"/>
                  <a:pt x="2039647" y="1355287"/>
                </a:cubicBezTo>
                <a:cubicBezTo>
                  <a:pt x="2046488" y="1348089"/>
                  <a:pt x="2053690" y="1341251"/>
                  <a:pt x="2061251" y="1334414"/>
                </a:cubicBezTo>
                <a:cubicBezTo>
                  <a:pt x="2068812" y="1327576"/>
                  <a:pt x="2077094" y="1321818"/>
                  <a:pt x="2088616" y="1324337"/>
                </a:cubicBezTo>
                <a:cubicBezTo>
                  <a:pt x="2107699" y="1328296"/>
                  <a:pt x="2125342" y="1324697"/>
                  <a:pt x="2143705" y="1317139"/>
                </a:cubicBezTo>
                <a:cubicBezTo>
                  <a:pt x="2161708" y="1309222"/>
                  <a:pt x="2181511" y="1304903"/>
                  <a:pt x="2200955" y="1301664"/>
                </a:cubicBezTo>
                <a:cubicBezTo>
                  <a:pt x="2223638" y="1298425"/>
                  <a:pt x="2246682" y="1297705"/>
                  <a:pt x="2269366" y="1296626"/>
                </a:cubicBezTo>
                <a:cubicBezTo>
                  <a:pt x="2293850" y="1295186"/>
                  <a:pt x="2302492" y="1305983"/>
                  <a:pt x="2298171" y="1330095"/>
                </a:cubicBezTo>
                <a:cubicBezTo>
                  <a:pt x="2295291" y="1346650"/>
                  <a:pt x="2300691" y="1355647"/>
                  <a:pt x="2317614" y="1360325"/>
                </a:cubicBezTo>
                <a:cubicBezTo>
                  <a:pt x="2329136" y="1363564"/>
                  <a:pt x="2340658" y="1366443"/>
                  <a:pt x="2351460" y="1370042"/>
                </a:cubicBezTo>
                <a:cubicBezTo>
                  <a:pt x="2355061" y="1370762"/>
                  <a:pt x="2358661" y="1372201"/>
                  <a:pt x="2361182" y="1375081"/>
                </a:cubicBezTo>
                <a:cubicBezTo>
                  <a:pt x="2373784" y="1389476"/>
                  <a:pt x="2391427" y="1395234"/>
                  <a:pt x="2408710" y="1401352"/>
                </a:cubicBezTo>
                <a:cubicBezTo>
                  <a:pt x="2422032" y="1406391"/>
                  <a:pt x="2426353" y="1403871"/>
                  <a:pt x="2430313" y="1389476"/>
                </a:cubicBezTo>
                <a:cubicBezTo>
                  <a:pt x="2436074" y="1367163"/>
                  <a:pt x="2447596" y="1361405"/>
                  <a:pt x="2469560" y="1367883"/>
                </a:cubicBezTo>
                <a:cubicBezTo>
                  <a:pt x="2496565" y="1375800"/>
                  <a:pt x="2523569" y="1383358"/>
                  <a:pt x="2550934" y="1390196"/>
                </a:cubicBezTo>
                <a:cubicBezTo>
                  <a:pt x="2557775" y="1391635"/>
                  <a:pt x="2565336" y="1390196"/>
                  <a:pt x="2572537" y="1389836"/>
                </a:cubicBezTo>
                <a:cubicBezTo>
                  <a:pt x="2585860" y="1389476"/>
                  <a:pt x="2599542" y="1387677"/>
                  <a:pt x="2612864" y="1388396"/>
                </a:cubicBezTo>
                <a:cubicBezTo>
                  <a:pt x="2625106" y="1389116"/>
                  <a:pt x="2633028" y="1385157"/>
                  <a:pt x="2638789" y="1374721"/>
                </a:cubicBezTo>
                <a:cubicBezTo>
                  <a:pt x="2649591" y="1355647"/>
                  <a:pt x="2653911" y="1335133"/>
                  <a:pt x="2653911" y="1313540"/>
                </a:cubicBezTo>
                <a:cubicBezTo>
                  <a:pt x="2653911" y="1302744"/>
                  <a:pt x="2647790" y="1300225"/>
                  <a:pt x="2637708" y="1301304"/>
                </a:cubicBezTo>
                <a:cubicBezTo>
                  <a:pt x="2613584" y="1303823"/>
                  <a:pt x="2589460" y="1305983"/>
                  <a:pt x="2564976" y="1307062"/>
                </a:cubicBezTo>
                <a:cubicBezTo>
                  <a:pt x="2549854" y="1307782"/>
                  <a:pt x="2529690" y="1291947"/>
                  <a:pt x="2525369" y="1277552"/>
                </a:cubicBezTo>
                <a:cubicBezTo>
                  <a:pt x="2522849" y="1267835"/>
                  <a:pt x="2518888" y="1259198"/>
                  <a:pt x="2517088" y="1249481"/>
                </a:cubicBezTo>
                <a:cubicBezTo>
                  <a:pt x="2516008" y="1245882"/>
                  <a:pt x="2518888" y="1237964"/>
                  <a:pt x="2520689" y="1237605"/>
                </a:cubicBezTo>
                <a:cubicBezTo>
                  <a:pt x="2535811" y="1235805"/>
                  <a:pt x="2548053" y="1231127"/>
                  <a:pt x="2560655" y="1221410"/>
                </a:cubicBezTo>
                <a:cubicBezTo>
                  <a:pt x="2571817" y="1212773"/>
                  <a:pt x="2588380" y="1209174"/>
                  <a:pt x="2603143" y="1207014"/>
                </a:cubicBezTo>
                <a:cubicBezTo>
                  <a:pt x="2615385" y="1204495"/>
                  <a:pt x="2628707" y="1206295"/>
                  <a:pt x="2641309" y="1208454"/>
                </a:cubicBezTo>
                <a:cubicBezTo>
                  <a:pt x="2649951" y="1209893"/>
                  <a:pt x="2657872" y="1216731"/>
                  <a:pt x="2666513" y="1217091"/>
                </a:cubicBezTo>
                <a:cubicBezTo>
                  <a:pt x="2681996" y="1217811"/>
                  <a:pt x="2698199" y="1217091"/>
                  <a:pt x="2713321" y="1214212"/>
                </a:cubicBezTo>
                <a:cubicBezTo>
                  <a:pt x="2721243" y="1212413"/>
                  <a:pt x="2722683" y="1203775"/>
                  <a:pt x="2716922" y="1197298"/>
                </a:cubicBezTo>
                <a:cubicBezTo>
                  <a:pt x="2708641" y="1188300"/>
                  <a:pt x="2699639" y="1180023"/>
                  <a:pt x="2690277" y="1172106"/>
                </a:cubicBezTo>
                <a:cubicBezTo>
                  <a:pt x="2680196" y="1163468"/>
                  <a:pt x="2664353" y="1157710"/>
                  <a:pt x="2660032" y="1146914"/>
                </a:cubicBezTo>
                <a:cubicBezTo>
                  <a:pt x="2656072" y="1137557"/>
                  <a:pt x="2665073" y="1123161"/>
                  <a:pt x="2668674" y="1108766"/>
                </a:cubicBezTo>
                <a:cubicBezTo>
                  <a:pt x="2662913" y="1109486"/>
                  <a:pt x="2656792" y="1110205"/>
                  <a:pt x="2651031" y="1111645"/>
                </a:cubicBezTo>
                <a:cubicBezTo>
                  <a:pt x="2634468" y="1116683"/>
                  <a:pt x="2617905" y="1123161"/>
                  <a:pt x="2600982" y="1127480"/>
                </a:cubicBezTo>
                <a:cubicBezTo>
                  <a:pt x="2595221" y="1128919"/>
                  <a:pt x="2587300" y="1126400"/>
                  <a:pt x="2581539" y="1123521"/>
                </a:cubicBezTo>
                <a:cubicBezTo>
                  <a:pt x="2574698" y="1119562"/>
                  <a:pt x="2570737" y="1121362"/>
                  <a:pt x="2566056" y="1126400"/>
                </a:cubicBezTo>
                <a:cubicBezTo>
                  <a:pt x="2549134" y="1144035"/>
                  <a:pt x="2538332" y="1165268"/>
                  <a:pt x="2532931" y="1188300"/>
                </a:cubicBezTo>
                <a:cubicBezTo>
                  <a:pt x="2531130" y="1194059"/>
                  <a:pt x="2534731" y="1201616"/>
                  <a:pt x="2537251" y="1207734"/>
                </a:cubicBezTo>
                <a:cubicBezTo>
                  <a:pt x="2542292" y="1219970"/>
                  <a:pt x="2540492" y="1224649"/>
                  <a:pt x="2527530" y="1227888"/>
                </a:cubicBezTo>
                <a:cubicBezTo>
                  <a:pt x="2521409" y="1228967"/>
                  <a:pt x="2514568" y="1228607"/>
                  <a:pt x="2508087" y="1229687"/>
                </a:cubicBezTo>
                <a:cubicBezTo>
                  <a:pt x="2496925" y="1231127"/>
                  <a:pt x="2485403" y="1232566"/>
                  <a:pt x="2474241" y="1234726"/>
                </a:cubicBezTo>
                <a:cubicBezTo>
                  <a:pt x="2464879" y="1236525"/>
                  <a:pt x="2461279" y="1242643"/>
                  <a:pt x="2465239" y="1252000"/>
                </a:cubicBezTo>
                <a:cubicBezTo>
                  <a:pt x="2466680" y="1255599"/>
                  <a:pt x="2467400" y="1260277"/>
                  <a:pt x="2469920" y="1263156"/>
                </a:cubicBezTo>
                <a:cubicBezTo>
                  <a:pt x="2477841" y="1272154"/>
                  <a:pt x="2475681" y="1280071"/>
                  <a:pt x="2469200" y="1288348"/>
                </a:cubicBezTo>
                <a:cubicBezTo>
                  <a:pt x="2466680" y="1291227"/>
                  <a:pt x="2461639" y="1296626"/>
                  <a:pt x="2460919" y="1295906"/>
                </a:cubicBezTo>
                <a:cubicBezTo>
                  <a:pt x="2456238" y="1293027"/>
                  <a:pt x="2449757" y="1289068"/>
                  <a:pt x="2449397" y="1284749"/>
                </a:cubicBezTo>
                <a:cubicBezTo>
                  <a:pt x="2449397" y="1277192"/>
                  <a:pt x="2444716" y="1273953"/>
                  <a:pt x="2440755" y="1268915"/>
                </a:cubicBezTo>
                <a:cubicBezTo>
                  <a:pt x="2431754" y="1255959"/>
                  <a:pt x="2422392" y="1243003"/>
                  <a:pt x="2415911" y="1228967"/>
                </a:cubicBezTo>
                <a:cubicBezTo>
                  <a:pt x="2409430" y="1213132"/>
                  <a:pt x="2401509" y="1199817"/>
                  <a:pt x="2386026" y="1190460"/>
                </a:cubicBezTo>
                <a:cubicBezTo>
                  <a:pt x="2373064" y="1182902"/>
                  <a:pt x="2362622" y="1171026"/>
                  <a:pt x="2351100" y="1161669"/>
                </a:cubicBezTo>
                <a:cubicBezTo>
                  <a:pt x="2344619" y="1156271"/>
                  <a:pt x="2337418" y="1151592"/>
                  <a:pt x="2329496" y="1147993"/>
                </a:cubicBezTo>
                <a:cubicBezTo>
                  <a:pt x="2326616" y="1146194"/>
                  <a:pt x="2320135" y="1147993"/>
                  <a:pt x="2318334" y="1150153"/>
                </a:cubicBezTo>
                <a:cubicBezTo>
                  <a:pt x="2316174" y="1153032"/>
                  <a:pt x="2316174" y="1159150"/>
                  <a:pt x="2317974" y="1162029"/>
                </a:cubicBezTo>
                <a:cubicBezTo>
                  <a:pt x="2329496" y="1184342"/>
                  <a:pt x="2347139" y="1201256"/>
                  <a:pt x="2368023" y="1214572"/>
                </a:cubicBezTo>
                <a:cubicBezTo>
                  <a:pt x="2377744" y="1220330"/>
                  <a:pt x="2386746" y="1227888"/>
                  <a:pt x="2399348" y="1236885"/>
                </a:cubicBezTo>
                <a:cubicBezTo>
                  <a:pt x="2382065" y="1239044"/>
                  <a:pt x="2379545" y="1246962"/>
                  <a:pt x="2379905" y="1258478"/>
                </a:cubicBezTo>
                <a:cubicBezTo>
                  <a:pt x="2380265" y="1263156"/>
                  <a:pt x="2376304" y="1267835"/>
                  <a:pt x="2371623" y="1272873"/>
                </a:cubicBezTo>
                <a:cubicBezTo>
                  <a:pt x="2370543" y="1244442"/>
                  <a:pt x="2348940" y="1236525"/>
                  <a:pt x="2331657" y="1223209"/>
                </a:cubicBezTo>
                <a:cubicBezTo>
                  <a:pt x="2315814" y="1211333"/>
                  <a:pt x="2301772" y="1196938"/>
                  <a:pt x="2287729" y="1182542"/>
                </a:cubicBezTo>
                <a:cubicBezTo>
                  <a:pt x="2275127" y="1169586"/>
                  <a:pt x="2266126" y="1166707"/>
                  <a:pt x="2250283" y="1175704"/>
                </a:cubicBezTo>
                <a:cubicBezTo>
                  <a:pt x="2237321" y="1183262"/>
                  <a:pt x="2223998" y="1185421"/>
                  <a:pt x="2209236" y="1183622"/>
                </a:cubicBezTo>
                <a:cubicBezTo>
                  <a:pt x="2204195" y="1183262"/>
                  <a:pt x="2196634" y="1187221"/>
                  <a:pt x="2193393" y="1191539"/>
                </a:cubicBezTo>
                <a:cubicBezTo>
                  <a:pt x="2183312" y="1207014"/>
                  <a:pt x="2174310" y="1222489"/>
                  <a:pt x="2160268" y="1235085"/>
                </a:cubicBezTo>
                <a:cubicBezTo>
                  <a:pt x="2153066" y="1241923"/>
                  <a:pt x="2150186" y="1254519"/>
                  <a:pt x="2147305" y="1264596"/>
                </a:cubicBezTo>
                <a:cubicBezTo>
                  <a:pt x="2141905" y="1281151"/>
                  <a:pt x="2132543" y="1291947"/>
                  <a:pt x="2116340" y="1296626"/>
                </a:cubicBezTo>
                <a:cubicBezTo>
                  <a:pt x="2100858" y="1300944"/>
                  <a:pt x="2085015" y="1309941"/>
                  <a:pt x="2068812" y="1303464"/>
                </a:cubicBezTo>
                <a:cubicBezTo>
                  <a:pt x="2055130" y="1298065"/>
                  <a:pt x="2041808" y="1290508"/>
                  <a:pt x="2029926" y="1282230"/>
                </a:cubicBezTo>
                <a:cubicBezTo>
                  <a:pt x="2025245" y="1278631"/>
                  <a:pt x="2023084" y="1269994"/>
                  <a:pt x="2023084" y="1263516"/>
                </a:cubicBezTo>
                <a:cubicBezTo>
                  <a:pt x="2023445" y="1242643"/>
                  <a:pt x="2024885" y="1222130"/>
                  <a:pt x="2026685" y="1201256"/>
                </a:cubicBezTo>
                <a:cubicBezTo>
                  <a:pt x="2028485" y="1182902"/>
                  <a:pt x="2037127" y="1176424"/>
                  <a:pt x="2055130" y="1177144"/>
                </a:cubicBezTo>
                <a:cubicBezTo>
                  <a:pt x="2073853" y="1178584"/>
                  <a:pt x="2092576" y="1179663"/>
                  <a:pt x="2111299" y="1181103"/>
                </a:cubicBezTo>
                <a:cubicBezTo>
                  <a:pt x="2120301" y="1181822"/>
                  <a:pt x="2124982" y="1177864"/>
                  <a:pt x="2128582" y="1169227"/>
                </a:cubicBezTo>
                <a:cubicBezTo>
                  <a:pt x="2140104" y="1141515"/>
                  <a:pt x="2134343" y="1133958"/>
                  <a:pt x="2112020" y="1112365"/>
                </a:cubicBezTo>
                <a:cubicBezTo>
                  <a:pt x="2106979" y="1107326"/>
                  <a:pt x="2101218" y="1103008"/>
                  <a:pt x="2096537" y="1098329"/>
                </a:cubicBezTo>
                <a:cubicBezTo>
                  <a:pt x="2091136" y="1092931"/>
                  <a:pt x="2091496" y="1087893"/>
                  <a:pt x="2099777" y="1086093"/>
                </a:cubicBezTo>
                <a:cubicBezTo>
                  <a:pt x="2137224" y="1079615"/>
                  <a:pt x="2164948" y="1056583"/>
                  <a:pt x="2191953" y="1032110"/>
                </a:cubicBezTo>
                <a:cubicBezTo>
                  <a:pt x="2193753" y="1030671"/>
                  <a:pt x="2195194" y="1028512"/>
                  <a:pt x="2195914" y="1026352"/>
                </a:cubicBezTo>
                <a:cubicBezTo>
                  <a:pt x="2202755" y="1002960"/>
                  <a:pt x="2221838" y="995762"/>
                  <a:pt x="2242722" y="991803"/>
                </a:cubicBezTo>
                <a:cubicBezTo>
                  <a:pt x="2262165" y="987845"/>
                  <a:pt x="2261445" y="988564"/>
                  <a:pt x="2256764" y="969131"/>
                </a:cubicBezTo>
                <a:cubicBezTo>
                  <a:pt x="2254244" y="959054"/>
                  <a:pt x="2254964" y="948257"/>
                  <a:pt x="2255324" y="937821"/>
                </a:cubicBezTo>
                <a:cubicBezTo>
                  <a:pt x="2255684" y="934222"/>
                  <a:pt x="2259284" y="929903"/>
                  <a:pt x="2262885" y="927384"/>
                </a:cubicBezTo>
                <a:cubicBezTo>
                  <a:pt x="2269366" y="922705"/>
                  <a:pt x="2275127" y="924145"/>
                  <a:pt x="2275487" y="933142"/>
                </a:cubicBezTo>
                <a:cubicBezTo>
                  <a:pt x="2275847" y="938900"/>
                  <a:pt x="2274407" y="945018"/>
                  <a:pt x="2272247" y="950417"/>
                </a:cubicBezTo>
                <a:cubicBezTo>
                  <a:pt x="2267566" y="963013"/>
                  <a:pt x="2273687" y="974529"/>
                  <a:pt x="2287009" y="977048"/>
                </a:cubicBezTo>
                <a:cubicBezTo>
                  <a:pt x="2300691" y="979207"/>
                  <a:pt x="2314734" y="981727"/>
                  <a:pt x="2328776" y="982806"/>
                </a:cubicBezTo>
                <a:cubicBezTo>
                  <a:pt x="2333457" y="983166"/>
                  <a:pt x="2338858" y="980287"/>
                  <a:pt x="2343179" y="977768"/>
                </a:cubicBezTo>
                <a:cubicBezTo>
                  <a:pt x="2356861" y="969131"/>
                  <a:pt x="2370543" y="963732"/>
                  <a:pt x="2387826" y="965532"/>
                </a:cubicBezTo>
                <a:cubicBezTo>
                  <a:pt x="2409430" y="968051"/>
                  <a:pt x="2414831" y="961573"/>
                  <a:pt x="2415911" y="939620"/>
                </a:cubicBezTo>
                <a:cubicBezTo>
                  <a:pt x="2415911" y="938180"/>
                  <a:pt x="2416271" y="936381"/>
                  <a:pt x="2416271" y="934942"/>
                </a:cubicBezTo>
                <a:cubicBezTo>
                  <a:pt x="2418791" y="906870"/>
                  <a:pt x="2420592" y="905431"/>
                  <a:pt x="2447236" y="911549"/>
                </a:cubicBezTo>
                <a:cubicBezTo>
                  <a:pt x="2455878" y="904711"/>
                  <a:pt x="2452277" y="896434"/>
                  <a:pt x="2449037" y="888516"/>
                </a:cubicBezTo>
                <a:cubicBezTo>
                  <a:pt x="2443636" y="875561"/>
                  <a:pt x="2450837" y="861165"/>
                  <a:pt x="2464879" y="859366"/>
                </a:cubicBezTo>
                <a:cubicBezTo>
                  <a:pt x="2472080" y="858646"/>
                  <a:pt x="2480002" y="859366"/>
                  <a:pt x="2487923" y="860805"/>
                </a:cubicBezTo>
                <a:cubicBezTo>
                  <a:pt x="2496205" y="862245"/>
                  <a:pt x="2510967" y="852888"/>
                  <a:pt x="2509887" y="844970"/>
                </a:cubicBezTo>
                <a:cubicBezTo>
                  <a:pt x="2509527" y="841731"/>
                  <a:pt x="2503766" y="837413"/>
                  <a:pt x="2500165" y="837053"/>
                </a:cubicBezTo>
                <a:cubicBezTo>
                  <a:pt x="2491884" y="835973"/>
                  <a:pt x="2483962" y="837413"/>
                  <a:pt x="2475681" y="838132"/>
                </a:cubicBezTo>
                <a:cubicBezTo>
                  <a:pt x="2464519" y="839932"/>
                  <a:pt x="2453357" y="842811"/>
                  <a:pt x="2441835" y="843531"/>
                </a:cubicBezTo>
                <a:cubicBezTo>
                  <a:pt x="2425273" y="844970"/>
                  <a:pt x="2409430" y="831295"/>
                  <a:pt x="2406909" y="812581"/>
                </a:cubicBezTo>
                <a:cubicBezTo>
                  <a:pt x="2404749" y="792787"/>
                  <a:pt x="2405109" y="773713"/>
                  <a:pt x="2419872" y="757518"/>
                </a:cubicBezTo>
                <a:cubicBezTo>
                  <a:pt x="2428153" y="748521"/>
                  <a:pt x="2434634" y="737725"/>
                  <a:pt x="2441475" y="728008"/>
                </a:cubicBezTo>
                <a:cubicBezTo>
                  <a:pt x="2446516" y="720810"/>
                  <a:pt x="2444356" y="716491"/>
                  <a:pt x="2436074" y="714692"/>
                </a:cubicBezTo>
                <a:cubicBezTo>
                  <a:pt x="2426713" y="712173"/>
                  <a:pt x="2417351" y="706415"/>
                  <a:pt x="2408710" y="715772"/>
                </a:cubicBezTo>
                <a:cubicBezTo>
                  <a:pt x="2405109" y="719371"/>
                  <a:pt x="2401509" y="724409"/>
                  <a:pt x="2401148" y="728728"/>
                </a:cubicBezTo>
                <a:cubicBezTo>
                  <a:pt x="2400068" y="744562"/>
                  <a:pt x="2394667" y="757518"/>
                  <a:pt x="2382785" y="767595"/>
                </a:cubicBezTo>
                <a:cubicBezTo>
                  <a:pt x="2382065" y="767955"/>
                  <a:pt x="2381705" y="768675"/>
                  <a:pt x="2380985" y="769395"/>
                </a:cubicBezTo>
                <a:cubicBezTo>
                  <a:pt x="2353260" y="790628"/>
                  <a:pt x="2353980" y="816899"/>
                  <a:pt x="2369463" y="844970"/>
                </a:cubicBezTo>
                <a:cubicBezTo>
                  <a:pt x="2371984" y="848929"/>
                  <a:pt x="2372704" y="852888"/>
                  <a:pt x="2374504" y="857566"/>
                </a:cubicBezTo>
                <a:cubicBezTo>
                  <a:pt x="2370903" y="860445"/>
                  <a:pt x="2367663" y="862605"/>
                  <a:pt x="2364422" y="865124"/>
                </a:cubicBezTo>
                <a:cubicBezTo>
                  <a:pt x="2365142" y="868363"/>
                  <a:pt x="2367663" y="873401"/>
                  <a:pt x="2366583" y="874841"/>
                </a:cubicBezTo>
                <a:cubicBezTo>
                  <a:pt x="2353260" y="887797"/>
                  <a:pt x="2357581" y="905431"/>
                  <a:pt x="2353620" y="920906"/>
                </a:cubicBezTo>
                <a:cubicBezTo>
                  <a:pt x="2351460" y="929543"/>
                  <a:pt x="2330216" y="948977"/>
                  <a:pt x="2321215" y="948617"/>
                </a:cubicBezTo>
                <a:cubicBezTo>
                  <a:pt x="2318694" y="948257"/>
                  <a:pt x="2315094" y="946098"/>
                  <a:pt x="2313654" y="943219"/>
                </a:cubicBezTo>
                <a:cubicBezTo>
                  <a:pt x="2306092" y="928464"/>
                  <a:pt x="2298531" y="912989"/>
                  <a:pt x="2290970" y="897513"/>
                </a:cubicBezTo>
                <a:cubicBezTo>
                  <a:pt x="2288809" y="892835"/>
                  <a:pt x="2288089" y="887437"/>
                  <a:pt x="2285929" y="882758"/>
                </a:cubicBezTo>
                <a:cubicBezTo>
                  <a:pt x="2278728" y="864404"/>
                  <a:pt x="2273687" y="862605"/>
                  <a:pt x="2261805" y="878799"/>
                </a:cubicBezTo>
                <a:cubicBezTo>
                  <a:pt x="2253163" y="890676"/>
                  <a:pt x="2242722" y="894275"/>
                  <a:pt x="2229399" y="892835"/>
                </a:cubicBezTo>
                <a:cubicBezTo>
                  <a:pt x="2220398" y="892115"/>
                  <a:pt x="2213197" y="889956"/>
                  <a:pt x="2216797" y="877720"/>
                </a:cubicBezTo>
                <a:cubicBezTo>
                  <a:pt x="2217877" y="875201"/>
                  <a:pt x="2215357" y="871962"/>
                  <a:pt x="2215357" y="869083"/>
                </a:cubicBezTo>
                <a:cubicBezTo>
                  <a:pt x="2214637" y="865124"/>
                  <a:pt x="2213557" y="860445"/>
                  <a:pt x="2215357" y="857566"/>
                </a:cubicBezTo>
                <a:cubicBezTo>
                  <a:pt x="2219318" y="851448"/>
                  <a:pt x="2220398" y="846410"/>
                  <a:pt x="2215717" y="839572"/>
                </a:cubicBezTo>
                <a:cubicBezTo>
                  <a:pt x="2214277" y="837773"/>
                  <a:pt x="2217517" y="832374"/>
                  <a:pt x="2218598" y="827336"/>
                </a:cubicBezTo>
                <a:cubicBezTo>
                  <a:pt x="2211756" y="818699"/>
                  <a:pt x="2211396" y="810781"/>
                  <a:pt x="2221478" y="802144"/>
                </a:cubicBezTo>
                <a:cubicBezTo>
                  <a:pt x="2236601" y="789908"/>
                  <a:pt x="2252443" y="779471"/>
                  <a:pt x="2268646" y="767955"/>
                </a:cubicBezTo>
                <a:cubicBezTo>
                  <a:pt x="2260365" y="759318"/>
                  <a:pt x="2268646" y="751400"/>
                  <a:pt x="2275847" y="744562"/>
                </a:cubicBezTo>
                <a:cubicBezTo>
                  <a:pt x="2287369" y="733406"/>
                  <a:pt x="2293130" y="720090"/>
                  <a:pt x="2297811" y="705335"/>
                </a:cubicBezTo>
                <a:cubicBezTo>
                  <a:pt x="2302132" y="692739"/>
                  <a:pt x="2310053" y="681583"/>
                  <a:pt x="2316534" y="670066"/>
                </a:cubicBezTo>
                <a:cubicBezTo>
                  <a:pt x="2324455" y="656391"/>
                  <a:pt x="2331297" y="642355"/>
                  <a:pt x="2341018" y="630839"/>
                </a:cubicBezTo>
                <a:cubicBezTo>
                  <a:pt x="2349300" y="620402"/>
                  <a:pt x="2361182" y="612485"/>
                  <a:pt x="2371623" y="603848"/>
                </a:cubicBezTo>
                <a:cubicBezTo>
                  <a:pt x="2373424" y="602048"/>
                  <a:pt x="2377384" y="602768"/>
                  <a:pt x="2378105" y="600968"/>
                </a:cubicBezTo>
                <a:cubicBezTo>
                  <a:pt x="2386026" y="584774"/>
                  <a:pt x="2405109" y="586933"/>
                  <a:pt x="2416271" y="576496"/>
                </a:cubicBezTo>
                <a:cubicBezTo>
                  <a:pt x="2418791" y="574337"/>
                  <a:pt x="2424552" y="575777"/>
                  <a:pt x="2428873" y="575057"/>
                </a:cubicBezTo>
                <a:cubicBezTo>
                  <a:pt x="2434274" y="573977"/>
                  <a:pt x="2440035" y="572897"/>
                  <a:pt x="2445436" y="570738"/>
                </a:cubicBezTo>
                <a:cubicBezTo>
                  <a:pt x="2448316" y="569658"/>
                  <a:pt x="2452637" y="565340"/>
                  <a:pt x="2452997" y="565340"/>
                </a:cubicBezTo>
                <a:cubicBezTo>
                  <a:pt x="2460559" y="573977"/>
                  <a:pt x="2471720" y="568219"/>
                  <a:pt x="2479642" y="572538"/>
                </a:cubicBezTo>
                <a:cubicBezTo>
                  <a:pt x="2483962" y="574697"/>
                  <a:pt x="2484683" y="583334"/>
                  <a:pt x="2487203" y="588732"/>
                </a:cubicBezTo>
                <a:cubicBezTo>
                  <a:pt x="2486123" y="589812"/>
                  <a:pt x="2485403" y="590532"/>
                  <a:pt x="2484323" y="591252"/>
                </a:cubicBezTo>
                <a:cubicBezTo>
                  <a:pt x="2501245" y="595930"/>
                  <a:pt x="2518168" y="603488"/>
                  <a:pt x="2535091" y="604927"/>
                </a:cubicBezTo>
                <a:cubicBezTo>
                  <a:pt x="2578659" y="608526"/>
                  <a:pt x="2606383" y="632638"/>
                  <a:pt x="2625106" y="668987"/>
                </a:cubicBezTo>
                <a:cubicBezTo>
                  <a:pt x="2629787" y="677984"/>
                  <a:pt x="2620066" y="683022"/>
                  <a:pt x="2613224" y="686981"/>
                </a:cubicBezTo>
                <a:cubicBezTo>
                  <a:pt x="2596301" y="695618"/>
                  <a:pt x="2579739" y="687701"/>
                  <a:pt x="2563176" y="684102"/>
                </a:cubicBezTo>
                <a:cubicBezTo>
                  <a:pt x="2554174" y="681943"/>
                  <a:pt x="2545893" y="678704"/>
                  <a:pt x="2537251" y="676184"/>
                </a:cubicBezTo>
                <a:cubicBezTo>
                  <a:pt x="2536891" y="677264"/>
                  <a:pt x="2536171" y="678344"/>
                  <a:pt x="2535451" y="679423"/>
                </a:cubicBezTo>
                <a:cubicBezTo>
                  <a:pt x="2538332" y="682302"/>
                  <a:pt x="2541932" y="684822"/>
                  <a:pt x="2544453" y="688061"/>
                </a:cubicBezTo>
                <a:cubicBezTo>
                  <a:pt x="2551294" y="698137"/>
                  <a:pt x="2559935" y="707494"/>
                  <a:pt x="2563536" y="718651"/>
                </a:cubicBezTo>
                <a:cubicBezTo>
                  <a:pt x="2568937" y="734486"/>
                  <a:pt x="2581539" y="738804"/>
                  <a:pt x="2593781" y="744922"/>
                </a:cubicBezTo>
                <a:cubicBezTo>
                  <a:pt x="2594501" y="745282"/>
                  <a:pt x="2596301" y="744922"/>
                  <a:pt x="2597382" y="744562"/>
                </a:cubicBezTo>
                <a:cubicBezTo>
                  <a:pt x="2598102" y="744562"/>
                  <a:pt x="2598462" y="743483"/>
                  <a:pt x="2600262" y="742043"/>
                </a:cubicBezTo>
                <a:cubicBezTo>
                  <a:pt x="2595581" y="735565"/>
                  <a:pt x="2590901" y="728728"/>
                  <a:pt x="2586580" y="722250"/>
                </a:cubicBezTo>
                <a:cubicBezTo>
                  <a:pt x="2586940" y="721170"/>
                  <a:pt x="2587660" y="720090"/>
                  <a:pt x="2588020" y="718651"/>
                </a:cubicBezTo>
                <a:cubicBezTo>
                  <a:pt x="2595221" y="720090"/>
                  <a:pt x="2602423" y="720450"/>
                  <a:pt x="2609624" y="722609"/>
                </a:cubicBezTo>
                <a:cubicBezTo>
                  <a:pt x="2623666" y="727288"/>
                  <a:pt x="2625466" y="726928"/>
                  <a:pt x="2626907" y="712893"/>
                </a:cubicBezTo>
                <a:cubicBezTo>
                  <a:pt x="2628707" y="695978"/>
                  <a:pt x="2634828" y="684462"/>
                  <a:pt x="2653551" y="680863"/>
                </a:cubicBezTo>
                <a:cubicBezTo>
                  <a:pt x="2667594" y="677984"/>
                  <a:pt x="2668674" y="671866"/>
                  <a:pt x="2665433" y="657830"/>
                </a:cubicBezTo>
                <a:cubicBezTo>
                  <a:pt x="2663273" y="648473"/>
                  <a:pt x="2661113" y="638756"/>
                  <a:pt x="2660752" y="629399"/>
                </a:cubicBezTo>
                <a:cubicBezTo>
                  <a:pt x="2660752" y="625441"/>
                  <a:pt x="2665433" y="621482"/>
                  <a:pt x="2667954" y="617523"/>
                </a:cubicBezTo>
                <a:cubicBezTo>
                  <a:pt x="2672995" y="621842"/>
                  <a:pt x="2678395" y="625800"/>
                  <a:pt x="2683076" y="630839"/>
                </a:cubicBezTo>
                <a:cubicBezTo>
                  <a:pt x="2684156" y="631919"/>
                  <a:pt x="2682356" y="636237"/>
                  <a:pt x="2681996" y="639116"/>
                </a:cubicBezTo>
                <a:cubicBezTo>
                  <a:pt x="2680196" y="645594"/>
                  <a:pt x="2680196" y="651352"/>
                  <a:pt x="2687397" y="655671"/>
                </a:cubicBezTo>
                <a:cubicBezTo>
                  <a:pt x="2695318" y="660349"/>
                  <a:pt x="2699999" y="655671"/>
                  <a:pt x="2704680" y="651352"/>
                </a:cubicBezTo>
                <a:cubicBezTo>
                  <a:pt x="2713681" y="641276"/>
                  <a:pt x="2721963" y="630479"/>
                  <a:pt x="2731684" y="621122"/>
                </a:cubicBezTo>
                <a:cubicBezTo>
                  <a:pt x="2743206" y="610685"/>
                  <a:pt x="2756889" y="605287"/>
                  <a:pt x="2773091" y="611405"/>
                </a:cubicBezTo>
                <a:cubicBezTo>
                  <a:pt x="2777772" y="613205"/>
                  <a:pt x="2784253" y="611045"/>
                  <a:pt x="2788934" y="608526"/>
                </a:cubicBezTo>
                <a:cubicBezTo>
                  <a:pt x="2804417" y="600968"/>
                  <a:pt x="2818459" y="593051"/>
                  <a:pt x="2836822" y="599529"/>
                </a:cubicBezTo>
                <a:cubicBezTo>
                  <a:pt x="2844023" y="602408"/>
                  <a:pt x="2850505" y="591252"/>
                  <a:pt x="2846904" y="582974"/>
                </a:cubicBezTo>
                <a:cubicBezTo>
                  <a:pt x="2840063" y="565340"/>
                  <a:pt x="2844023" y="560301"/>
                  <a:pt x="2863467" y="561381"/>
                </a:cubicBezTo>
                <a:cubicBezTo>
                  <a:pt x="2886511" y="562461"/>
                  <a:pt x="2906314" y="573257"/>
                  <a:pt x="2926477" y="583334"/>
                </a:cubicBezTo>
                <a:cubicBezTo>
                  <a:pt x="2931518" y="585853"/>
                  <a:pt x="2936559" y="588013"/>
                  <a:pt x="2941960" y="590892"/>
                </a:cubicBezTo>
                <a:cubicBezTo>
                  <a:pt x="2948441" y="581535"/>
                  <a:pt x="2942680" y="576856"/>
                  <a:pt x="2936919" y="573257"/>
                </a:cubicBezTo>
                <a:cubicBezTo>
                  <a:pt x="2921437" y="562821"/>
                  <a:pt x="2908474" y="550225"/>
                  <a:pt x="2905234" y="531511"/>
                </a:cubicBezTo>
                <a:cubicBezTo>
                  <a:pt x="2902353" y="516755"/>
                  <a:pt x="2903434" y="501640"/>
                  <a:pt x="2903434" y="486525"/>
                </a:cubicBezTo>
                <a:cubicBezTo>
                  <a:pt x="2903434" y="478608"/>
                  <a:pt x="2905954" y="470330"/>
                  <a:pt x="2905594" y="462053"/>
                </a:cubicBezTo>
                <a:cubicBezTo>
                  <a:pt x="2905234" y="450896"/>
                  <a:pt x="2911715" y="448017"/>
                  <a:pt x="2920356" y="446578"/>
                </a:cubicBezTo>
                <a:cubicBezTo>
                  <a:pt x="2928638" y="445138"/>
                  <a:pt x="2935839" y="445498"/>
                  <a:pt x="2940520" y="455575"/>
                </a:cubicBezTo>
                <a:cubicBezTo>
                  <a:pt x="2955642" y="490484"/>
                  <a:pt x="2972205" y="525033"/>
                  <a:pt x="2988408" y="560301"/>
                </a:cubicBezTo>
                <a:cubicBezTo>
                  <a:pt x="2989488" y="562461"/>
                  <a:pt x="2990568" y="565700"/>
                  <a:pt x="2992369" y="567499"/>
                </a:cubicBezTo>
                <a:cubicBezTo>
                  <a:pt x="3008211" y="585134"/>
                  <a:pt x="3003530" y="605647"/>
                  <a:pt x="2997769" y="624361"/>
                </a:cubicBezTo>
                <a:cubicBezTo>
                  <a:pt x="2995969" y="630479"/>
                  <a:pt x="2985887" y="634438"/>
                  <a:pt x="2980126" y="639116"/>
                </a:cubicBezTo>
                <a:cubicBezTo>
                  <a:pt x="2993809" y="650273"/>
                  <a:pt x="3007491" y="647034"/>
                  <a:pt x="3014692" y="627960"/>
                </a:cubicBezTo>
                <a:cubicBezTo>
                  <a:pt x="3019733" y="615364"/>
                  <a:pt x="3024414" y="603128"/>
                  <a:pt x="3018653" y="589092"/>
                </a:cubicBezTo>
                <a:cubicBezTo>
                  <a:pt x="3016853" y="584054"/>
                  <a:pt x="3017933" y="577576"/>
                  <a:pt x="3019013" y="571818"/>
                </a:cubicBezTo>
                <a:cubicBezTo>
                  <a:pt x="3021173" y="561741"/>
                  <a:pt x="3029815" y="559582"/>
                  <a:pt x="3037736" y="566779"/>
                </a:cubicBezTo>
                <a:cubicBezTo>
                  <a:pt x="3042417" y="571458"/>
                  <a:pt x="3047458" y="575777"/>
                  <a:pt x="3053219" y="579015"/>
                </a:cubicBezTo>
                <a:cubicBezTo>
                  <a:pt x="3051779" y="567499"/>
                  <a:pt x="3044217" y="560661"/>
                  <a:pt x="3033776" y="557782"/>
                </a:cubicBezTo>
                <a:cubicBezTo>
                  <a:pt x="3028375" y="556343"/>
                  <a:pt x="3022614" y="556343"/>
                  <a:pt x="3016853" y="556703"/>
                </a:cubicBezTo>
                <a:cubicBezTo>
                  <a:pt x="2999570" y="557782"/>
                  <a:pt x="2992008" y="554543"/>
                  <a:pt x="2989488" y="537989"/>
                </a:cubicBezTo>
                <a:cubicBezTo>
                  <a:pt x="2987328" y="522873"/>
                  <a:pt x="2982287" y="509558"/>
                  <a:pt x="2973285" y="497682"/>
                </a:cubicBezTo>
                <a:cubicBezTo>
                  <a:pt x="2965004" y="486885"/>
                  <a:pt x="2967164" y="477528"/>
                  <a:pt x="2978326" y="468171"/>
                </a:cubicBezTo>
                <a:cubicBezTo>
                  <a:pt x="2986608" y="478967"/>
                  <a:pt x="2995969" y="488324"/>
                  <a:pt x="3010012" y="489404"/>
                </a:cubicBezTo>
                <a:cubicBezTo>
                  <a:pt x="3010732" y="488324"/>
                  <a:pt x="3011092" y="487605"/>
                  <a:pt x="3011812" y="486525"/>
                </a:cubicBezTo>
                <a:cubicBezTo>
                  <a:pt x="3007131" y="484006"/>
                  <a:pt x="3002810" y="481487"/>
                  <a:pt x="2998850" y="478608"/>
                </a:cubicBezTo>
                <a:cubicBezTo>
                  <a:pt x="2996689" y="476808"/>
                  <a:pt x="2994529" y="473569"/>
                  <a:pt x="2994169" y="470690"/>
                </a:cubicBezTo>
                <a:cubicBezTo>
                  <a:pt x="2994169" y="469610"/>
                  <a:pt x="2998490" y="467811"/>
                  <a:pt x="3000290" y="466012"/>
                </a:cubicBezTo>
                <a:cubicBezTo>
                  <a:pt x="3003530" y="462773"/>
                  <a:pt x="3008571" y="459894"/>
                  <a:pt x="3009291" y="455935"/>
                </a:cubicBezTo>
                <a:cubicBezTo>
                  <a:pt x="3011092" y="446938"/>
                  <a:pt x="3016133" y="444778"/>
                  <a:pt x="3023334" y="447298"/>
                </a:cubicBezTo>
                <a:cubicBezTo>
                  <a:pt x="3037736" y="452336"/>
                  <a:pt x="3052499" y="457374"/>
                  <a:pt x="3066901" y="463492"/>
                </a:cubicBezTo>
                <a:cubicBezTo>
                  <a:pt x="3070502" y="465292"/>
                  <a:pt x="3074102" y="471770"/>
                  <a:pt x="3074102" y="476448"/>
                </a:cubicBezTo>
                <a:cubicBezTo>
                  <a:pt x="3074102" y="492643"/>
                  <a:pt x="3087065" y="499481"/>
                  <a:pt x="3097146" y="508118"/>
                </a:cubicBezTo>
                <a:cubicBezTo>
                  <a:pt x="3089225" y="486165"/>
                  <a:pt x="3082744" y="463852"/>
                  <a:pt x="3060780" y="450177"/>
                </a:cubicBezTo>
                <a:cubicBezTo>
                  <a:pt x="3051058" y="444419"/>
                  <a:pt x="3041337" y="437941"/>
                  <a:pt x="3033776" y="430023"/>
                </a:cubicBezTo>
                <a:cubicBezTo>
                  <a:pt x="3028015" y="423905"/>
                  <a:pt x="3025494" y="414908"/>
                  <a:pt x="3023334" y="406991"/>
                </a:cubicBezTo>
                <a:cubicBezTo>
                  <a:pt x="3022614" y="404831"/>
                  <a:pt x="3026574" y="399073"/>
                  <a:pt x="3029455" y="397993"/>
                </a:cubicBezTo>
                <a:cubicBezTo>
                  <a:pt x="3043137" y="393675"/>
                  <a:pt x="3057540" y="390796"/>
                  <a:pt x="3071222" y="386837"/>
                </a:cubicBezTo>
                <a:cubicBezTo>
                  <a:pt x="3075183" y="385757"/>
                  <a:pt x="3079143" y="383958"/>
                  <a:pt x="3082744" y="382158"/>
                </a:cubicBezTo>
                <a:cubicBezTo>
                  <a:pt x="3080944" y="378560"/>
                  <a:pt x="3079863" y="374241"/>
                  <a:pt x="3076983" y="371362"/>
                </a:cubicBezTo>
                <a:cubicBezTo>
                  <a:pt x="3062940" y="358766"/>
                  <a:pt x="3060420" y="342211"/>
                  <a:pt x="3071942" y="327456"/>
                </a:cubicBezTo>
                <a:cubicBezTo>
                  <a:pt x="3082024" y="314860"/>
                  <a:pt x="3093546" y="302984"/>
                  <a:pt x="3104347" y="291108"/>
                </a:cubicBezTo>
                <a:cubicBezTo>
                  <a:pt x="3105788" y="289308"/>
                  <a:pt x="3107228" y="287149"/>
                  <a:pt x="3108308" y="284990"/>
                </a:cubicBezTo>
                <a:cubicBezTo>
                  <a:pt x="3112269" y="274913"/>
                  <a:pt x="3119110" y="272034"/>
                  <a:pt x="3129912" y="274193"/>
                </a:cubicBezTo>
                <a:cubicBezTo>
                  <a:pt x="3134953" y="275273"/>
                  <a:pt x="3142154" y="274553"/>
                  <a:pt x="3146115" y="271674"/>
                </a:cubicBezTo>
                <a:cubicBezTo>
                  <a:pt x="3155836" y="264476"/>
                  <a:pt x="3170239" y="261957"/>
                  <a:pt x="3173119" y="247202"/>
                </a:cubicBezTo>
                <a:cubicBezTo>
                  <a:pt x="3174199" y="243243"/>
                  <a:pt x="3174199" y="238924"/>
                  <a:pt x="3172759" y="234966"/>
                </a:cubicBezTo>
                <a:cubicBezTo>
                  <a:pt x="3170959" y="229927"/>
                  <a:pt x="3166278" y="225609"/>
                  <a:pt x="3164838" y="220210"/>
                </a:cubicBezTo>
                <a:cubicBezTo>
                  <a:pt x="3159437" y="202576"/>
                  <a:pt x="3163397" y="195018"/>
                  <a:pt x="3184641" y="179903"/>
                </a:cubicBezTo>
                <a:close/>
                <a:moveTo>
                  <a:pt x="2594901" y="175142"/>
                </a:moveTo>
                <a:cubicBezTo>
                  <a:pt x="2596303" y="175495"/>
                  <a:pt x="2597705" y="176200"/>
                  <a:pt x="2599107" y="176553"/>
                </a:cubicBezTo>
                <a:cubicBezTo>
                  <a:pt x="2599458" y="180787"/>
                  <a:pt x="2601561" y="185726"/>
                  <a:pt x="2599808" y="188548"/>
                </a:cubicBezTo>
                <a:cubicBezTo>
                  <a:pt x="2596303" y="195251"/>
                  <a:pt x="2591747" y="202306"/>
                  <a:pt x="2585788" y="206539"/>
                </a:cubicBezTo>
                <a:cubicBezTo>
                  <a:pt x="2581232" y="209714"/>
                  <a:pt x="2574923" y="200189"/>
                  <a:pt x="2578779" y="193134"/>
                </a:cubicBezTo>
                <a:cubicBezTo>
                  <a:pt x="2582634" y="186431"/>
                  <a:pt x="2589293" y="181139"/>
                  <a:pt x="2594901" y="175142"/>
                </a:cubicBezTo>
                <a:close/>
                <a:moveTo>
                  <a:pt x="2690811" y="156091"/>
                </a:moveTo>
                <a:cubicBezTo>
                  <a:pt x="2694173" y="159001"/>
                  <a:pt x="2697535" y="162276"/>
                  <a:pt x="2703138" y="167005"/>
                </a:cubicBezTo>
                <a:cubicBezTo>
                  <a:pt x="2699029" y="169551"/>
                  <a:pt x="2695667" y="173189"/>
                  <a:pt x="2694173" y="172462"/>
                </a:cubicBezTo>
                <a:cubicBezTo>
                  <a:pt x="2690438" y="171007"/>
                  <a:pt x="2686329" y="167732"/>
                  <a:pt x="2685208" y="164822"/>
                </a:cubicBezTo>
                <a:cubicBezTo>
                  <a:pt x="2684461" y="162639"/>
                  <a:pt x="2688944" y="159001"/>
                  <a:pt x="2690811" y="156091"/>
                </a:cubicBezTo>
                <a:close/>
                <a:moveTo>
                  <a:pt x="1201559" y="153155"/>
                </a:moveTo>
                <a:cubicBezTo>
                  <a:pt x="1207909" y="154251"/>
                  <a:pt x="1214259" y="165940"/>
                  <a:pt x="1216376" y="174341"/>
                </a:cubicBezTo>
                <a:cubicBezTo>
                  <a:pt x="1218845" y="183473"/>
                  <a:pt x="1208967" y="192239"/>
                  <a:pt x="1200853" y="191508"/>
                </a:cubicBezTo>
                <a:cubicBezTo>
                  <a:pt x="1187448" y="190413"/>
                  <a:pt x="1190623" y="180185"/>
                  <a:pt x="1189565" y="173245"/>
                </a:cubicBezTo>
                <a:cubicBezTo>
                  <a:pt x="1190270" y="163018"/>
                  <a:pt x="1192034" y="151329"/>
                  <a:pt x="1201559" y="153155"/>
                </a:cubicBezTo>
                <a:close/>
                <a:moveTo>
                  <a:pt x="955301" y="139541"/>
                </a:moveTo>
                <a:cubicBezTo>
                  <a:pt x="961781" y="137041"/>
                  <a:pt x="971501" y="142042"/>
                  <a:pt x="979061" y="144185"/>
                </a:cubicBezTo>
                <a:cubicBezTo>
                  <a:pt x="980501" y="144542"/>
                  <a:pt x="982301" y="148828"/>
                  <a:pt x="981941" y="150971"/>
                </a:cubicBezTo>
                <a:cubicBezTo>
                  <a:pt x="979781" y="162044"/>
                  <a:pt x="953141" y="184547"/>
                  <a:pt x="939462" y="185976"/>
                </a:cubicBezTo>
                <a:lnTo>
                  <a:pt x="939462" y="171331"/>
                </a:lnTo>
                <a:cubicBezTo>
                  <a:pt x="930462" y="177403"/>
                  <a:pt x="923262" y="182761"/>
                  <a:pt x="915342" y="187405"/>
                </a:cubicBezTo>
                <a:cubicBezTo>
                  <a:pt x="904182" y="193834"/>
                  <a:pt x="893743" y="191334"/>
                  <a:pt x="887263" y="180618"/>
                </a:cubicBezTo>
                <a:cubicBezTo>
                  <a:pt x="885823" y="178475"/>
                  <a:pt x="887263" y="172760"/>
                  <a:pt x="889063" y="171688"/>
                </a:cubicBezTo>
                <a:cubicBezTo>
                  <a:pt x="910662" y="160616"/>
                  <a:pt x="932622" y="148828"/>
                  <a:pt x="955301" y="139541"/>
                </a:cubicBezTo>
                <a:close/>
                <a:moveTo>
                  <a:pt x="1034437" y="137748"/>
                </a:moveTo>
                <a:cubicBezTo>
                  <a:pt x="1042131" y="138453"/>
                  <a:pt x="1049457" y="140923"/>
                  <a:pt x="1060082" y="143745"/>
                </a:cubicBezTo>
                <a:cubicBezTo>
                  <a:pt x="1053487" y="152212"/>
                  <a:pt x="1049824" y="158914"/>
                  <a:pt x="1043962" y="162795"/>
                </a:cubicBezTo>
                <a:cubicBezTo>
                  <a:pt x="1039200" y="165264"/>
                  <a:pt x="1031507" y="164912"/>
                  <a:pt x="1025645" y="163500"/>
                </a:cubicBezTo>
                <a:cubicBezTo>
                  <a:pt x="1024180" y="163148"/>
                  <a:pt x="1022348" y="155739"/>
                  <a:pt x="1023081" y="151506"/>
                </a:cubicBezTo>
                <a:cubicBezTo>
                  <a:pt x="1024180" y="145156"/>
                  <a:pt x="1024912" y="137042"/>
                  <a:pt x="1034437" y="137748"/>
                </a:cubicBezTo>
                <a:close/>
                <a:moveTo>
                  <a:pt x="2710228" y="124341"/>
                </a:moveTo>
                <a:cubicBezTo>
                  <a:pt x="2712426" y="126199"/>
                  <a:pt x="2715724" y="127685"/>
                  <a:pt x="2716823" y="129914"/>
                </a:cubicBezTo>
                <a:cubicBezTo>
                  <a:pt x="2719021" y="137345"/>
                  <a:pt x="2715724" y="141060"/>
                  <a:pt x="2705099" y="141432"/>
                </a:cubicBezTo>
                <a:cubicBezTo>
                  <a:pt x="2706931" y="134744"/>
                  <a:pt x="2708396" y="129543"/>
                  <a:pt x="2710228" y="124341"/>
                </a:cubicBezTo>
                <a:close/>
                <a:moveTo>
                  <a:pt x="3123277" y="120403"/>
                </a:moveTo>
                <a:cubicBezTo>
                  <a:pt x="3132029" y="123676"/>
                  <a:pt x="3141147" y="127312"/>
                  <a:pt x="3149535" y="131675"/>
                </a:cubicBezTo>
                <a:cubicBezTo>
                  <a:pt x="3160476" y="137493"/>
                  <a:pt x="3161935" y="146220"/>
                  <a:pt x="3153547" y="155310"/>
                </a:cubicBezTo>
                <a:cubicBezTo>
                  <a:pt x="3146982" y="162583"/>
                  <a:pt x="3139688" y="169492"/>
                  <a:pt x="3132029" y="175310"/>
                </a:cubicBezTo>
                <a:cubicBezTo>
                  <a:pt x="3124371" y="181128"/>
                  <a:pt x="3117806" y="179309"/>
                  <a:pt x="3115253" y="169492"/>
                </a:cubicBezTo>
                <a:cubicBezTo>
                  <a:pt x="3112701" y="157129"/>
                  <a:pt x="3110512" y="144402"/>
                  <a:pt x="3109054" y="136766"/>
                </a:cubicBezTo>
                <a:cubicBezTo>
                  <a:pt x="3108324" y="119676"/>
                  <a:pt x="3112336" y="116403"/>
                  <a:pt x="3123277" y="120403"/>
                </a:cubicBezTo>
                <a:close/>
                <a:moveTo>
                  <a:pt x="3624817" y="112093"/>
                </a:moveTo>
                <a:cubicBezTo>
                  <a:pt x="3631316" y="111368"/>
                  <a:pt x="3639620" y="113906"/>
                  <a:pt x="3644314" y="118258"/>
                </a:cubicBezTo>
                <a:cubicBezTo>
                  <a:pt x="3648285" y="122247"/>
                  <a:pt x="3654062" y="130225"/>
                  <a:pt x="3646119" y="137477"/>
                </a:cubicBezTo>
                <a:cubicBezTo>
                  <a:pt x="3635287" y="146905"/>
                  <a:pt x="3625178" y="157059"/>
                  <a:pt x="3614707" y="166487"/>
                </a:cubicBezTo>
                <a:cubicBezTo>
                  <a:pt x="3600626" y="178454"/>
                  <a:pt x="3587989" y="179542"/>
                  <a:pt x="3575352" y="166124"/>
                </a:cubicBezTo>
                <a:cubicBezTo>
                  <a:pt x="3567048" y="157784"/>
                  <a:pt x="3561271" y="145455"/>
                  <a:pt x="3556217" y="134213"/>
                </a:cubicBezTo>
                <a:cubicBezTo>
                  <a:pt x="3554411" y="130225"/>
                  <a:pt x="3556578" y="122247"/>
                  <a:pt x="3560188" y="118983"/>
                </a:cubicBezTo>
                <a:cubicBezTo>
                  <a:pt x="3562354" y="116445"/>
                  <a:pt x="3569576" y="118258"/>
                  <a:pt x="3574630" y="119708"/>
                </a:cubicBezTo>
                <a:cubicBezTo>
                  <a:pt x="3578602" y="120434"/>
                  <a:pt x="3582573" y="122609"/>
                  <a:pt x="3586184" y="124785"/>
                </a:cubicBezTo>
                <a:cubicBezTo>
                  <a:pt x="3595210" y="108467"/>
                  <a:pt x="3599543" y="108467"/>
                  <a:pt x="3610736" y="122609"/>
                </a:cubicBezTo>
                <a:cubicBezTo>
                  <a:pt x="3613263" y="125873"/>
                  <a:pt x="3616152" y="129137"/>
                  <a:pt x="3620845" y="135301"/>
                </a:cubicBezTo>
                <a:cubicBezTo>
                  <a:pt x="3620484" y="130225"/>
                  <a:pt x="3620484" y="128411"/>
                  <a:pt x="3620123" y="126961"/>
                </a:cubicBezTo>
                <a:cubicBezTo>
                  <a:pt x="3618679" y="121159"/>
                  <a:pt x="3616152" y="113181"/>
                  <a:pt x="3624817" y="112093"/>
                </a:cubicBezTo>
                <a:close/>
                <a:moveTo>
                  <a:pt x="3699885" y="110054"/>
                </a:moveTo>
                <a:cubicBezTo>
                  <a:pt x="3703853" y="111105"/>
                  <a:pt x="3707822" y="111105"/>
                  <a:pt x="3710708" y="112856"/>
                </a:cubicBezTo>
                <a:cubicBezTo>
                  <a:pt x="3713595" y="114957"/>
                  <a:pt x="3717563" y="118459"/>
                  <a:pt x="3717563" y="121260"/>
                </a:cubicBezTo>
                <a:cubicBezTo>
                  <a:pt x="3717203" y="124062"/>
                  <a:pt x="3713234" y="128264"/>
                  <a:pt x="3709987" y="129315"/>
                </a:cubicBezTo>
                <a:cubicBezTo>
                  <a:pt x="3698802" y="133517"/>
                  <a:pt x="3688339" y="130015"/>
                  <a:pt x="3679320" y="122661"/>
                </a:cubicBezTo>
                <a:cubicBezTo>
                  <a:pt x="3678237" y="121961"/>
                  <a:pt x="3679320" y="115307"/>
                  <a:pt x="3681124" y="114607"/>
                </a:cubicBezTo>
                <a:cubicBezTo>
                  <a:pt x="3686896" y="112505"/>
                  <a:pt x="3693751" y="111455"/>
                  <a:pt x="3699885" y="110054"/>
                </a:cubicBezTo>
                <a:close/>
                <a:moveTo>
                  <a:pt x="1065546" y="109721"/>
                </a:moveTo>
                <a:cubicBezTo>
                  <a:pt x="1070236" y="109075"/>
                  <a:pt x="1074650" y="110091"/>
                  <a:pt x="1078512" y="114890"/>
                </a:cubicBezTo>
                <a:cubicBezTo>
                  <a:pt x="1080719" y="117474"/>
                  <a:pt x="1078512" y="127073"/>
                  <a:pt x="1075202" y="130765"/>
                </a:cubicBezTo>
                <a:cubicBezTo>
                  <a:pt x="1070420" y="136672"/>
                  <a:pt x="1059384" y="129288"/>
                  <a:pt x="1050924" y="114521"/>
                </a:cubicBezTo>
                <a:cubicBezTo>
                  <a:pt x="1055890" y="112675"/>
                  <a:pt x="1060856" y="110367"/>
                  <a:pt x="1065546" y="109721"/>
                </a:cubicBezTo>
                <a:close/>
                <a:moveTo>
                  <a:pt x="1148175" y="103704"/>
                </a:moveTo>
                <a:cubicBezTo>
                  <a:pt x="1164957" y="109503"/>
                  <a:pt x="1178091" y="119652"/>
                  <a:pt x="1182834" y="136324"/>
                </a:cubicBezTo>
                <a:cubicBezTo>
                  <a:pt x="1188671" y="158071"/>
                  <a:pt x="1174078" y="170031"/>
                  <a:pt x="1159849" y="182717"/>
                </a:cubicBezTo>
                <a:cubicBezTo>
                  <a:pt x="1149999" y="168581"/>
                  <a:pt x="1140878" y="155533"/>
                  <a:pt x="1130298" y="141036"/>
                </a:cubicBezTo>
                <a:cubicBezTo>
                  <a:pt x="1152188" y="136324"/>
                  <a:pt x="1141608" y="117115"/>
                  <a:pt x="1148175" y="103704"/>
                </a:cubicBezTo>
                <a:close/>
                <a:moveTo>
                  <a:pt x="3048951" y="99415"/>
                </a:moveTo>
                <a:cubicBezTo>
                  <a:pt x="3049675" y="99415"/>
                  <a:pt x="3050036" y="100133"/>
                  <a:pt x="3050398" y="99774"/>
                </a:cubicBezTo>
                <a:cubicBezTo>
                  <a:pt x="3082598" y="92592"/>
                  <a:pt x="3078257" y="123832"/>
                  <a:pt x="3089834" y="138195"/>
                </a:cubicBezTo>
                <a:cubicBezTo>
                  <a:pt x="3095261" y="144658"/>
                  <a:pt x="3088025" y="152558"/>
                  <a:pt x="3080066" y="151481"/>
                </a:cubicBezTo>
                <a:cubicBezTo>
                  <a:pt x="3062338" y="148249"/>
                  <a:pt x="3044609" y="143581"/>
                  <a:pt x="3027605" y="137477"/>
                </a:cubicBezTo>
                <a:cubicBezTo>
                  <a:pt x="3022901" y="135681"/>
                  <a:pt x="3021092" y="126345"/>
                  <a:pt x="3017836" y="120959"/>
                </a:cubicBezTo>
                <a:cubicBezTo>
                  <a:pt x="3020731" y="103005"/>
                  <a:pt x="3033032" y="94388"/>
                  <a:pt x="3048951" y="99415"/>
                </a:cubicBezTo>
                <a:close/>
                <a:moveTo>
                  <a:pt x="2994498" y="56323"/>
                </a:moveTo>
                <a:cubicBezTo>
                  <a:pt x="2998408" y="55822"/>
                  <a:pt x="3002495" y="57099"/>
                  <a:pt x="3006227" y="61294"/>
                </a:cubicBezTo>
                <a:cubicBezTo>
                  <a:pt x="3012269" y="67861"/>
                  <a:pt x="3018311" y="74428"/>
                  <a:pt x="3023286" y="81725"/>
                </a:cubicBezTo>
                <a:cubicBezTo>
                  <a:pt x="3025419" y="84279"/>
                  <a:pt x="3025419" y="89751"/>
                  <a:pt x="3024708" y="93400"/>
                </a:cubicBezTo>
                <a:cubicBezTo>
                  <a:pt x="3022220" y="101061"/>
                  <a:pt x="3001606" y="111276"/>
                  <a:pt x="2993787" y="108358"/>
                </a:cubicBezTo>
                <a:cubicBezTo>
                  <a:pt x="2982770" y="104709"/>
                  <a:pt x="2978505" y="95953"/>
                  <a:pt x="2979215" y="84279"/>
                </a:cubicBezTo>
                <a:cubicBezTo>
                  <a:pt x="2979215" y="83184"/>
                  <a:pt x="2979215" y="81725"/>
                  <a:pt x="2979215" y="80266"/>
                </a:cubicBezTo>
                <a:cubicBezTo>
                  <a:pt x="2978860" y="80266"/>
                  <a:pt x="2978505" y="80266"/>
                  <a:pt x="2978149" y="80266"/>
                </a:cubicBezTo>
                <a:cubicBezTo>
                  <a:pt x="2979926" y="74063"/>
                  <a:pt x="2979926" y="66037"/>
                  <a:pt x="2983836" y="62024"/>
                </a:cubicBezTo>
                <a:cubicBezTo>
                  <a:pt x="2986857" y="59105"/>
                  <a:pt x="2990589" y="56825"/>
                  <a:pt x="2994498" y="56323"/>
                </a:cubicBezTo>
                <a:close/>
                <a:moveTo>
                  <a:pt x="1310591" y="50491"/>
                </a:moveTo>
                <a:cubicBezTo>
                  <a:pt x="1312668" y="50715"/>
                  <a:pt x="1314654" y="51343"/>
                  <a:pt x="1315015" y="52240"/>
                </a:cubicBezTo>
                <a:cubicBezTo>
                  <a:pt x="1317543" y="56546"/>
                  <a:pt x="1318265" y="62288"/>
                  <a:pt x="1318987" y="67312"/>
                </a:cubicBezTo>
                <a:cubicBezTo>
                  <a:pt x="1321515" y="80230"/>
                  <a:pt x="1324042" y="93507"/>
                  <a:pt x="1325848" y="106426"/>
                </a:cubicBezTo>
                <a:cubicBezTo>
                  <a:pt x="1326931" y="112885"/>
                  <a:pt x="1326570" y="119344"/>
                  <a:pt x="1326931" y="125803"/>
                </a:cubicBezTo>
                <a:cubicBezTo>
                  <a:pt x="1327292" y="134416"/>
                  <a:pt x="1328376" y="143028"/>
                  <a:pt x="1328015" y="151640"/>
                </a:cubicBezTo>
                <a:cubicBezTo>
                  <a:pt x="1327292" y="156664"/>
                  <a:pt x="1325848" y="163123"/>
                  <a:pt x="1322237" y="165276"/>
                </a:cubicBezTo>
                <a:cubicBezTo>
                  <a:pt x="1314293" y="170659"/>
                  <a:pt x="1304543" y="173530"/>
                  <a:pt x="1295876" y="177118"/>
                </a:cubicBezTo>
                <a:cubicBezTo>
                  <a:pt x="1294071" y="177836"/>
                  <a:pt x="1291904" y="178195"/>
                  <a:pt x="1291182" y="179271"/>
                </a:cubicBezTo>
                <a:cubicBezTo>
                  <a:pt x="1284321" y="193984"/>
                  <a:pt x="1270599" y="195419"/>
                  <a:pt x="1256515" y="195061"/>
                </a:cubicBezTo>
                <a:cubicBezTo>
                  <a:pt x="1252904" y="195061"/>
                  <a:pt x="1246766" y="193266"/>
                  <a:pt x="1246404" y="191831"/>
                </a:cubicBezTo>
                <a:cubicBezTo>
                  <a:pt x="1245321" y="182142"/>
                  <a:pt x="1244599" y="172453"/>
                  <a:pt x="1245321" y="162764"/>
                </a:cubicBezTo>
                <a:cubicBezTo>
                  <a:pt x="1246043" y="153793"/>
                  <a:pt x="1253627" y="154152"/>
                  <a:pt x="1260126" y="154152"/>
                </a:cubicBezTo>
                <a:cubicBezTo>
                  <a:pt x="1262293" y="154152"/>
                  <a:pt x="1264460" y="152717"/>
                  <a:pt x="1264460" y="152717"/>
                </a:cubicBezTo>
                <a:cubicBezTo>
                  <a:pt x="1259043" y="144104"/>
                  <a:pt x="1248932" y="135133"/>
                  <a:pt x="1250015" y="127956"/>
                </a:cubicBezTo>
                <a:cubicBezTo>
                  <a:pt x="1251099" y="118268"/>
                  <a:pt x="1248571" y="98890"/>
                  <a:pt x="1271682" y="105708"/>
                </a:cubicBezTo>
                <a:cubicBezTo>
                  <a:pt x="1270237" y="100684"/>
                  <a:pt x="1268432" y="98172"/>
                  <a:pt x="1268432" y="95660"/>
                </a:cubicBezTo>
                <a:cubicBezTo>
                  <a:pt x="1269154" y="91713"/>
                  <a:pt x="1269154" y="85613"/>
                  <a:pt x="1271321" y="84536"/>
                </a:cubicBezTo>
                <a:cubicBezTo>
                  <a:pt x="1286848" y="77359"/>
                  <a:pt x="1294432" y="62288"/>
                  <a:pt x="1305626" y="51164"/>
                </a:cubicBezTo>
                <a:cubicBezTo>
                  <a:pt x="1306348" y="50446"/>
                  <a:pt x="1308515" y="50266"/>
                  <a:pt x="1310591" y="50491"/>
                </a:cubicBezTo>
                <a:close/>
                <a:moveTo>
                  <a:pt x="1865256" y="42936"/>
                </a:moveTo>
                <a:cubicBezTo>
                  <a:pt x="1881801" y="46896"/>
                  <a:pt x="1897987" y="51575"/>
                  <a:pt x="1914532" y="56975"/>
                </a:cubicBezTo>
                <a:cubicBezTo>
                  <a:pt x="1917410" y="57695"/>
                  <a:pt x="1919208" y="63455"/>
                  <a:pt x="1921366" y="66694"/>
                </a:cubicBezTo>
                <a:cubicBezTo>
                  <a:pt x="1918129" y="68134"/>
                  <a:pt x="1914892" y="70654"/>
                  <a:pt x="1911295" y="70654"/>
                </a:cubicBezTo>
                <a:cubicBezTo>
                  <a:pt x="1898346" y="70654"/>
                  <a:pt x="1885398" y="69574"/>
                  <a:pt x="1872090" y="69934"/>
                </a:cubicBezTo>
                <a:cubicBezTo>
                  <a:pt x="1865256" y="70294"/>
                  <a:pt x="1858062" y="73174"/>
                  <a:pt x="1851228" y="74614"/>
                </a:cubicBezTo>
                <a:cubicBezTo>
                  <a:pt x="1851228" y="76054"/>
                  <a:pt x="1851588" y="77494"/>
                  <a:pt x="1851947" y="78574"/>
                </a:cubicBezTo>
                <a:cubicBezTo>
                  <a:pt x="1854465" y="78574"/>
                  <a:pt x="1856983" y="79294"/>
                  <a:pt x="1859501" y="79294"/>
                </a:cubicBezTo>
                <a:cubicBezTo>
                  <a:pt x="1881082" y="79294"/>
                  <a:pt x="1903382" y="79294"/>
                  <a:pt x="1925323" y="79294"/>
                </a:cubicBezTo>
                <a:cubicBezTo>
                  <a:pt x="1931078" y="79294"/>
                  <a:pt x="1935034" y="80733"/>
                  <a:pt x="1935753" y="88293"/>
                </a:cubicBezTo>
                <a:cubicBezTo>
                  <a:pt x="1936113" y="90813"/>
                  <a:pt x="1941508" y="94053"/>
                  <a:pt x="1944746" y="94773"/>
                </a:cubicBezTo>
                <a:cubicBezTo>
                  <a:pt x="1960212" y="96932"/>
                  <a:pt x="1956615" y="109172"/>
                  <a:pt x="1958054" y="118531"/>
                </a:cubicBezTo>
                <a:cubicBezTo>
                  <a:pt x="1959852" y="128970"/>
                  <a:pt x="1950860" y="127171"/>
                  <a:pt x="1944746" y="127531"/>
                </a:cubicBezTo>
                <a:cubicBezTo>
                  <a:pt x="1924963" y="128610"/>
                  <a:pt x="1904821" y="129330"/>
                  <a:pt x="1885038" y="131130"/>
                </a:cubicBezTo>
                <a:cubicBezTo>
                  <a:pt x="1875686" y="131850"/>
                  <a:pt x="1867054" y="135810"/>
                  <a:pt x="1858062" y="138330"/>
                </a:cubicBezTo>
                <a:cubicBezTo>
                  <a:pt x="1858062" y="139770"/>
                  <a:pt x="1858422" y="141570"/>
                  <a:pt x="1858781" y="143010"/>
                </a:cubicBezTo>
                <a:cubicBezTo>
                  <a:pt x="1863098" y="142290"/>
                  <a:pt x="1867414" y="141570"/>
                  <a:pt x="1871730" y="141210"/>
                </a:cubicBezTo>
                <a:cubicBezTo>
                  <a:pt x="1881441" y="139770"/>
                  <a:pt x="1891153" y="137610"/>
                  <a:pt x="1900505" y="137970"/>
                </a:cubicBezTo>
                <a:cubicBezTo>
                  <a:pt x="1914172" y="137970"/>
                  <a:pt x="1916331" y="141570"/>
                  <a:pt x="1914892" y="158849"/>
                </a:cubicBezTo>
                <a:cubicBezTo>
                  <a:pt x="1924244" y="155969"/>
                  <a:pt x="1932157" y="153089"/>
                  <a:pt x="1940070" y="150929"/>
                </a:cubicBezTo>
                <a:cubicBezTo>
                  <a:pt x="1944746" y="149849"/>
                  <a:pt x="1949421" y="150209"/>
                  <a:pt x="1953738" y="149849"/>
                </a:cubicBezTo>
                <a:cubicBezTo>
                  <a:pt x="1952659" y="154169"/>
                  <a:pt x="1952659" y="159209"/>
                  <a:pt x="1950141" y="163168"/>
                </a:cubicBezTo>
                <a:cubicBezTo>
                  <a:pt x="1945105" y="171808"/>
                  <a:pt x="1938631" y="179727"/>
                  <a:pt x="1930718" y="190167"/>
                </a:cubicBezTo>
                <a:cubicBezTo>
                  <a:pt x="1951939" y="180807"/>
                  <a:pt x="1970643" y="172888"/>
                  <a:pt x="1988627" y="163168"/>
                </a:cubicBezTo>
                <a:cubicBezTo>
                  <a:pt x="2007330" y="153449"/>
                  <a:pt x="2027832" y="161368"/>
                  <a:pt x="2032868" y="182607"/>
                </a:cubicBezTo>
                <a:cubicBezTo>
                  <a:pt x="2033227" y="184767"/>
                  <a:pt x="2031789" y="188727"/>
                  <a:pt x="2029990" y="189807"/>
                </a:cubicBezTo>
                <a:cubicBezTo>
                  <a:pt x="2017761" y="197006"/>
                  <a:pt x="2010567" y="212485"/>
                  <a:pt x="1994022" y="213925"/>
                </a:cubicBezTo>
                <a:cubicBezTo>
                  <a:pt x="1993303" y="213925"/>
                  <a:pt x="1991864" y="214285"/>
                  <a:pt x="1991864" y="214645"/>
                </a:cubicBezTo>
                <a:cubicBezTo>
                  <a:pt x="1989346" y="230844"/>
                  <a:pt x="1975678" y="227964"/>
                  <a:pt x="1965247" y="231204"/>
                </a:cubicBezTo>
                <a:cubicBezTo>
                  <a:pt x="1963449" y="231564"/>
                  <a:pt x="1962370" y="233724"/>
                  <a:pt x="1959133" y="237324"/>
                </a:cubicBezTo>
                <a:cubicBezTo>
                  <a:pt x="1966686" y="238044"/>
                  <a:pt x="1972441" y="238764"/>
                  <a:pt x="1979994" y="239484"/>
                </a:cubicBezTo>
                <a:cubicBezTo>
                  <a:pt x="1978196" y="244163"/>
                  <a:pt x="1977117" y="247763"/>
                  <a:pt x="1976038" y="251363"/>
                </a:cubicBezTo>
                <a:cubicBezTo>
                  <a:pt x="1969564" y="267202"/>
                  <a:pt x="1963089" y="283041"/>
                  <a:pt x="1956615" y="298880"/>
                </a:cubicBezTo>
                <a:cubicBezTo>
                  <a:pt x="1953738" y="304999"/>
                  <a:pt x="1950141" y="310759"/>
                  <a:pt x="1946544" y="316159"/>
                </a:cubicBezTo>
                <a:cubicBezTo>
                  <a:pt x="1939710" y="325878"/>
                  <a:pt x="1941868" y="334878"/>
                  <a:pt x="1947623" y="343517"/>
                </a:cubicBezTo>
                <a:cubicBezTo>
                  <a:pt x="1961651" y="365476"/>
                  <a:pt x="1961651" y="365476"/>
                  <a:pt x="1937192" y="368715"/>
                </a:cubicBezTo>
                <a:cubicBezTo>
                  <a:pt x="1922805" y="370515"/>
                  <a:pt x="1920287" y="376635"/>
                  <a:pt x="1928560" y="388154"/>
                </a:cubicBezTo>
                <a:cubicBezTo>
                  <a:pt x="1932157" y="393554"/>
                  <a:pt x="1934674" y="400033"/>
                  <a:pt x="1936832" y="405793"/>
                </a:cubicBezTo>
                <a:cubicBezTo>
                  <a:pt x="1942228" y="419832"/>
                  <a:pt x="1941508" y="420552"/>
                  <a:pt x="1923884" y="423792"/>
                </a:cubicBezTo>
                <a:cubicBezTo>
                  <a:pt x="1927481" y="432791"/>
                  <a:pt x="1931078" y="441071"/>
                  <a:pt x="1935394" y="451510"/>
                </a:cubicBezTo>
                <a:cubicBezTo>
                  <a:pt x="1928560" y="453310"/>
                  <a:pt x="1921366" y="455470"/>
                  <a:pt x="1911655" y="457990"/>
                </a:cubicBezTo>
                <a:cubicBezTo>
                  <a:pt x="1913093" y="460870"/>
                  <a:pt x="1915252" y="465909"/>
                  <a:pt x="1918489" y="469869"/>
                </a:cubicBezTo>
                <a:cubicBezTo>
                  <a:pt x="1923884" y="477069"/>
                  <a:pt x="1921726" y="481748"/>
                  <a:pt x="1913453" y="482828"/>
                </a:cubicBezTo>
                <a:cubicBezTo>
                  <a:pt x="1904821" y="483908"/>
                  <a:pt x="1895469" y="487868"/>
                  <a:pt x="1888275" y="477069"/>
                </a:cubicBezTo>
                <a:cubicBezTo>
                  <a:pt x="1886837" y="474909"/>
                  <a:pt x="1878204" y="475629"/>
                  <a:pt x="1873169" y="477069"/>
                </a:cubicBezTo>
                <a:cubicBezTo>
                  <a:pt x="1868133" y="478869"/>
                  <a:pt x="1863457" y="482828"/>
                  <a:pt x="1858062" y="486068"/>
                </a:cubicBezTo>
                <a:cubicBezTo>
                  <a:pt x="1859860" y="489668"/>
                  <a:pt x="1860939" y="494708"/>
                  <a:pt x="1863098" y="499387"/>
                </a:cubicBezTo>
                <a:cubicBezTo>
                  <a:pt x="1867054" y="505507"/>
                  <a:pt x="1870651" y="513786"/>
                  <a:pt x="1876406" y="517386"/>
                </a:cubicBezTo>
                <a:cubicBezTo>
                  <a:pt x="1892592" y="527465"/>
                  <a:pt x="1897267" y="542944"/>
                  <a:pt x="1899785" y="559863"/>
                </a:cubicBezTo>
                <a:cubicBezTo>
                  <a:pt x="1900145" y="563463"/>
                  <a:pt x="1898706" y="569943"/>
                  <a:pt x="1896548" y="571023"/>
                </a:cubicBezTo>
                <a:cubicBezTo>
                  <a:pt x="1892951" y="572823"/>
                  <a:pt x="1886477" y="572463"/>
                  <a:pt x="1883240" y="570303"/>
                </a:cubicBezTo>
                <a:cubicBezTo>
                  <a:pt x="1874248" y="564183"/>
                  <a:pt x="1866335" y="556624"/>
                  <a:pt x="1857343" y="549784"/>
                </a:cubicBezTo>
                <a:cubicBezTo>
                  <a:pt x="1850149" y="556264"/>
                  <a:pt x="1860220" y="572823"/>
                  <a:pt x="1844394" y="573543"/>
                </a:cubicBezTo>
                <a:cubicBezTo>
                  <a:pt x="1840438" y="573543"/>
                  <a:pt x="1836841" y="569583"/>
                  <a:pt x="1833244" y="567423"/>
                </a:cubicBezTo>
                <a:cubicBezTo>
                  <a:pt x="1833604" y="565983"/>
                  <a:pt x="1834323" y="564543"/>
                  <a:pt x="1835042" y="563103"/>
                </a:cubicBezTo>
                <a:cubicBezTo>
                  <a:pt x="1831445" y="565983"/>
                  <a:pt x="1828208" y="568503"/>
                  <a:pt x="1822453" y="573543"/>
                </a:cubicBezTo>
                <a:cubicBezTo>
                  <a:pt x="1829647" y="577142"/>
                  <a:pt x="1834683" y="580742"/>
                  <a:pt x="1840078" y="582182"/>
                </a:cubicBezTo>
                <a:cubicBezTo>
                  <a:pt x="1846552" y="583622"/>
                  <a:pt x="1853746" y="583262"/>
                  <a:pt x="1860580" y="584342"/>
                </a:cubicBezTo>
                <a:cubicBezTo>
                  <a:pt x="1866694" y="585782"/>
                  <a:pt x="1872090" y="588662"/>
                  <a:pt x="1877845" y="590821"/>
                </a:cubicBezTo>
                <a:cubicBezTo>
                  <a:pt x="1874607" y="595861"/>
                  <a:pt x="1872449" y="603421"/>
                  <a:pt x="1867414" y="605940"/>
                </a:cubicBezTo>
                <a:cubicBezTo>
                  <a:pt x="1850149" y="615660"/>
                  <a:pt x="1831805" y="625019"/>
                  <a:pt x="1812742" y="631499"/>
                </a:cubicBezTo>
                <a:cubicBezTo>
                  <a:pt x="1801951" y="635459"/>
                  <a:pt x="1789003" y="632939"/>
                  <a:pt x="1777133" y="634739"/>
                </a:cubicBezTo>
                <a:cubicBezTo>
                  <a:pt x="1773177" y="635099"/>
                  <a:pt x="1769220" y="639058"/>
                  <a:pt x="1765983" y="642658"/>
                </a:cubicBezTo>
                <a:cubicBezTo>
                  <a:pt x="1755193" y="654537"/>
                  <a:pt x="1744762" y="667497"/>
                  <a:pt x="1732892" y="678296"/>
                </a:cubicBezTo>
                <a:cubicBezTo>
                  <a:pt x="1723900" y="686935"/>
                  <a:pt x="1713110" y="695215"/>
                  <a:pt x="1699082" y="686215"/>
                </a:cubicBezTo>
                <a:cubicBezTo>
                  <a:pt x="1697644" y="685135"/>
                  <a:pt x="1694766" y="685135"/>
                  <a:pt x="1693327" y="686215"/>
                </a:cubicBezTo>
                <a:cubicBezTo>
                  <a:pt x="1681817" y="693775"/>
                  <a:pt x="1670308" y="700974"/>
                  <a:pt x="1659157" y="709614"/>
                </a:cubicBezTo>
                <a:cubicBezTo>
                  <a:pt x="1654482" y="713574"/>
                  <a:pt x="1651964" y="720053"/>
                  <a:pt x="1648367" y="725453"/>
                </a:cubicBezTo>
                <a:cubicBezTo>
                  <a:pt x="1642252" y="736252"/>
                  <a:pt x="1636138" y="747412"/>
                  <a:pt x="1630383" y="758211"/>
                </a:cubicBezTo>
                <a:cubicBezTo>
                  <a:pt x="1626426" y="765050"/>
                  <a:pt x="1623189" y="771890"/>
                  <a:pt x="1619952" y="778730"/>
                </a:cubicBezTo>
                <a:cubicBezTo>
                  <a:pt x="1612758" y="795289"/>
                  <a:pt x="1605924" y="811488"/>
                  <a:pt x="1596932" y="832006"/>
                </a:cubicBezTo>
                <a:cubicBezTo>
                  <a:pt x="1589019" y="823367"/>
                  <a:pt x="1583624" y="817607"/>
                  <a:pt x="1577869" y="812207"/>
                </a:cubicBezTo>
                <a:cubicBezTo>
                  <a:pt x="1574632" y="809328"/>
                  <a:pt x="1571395" y="806088"/>
                  <a:pt x="1567438" y="805368"/>
                </a:cubicBezTo>
                <a:cubicBezTo>
                  <a:pt x="1550533" y="803208"/>
                  <a:pt x="1537585" y="796728"/>
                  <a:pt x="1534348" y="777650"/>
                </a:cubicBezTo>
                <a:cubicBezTo>
                  <a:pt x="1532909" y="769010"/>
                  <a:pt x="1528952" y="760731"/>
                  <a:pt x="1526794" y="751731"/>
                </a:cubicBezTo>
                <a:cubicBezTo>
                  <a:pt x="1523917" y="739852"/>
                  <a:pt x="1519601" y="726893"/>
                  <a:pt x="1534707" y="715734"/>
                </a:cubicBezTo>
                <a:cubicBezTo>
                  <a:pt x="1509529" y="710694"/>
                  <a:pt x="1519241" y="691975"/>
                  <a:pt x="1517802" y="679376"/>
                </a:cubicBezTo>
                <a:cubicBezTo>
                  <a:pt x="1516363" y="664257"/>
                  <a:pt x="1519960" y="649138"/>
                  <a:pt x="1521039" y="632939"/>
                </a:cubicBezTo>
                <a:cubicBezTo>
                  <a:pt x="1542980" y="635459"/>
                  <a:pt x="1547296" y="619620"/>
                  <a:pt x="1552691" y="604141"/>
                </a:cubicBezTo>
                <a:cubicBezTo>
                  <a:pt x="1553411" y="601981"/>
                  <a:pt x="1554490" y="599461"/>
                  <a:pt x="1555209" y="597301"/>
                </a:cubicBezTo>
                <a:cubicBezTo>
                  <a:pt x="1565640" y="570663"/>
                  <a:pt x="1565280" y="569583"/>
                  <a:pt x="1540822" y="554824"/>
                </a:cubicBezTo>
                <a:cubicBezTo>
                  <a:pt x="1538304" y="553384"/>
                  <a:pt x="1535067" y="551944"/>
                  <a:pt x="1533988" y="549424"/>
                </a:cubicBezTo>
                <a:cubicBezTo>
                  <a:pt x="1532909" y="546184"/>
                  <a:pt x="1531830" y="541865"/>
                  <a:pt x="1533628" y="538985"/>
                </a:cubicBezTo>
                <a:cubicBezTo>
                  <a:pt x="1534348" y="537545"/>
                  <a:pt x="1539743" y="537905"/>
                  <a:pt x="1542980" y="538265"/>
                </a:cubicBezTo>
                <a:cubicBezTo>
                  <a:pt x="1544419" y="538265"/>
                  <a:pt x="1545857" y="539705"/>
                  <a:pt x="1547296" y="540425"/>
                </a:cubicBezTo>
                <a:cubicBezTo>
                  <a:pt x="1552332" y="541865"/>
                  <a:pt x="1557008" y="543664"/>
                  <a:pt x="1561683" y="545104"/>
                </a:cubicBezTo>
                <a:cubicBezTo>
                  <a:pt x="1562403" y="539345"/>
                  <a:pt x="1563482" y="533585"/>
                  <a:pt x="1563482" y="527465"/>
                </a:cubicBezTo>
                <a:cubicBezTo>
                  <a:pt x="1563482" y="523506"/>
                  <a:pt x="1562403" y="519546"/>
                  <a:pt x="1560964" y="515586"/>
                </a:cubicBezTo>
                <a:cubicBezTo>
                  <a:pt x="1557008" y="508027"/>
                  <a:pt x="1552691" y="499747"/>
                  <a:pt x="1541901" y="508387"/>
                </a:cubicBezTo>
                <a:cubicBezTo>
                  <a:pt x="1538304" y="510906"/>
                  <a:pt x="1533269" y="511266"/>
                  <a:pt x="1526794" y="513426"/>
                </a:cubicBezTo>
                <a:cubicBezTo>
                  <a:pt x="1531110" y="500467"/>
                  <a:pt x="1535067" y="489668"/>
                  <a:pt x="1538304" y="479228"/>
                </a:cubicBezTo>
                <a:cubicBezTo>
                  <a:pt x="1545498" y="453670"/>
                  <a:pt x="1541541" y="428112"/>
                  <a:pt x="1538304" y="402913"/>
                </a:cubicBezTo>
                <a:cubicBezTo>
                  <a:pt x="1537225" y="393914"/>
                  <a:pt x="1533269" y="385274"/>
                  <a:pt x="1533628" y="376275"/>
                </a:cubicBezTo>
                <a:cubicBezTo>
                  <a:pt x="1533628" y="361876"/>
                  <a:pt x="1525715" y="354316"/>
                  <a:pt x="1514565" y="349277"/>
                </a:cubicBezTo>
                <a:cubicBezTo>
                  <a:pt x="1496221" y="340637"/>
                  <a:pt x="1477518" y="332718"/>
                  <a:pt x="1456296" y="332358"/>
                </a:cubicBezTo>
                <a:cubicBezTo>
                  <a:pt x="1438312" y="331998"/>
                  <a:pt x="1438312" y="329118"/>
                  <a:pt x="1436874" y="310039"/>
                </a:cubicBezTo>
                <a:cubicBezTo>
                  <a:pt x="1436874" y="303200"/>
                  <a:pt x="1431119" y="296360"/>
                  <a:pt x="1427162" y="287721"/>
                </a:cubicBezTo>
                <a:cubicBezTo>
                  <a:pt x="1442269" y="285561"/>
                  <a:pt x="1456296" y="283401"/>
                  <a:pt x="1470324" y="280881"/>
                </a:cubicBezTo>
                <a:cubicBezTo>
                  <a:pt x="1470684" y="279801"/>
                  <a:pt x="1470684" y="278361"/>
                  <a:pt x="1471043" y="276921"/>
                </a:cubicBezTo>
                <a:cubicBezTo>
                  <a:pt x="1467447" y="275481"/>
                  <a:pt x="1464209" y="272961"/>
                  <a:pt x="1460613" y="272242"/>
                </a:cubicBezTo>
                <a:cubicBezTo>
                  <a:pt x="1450182" y="269722"/>
                  <a:pt x="1434356" y="253163"/>
                  <a:pt x="1432917" y="243083"/>
                </a:cubicBezTo>
                <a:cubicBezTo>
                  <a:pt x="1431838" y="235524"/>
                  <a:pt x="1434356" y="231204"/>
                  <a:pt x="1441190" y="227244"/>
                </a:cubicBezTo>
                <a:cubicBezTo>
                  <a:pt x="1459893" y="216805"/>
                  <a:pt x="1480395" y="213565"/>
                  <a:pt x="1501257" y="212125"/>
                </a:cubicBezTo>
                <a:cubicBezTo>
                  <a:pt x="1519601" y="210685"/>
                  <a:pt x="1533988" y="198086"/>
                  <a:pt x="1539743" y="178647"/>
                </a:cubicBezTo>
                <a:cubicBezTo>
                  <a:pt x="1534707" y="175408"/>
                  <a:pt x="1529672" y="172168"/>
                  <a:pt x="1523557" y="168208"/>
                </a:cubicBezTo>
                <a:cubicBezTo>
                  <a:pt x="1531470" y="155249"/>
                  <a:pt x="1539743" y="143730"/>
                  <a:pt x="1554490" y="138690"/>
                </a:cubicBezTo>
                <a:cubicBezTo>
                  <a:pt x="1562403" y="136170"/>
                  <a:pt x="1571395" y="135450"/>
                  <a:pt x="1579308" y="132570"/>
                </a:cubicBezTo>
                <a:cubicBezTo>
                  <a:pt x="1584343" y="130410"/>
                  <a:pt x="1589019" y="126091"/>
                  <a:pt x="1592976" y="121411"/>
                </a:cubicBezTo>
                <a:cubicBezTo>
                  <a:pt x="1597292" y="116011"/>
                  <a:pt x="1600529" y="109172"/>
                  <a:pt x="1605205" y="101972"/>
                </a:cubicBezTo>
                <a:cubicBezTo>
                  <a:pt x="1615636" y="115651"/>
                  <a:pt x="1622470" y="109172"/>
                  <a:pt x="1629663" y="100532"/>
                </a:cubicBezTo>
                <a:cubicBezTo>
                  <a:pt x="1641173" y="87213"/>
                  <a:pt x="1657359" y="91173"/>
                  <a:pt x="1671746" y="89373"/>
                </a:cubicBezTo>
                <a:cubicBezTo>
                  <a:pt x="1673185" y="89373"/>
                  <a:pt x="1677142" y="95853"/>
                  <a:pt x="1677142" y="99092"/>
                </a:cubicBezTo>
                <a:cubicBezTo>
                  <a:pt x="1676782" y="105212"/>
                  <a:pt x="1674624" y="110972"/>
                  <a:pt x="1672825" y="117811"/>
                </a:cubicBezTo>
                <a:cubicBezTo>
                  <a:pt x="1681098" y="119971"/>
                  <a:pt x="1688292" y="123931"/>
                  <a:pt x="1695485" y="123571"/>
                </a:cubicBezTo>
                <a:cubicBezTo>
                  <a:pt x="1699802" y="123211"/>
                  <a:pt x="1705197" y="117451"/>
                  <a:pt x="1707715" y="112771"/>
                </a:cubicBezTo>
                <a:cubicBezTo>
                  <a:pt x="1711311" y="106652"/>
                  <a:pt x="1706276" y="93693"/>
                  <a:pt x="1717786" y="94413"/>
                </a:cubicBezTo>
                <a:cubicBezTo>
                  <a:pt x="1722102" y="94773"/>
                  <a:pt x="1726058" y="106292"/>
                  <a:pt x="1729296" y="112771"/>
                </a:cubicBezTo>
                <a:cubicBezTo>
                  <a:pt x="1732533" y="119251"/>
                  <a:pt x="1733252" y="126811"/>
                  <a:pt x="1737209" y="131850"/>
                </a:cubicBezTo>
                <a:cubicBezTo>
                  <a:pt x="1740086" y="135810"/>
                  <a:pt x="1746560" y="136530"/>
                  <a:pt x="1751236" y="138690"/>
                </a:cubicBezTo>
                <a:cubicBezTo>
                  <a:pt x="1751956" y="134730"/>
                  <a:pt x="1753394" y="130770"/>
                  <a:pt x="1752675" y="127171"/>
                </a:cubicBezTo>
                <a:cubicBezTo>
                  <a:pt x="1751956" y="118891"/>
                  <a:pt x="1749798" y="110972"/>
                  <a:pt x="1748359" y="103052"/>
                </a:cubicBezTo>
                <a:cubicBezTo>
                  <a:pt x="1746560" y="91173"/>
                  <a:pt x="1751236" y="84333"/>
                  <a:pt x="1764185" y="84333"/>
                </a:cubicBezTo>
                <a:cubicBezTo>
                  <a:pt x="1769580" y="84333"/>
                  <a:pt x="1775335" y="83973"/>
                  <a:pt x="1782169" y="83613"/>
                </a:cubicBezTo>
                <a:cubicBezTo>
                  <a:pt x="1781090" y="80733"/>
                  <a:pt x="1779291" y="78214"/>
                  <a:pt x="1779291" y="75334"/>
                </a:cubicBezTo>
                <a:cubicBezTo>
                  <a:pt x="1778572" y="71014"/>
                  <a:pt x="1777853" y="64534"/>
                  <a:pt x="1780011" y="62735"/>
                </a:cubicBezTo>
                <a:cubicBezTo>
                  <a:pt x="1783608" y="59855"/>
                  <a:pt x="1789722" y="59495"/>
                  <a:pt x="1794758" y="59135"/>
                </a:cubicBezTo>
                <a:cubicBezTo>
                  <a:pt x="1797276" y="59135"/>
                  <a:pt x="1799793" y="61655"/>
                  <a:pt x="1802311" y="63455"/>
                </a:cubicBezTo>
                <a:cubicBezTo>
                  <a:pt x="1810944" y="69574"/>
                  <a:pt x="1817778" y="68134"/>
                  <a:pt x="1823892" y="59495"/>
                </a:cubicBezTo>
                <a:cubicBezTo>
                  <a:pt x="1833963" y="44736"/>
                  <a:pt x="1847991" y="38616"/>
                  <a:pt x="1865256" y="42936"/>
                </a:cubicBezTo>
                <a:close/>
                <a:moveTo>
                  <a:pt x="1521416" y="1810"/>
                </a:moveTo>
                <a:cubicBezTo>
                  <a:pt x="1529324" y="5413"/>
                  <a:pt x="1538310" y="6494"/>
                  <a:pt x="1546937" y="7575"/>
                </a:cubicBezTo>
                <a:cubicBezTo>
                  <a:pt x="1562754" y="9736"/>
                  <a:pt x="1575694" y="15861"/>
                  <a:pt x="1583602" y="30633"/>
                </a:cubicBezTo>
                <a:cubicBezTo>
                  <a:pt x="1585759" y="34596"/>
                  <a:pt x="1590792" y="39280"/>
                  <a:pt x="1594746" y="39280"/>
                </a:cubicBezTo>
                <a:cubicBezTo>
                  <a:pt x="1603732" y="40361"/>
                  <a:pt x="1608046" y="45405"/>
                  <a:pt x="1611281" y="52250"/>
                </a:cubicBezTo>
                <a:cubicBezTo>
                  <a:pt x="1612000" y="54412"/>
                  <a:pt x="1612359" y="56934"/>
                  <a:pt x="1613797" y="59096"/>
                </a:cubicBezTo>
                <a:cubicBezTo>
                  <a:pt x="1622065" y="73507"/>
                  <a:pt x="1619908" y="79992"/>
                  <a:pt x="1605889" y="90440"/>
                </a:cubicBezTo>
                <a:cubicBezTo>
                  <a:pt x="1592229" y="100528"/>
                  <a:pt x="1577132" y="99808"/>
                  <a:pt x="1561316" y="99808"/>
                </a:cubicBezTo>
                <a:cubicBezTo>
                  <a:pt x="1555205" y="99447"/>
                  <a:pt x="1548735" y="99447"/>
                  <a:pt x="1549094" y="108815"/>
                </a:cubicBezTo>
                <a:cubicBezTo>
                  <a:pt x="1550532" y="109535"/>
                  <a:pt x="1551610" y="109896"/>
                  <a:pt x="1552689" y="110256"/>
                </a:cubicBezTo>
                <a:cubicBezTo>
                  <a:pt x="1555924" y="111697"/>
                  <a:pt x="1558800" y="113138"/>
                  <a:pt x="1561675" y="114219"/>
                </a:cubicBezTo>
                <a:cubicBezTo>
                  <a:pt x="1559518" y="117101"/>
                  <a:pt x="1557721" y="120344"/>
                  <a:pt x="1554845" y="121785"/>
                </a:cubicBezTo>
                <a:cubicBezTo>
                  <a:pt x="1546218" y="127189"/>
                  <a:pt x="1537232" y="132233"/>
                  <a:pt x="1527886" y="136557"/>
                </a:cubicBezTo>
                <a:cubicBezTo>
                  <a:pt x="1516383" y="142321"/>
                  <a:pt x="1504161" y="147005"/>
                  <a:pt x="1492659" y="153130"/>
                </a:cubicBezTo>
                <a:cubicBezTo>
                  <a:pt x="1486548" y="156732"/>
                  <a:pt x="1481156" y="162137"/>
                  <a:pt x="1476483" y="167181"/>
                </a:cubicBezTo>
                <a:cubicBezTo>
                  <a:pt x="1471091" y="173666"/>
                  <a:pt x="1466059" y="177269"/>
                  <a:pt x="1457431" y="172945"/>
                </a:cubicBezTo>
                <a:cubicBezTo>
                  <a:pt x="1454196" y="171504"/>
                  <a:pt x="1449523" y="172945"/>
                  <a:pt x="1445569" y="173305"/>
                </a:cubicBezTo>
                <a:cubicBezTo>
                  <a:pt x="1437661" y="174386"/>
                  <a:pt x="1430112" y="174747"/>
                  <a:pt x="1422923" y="176548"/>
                </a:cubicBezTo>
                <a:cubicBezTo>
                  <a:pt x="1416453" y="178349"/>
                  <a:pt x="1410701" y="181592"/>
                  <a:pt x="1404950" y="184474"/>
                </a:cubicBezTo>
                <a:cubicBezTo>
                  <a:pt x="1407466" y="189158"/>
                  <a:pt x="1410342" y="193481"/>
                  <a:pt x="1412139" y="198525"/>
                </a:cubicBezTo>
                <a:cubicBezTo>
                  <a:pt x="1413577" y="203209"/>
                  <a:pt x="1416093" y="210054"/>
                  <a:pt x="1414296" y="212216"/>
                </a:cubicBezTo>
                <a:cubicBezTo>
                  <a:pt x="1407107" y="221223"/>
                  <a:pt x="1398480" y="229510"/>
                  <a:pt x="1389493" y="237076"/>
                </a:cubicBezTo>
                <a:cubicBezTo>
                  <a:pt x="1380866" y="243921"/>
                  <a:pt x="1371161" y="250046"/>
                  <a:pt x="1361455" y="255811"/>
                </a:cubicBezTo>
                <a:cubicBezTo>
                  <a:pt x="1355344" y="259774"/>
                  <a:pt x="1348155" y="261935"/>
                  <a:pt x="1340247" y="265178"/>
                </a:cubicBezTo>
                <a:cubicBezTo>
                  <a:pt x="1341685" y="268781"/>
                  <a:pt x="1342044" y="272384"/>
                  <a:pt x="1344201" y="274545"/>
                </a:cubicBezTo>
                <a:cubicBezTo>
                  <a:pt x="1349952" y="281391"/>
                  <a:pt x="1350671" y="287155"/>
                  <a:pt x="1342763" y="293280"/>
                </a:cubicBezTo>
                <a:cubicBezTo>
                  <a:pt x="1333058" y="300486"/>
                  <a:pt x="1319398" y="303368"/>
                  <a:pt x="1313647" y="296883"/>
                </a:cubicBezTo>
                <a:cubicBezTo>
                  <a:pt x="1302503" y="284633"/>
                  <a:pt x="1288844" y="282832"/>
                  <a:pt x="1273028" y="283913"/>
                </a:cubicBezTo>
                <a:cubicBezTo>
                  <a:pt x="1257211" y="284993"/>
                  <a:pt x="1245349" y="274185"/>
                  <a:pt x="1233487" y="265538"/>
                </a:cubicBezTo>
                <a:cubicBezTo>
                  <a:pt x="1237441" y="251127"/>
                  <a:pt x="1248584" y="248605"/>
                  <a:pt x="1259728" y="247884"/>
                </a:cubicBezTo>
                <a:cubicBezTo>
                  <a:pt x="1268355" y="246803"/>
                  <a:pt x="1273028" y="244281"/>
                  <a:pt x="1272309" y="234554"/>
                </a:cubicBezTo>
                <a:cubicBezTo>
                  <a:pt x="1271949" y="229870"/>
                  <a:pt x="1274465" y="224826"/>
                  <a:pt x="1276263" y="218341"/>
                </a:cubicBezTo>
                <a:cubicBezTo>
                  <a:pt x="1285968" y="227348"/>
                  <a:pt x="1293517" y="234554"/>
                  <a:pt x="1302503" y="242840"/>
                </a:cubicBezTo>
                <a:cubicBezTo>
                  <a:pt x="1303582" y="232032"/>
                  <a:pt x="1306098" y="224466"/>
                  <a:pt x="1304660" y="216900"/>
                </a:cubicBezTo>
                <a:cubicBezTo>
                  <a:pt x="1303582" y="212576"/>
                  <a:pt x="1296752" y="210054"/>
                  <a:pt x="1291720" y="205731"/>
                </a:cubicBezTo>
                <a:cubicBezTo>
                  <a:pt x="1293517" y="193481"/>
                  <a:pt x="1301784" y="181232"/>
                  <a:pt x="1311490" y="181952"/>
                </a:cubicBezTo>
                <a:cubicBezTo>
                  <a:pt x="1322274" y="183033"/>
                  <a:pt x="1333417" y="186276"/>
                  <a:pt x="1345639" y="188437"/>
                </a:cubicBezTo>
                <a:cubicBezTo>
                  <a:pt x="1326947" y="178349"/>
                  <a:pt x="1335574" y="162857"/>
                  <a:pt x="1337371" y="148806"/>
                </a:cubicBezTo>
                <a:cubicBezTo>
                  <a:pt x="1338090" y="141240"/>
                  <a:pt x="1338809" y="133314"/>
                  <a:pt x="1340606" y="125748"/>
                </a:cubicBezTo>
                <a:cubicBezTo>
                  <a:pt x="1343482" y="114219"/>
                  <a:pt x="1349952" y="112778"/>
                  <a:pt x="1358579" y="121064"/>
                </a:cubicBezTo>
                <a:cubicBezTo>
                  <a:pt x="1361455" y="123586"/>
                  <a:pt x="1364690" y="126829"/>
                  <a:pt x="1367206" y="129351"/>
                </a:cubicBezTo>
                <a:cubicBezTo>
                  <a:pt x="1373317" y="135836"/>
                  <a:pt x="1378350" y="137637"/>
                  <a:pt x="1383023" y="127910"/>
                </a:cubicBezTo>
                <a:cubicBezTo>
                  <a:pt x="1384461" y="125027"/>
                  <a:pt x="1389134" y="123226"/>
                  <a:pt x="1392728" y="122866"/>
                </a:cubicBezTo>
                <a:cubicBezTo>
                  <a:pt x="1408185" y="121064"/>
                  <a:pt x="1424361" y="119623"/>
                  <a:pt x="1442334" y="118182"/>
                </a:cubicBezTo>
                <a:cubicBezTo>
                  <a:pt x="1440537" y="111337"/>
                  <a:pt x="1439458" y="107734"/>
                  <a:pt x="1438380" y="104491"/>
                </a:cubicBezTo>
                <a:cubicBezTo>
                  <a:pt x="1434785" y="105572"/>
                  <a:pt x="1431191" y="105932"/>
                  <a:pt x="1428675" y="107734"/>
                </a:cubicBezTo>
                <a:cubicBezTo>
                  <a:pt x="1416812" y="116381"/>
                  <a:pt x="1406028" y="118903"/>
                  <a:pt x="1393088" y="108454"/>
                </a:cubicBezTo>
                <a:cubicBezTo>
                  <a:pt x="1388774" y="104852"/>
                  <a:pt x="1380147" y="107013"/>
                  <a:pt x="1373677" y="105572"/>
                </a:cubicBezTo>
                <a:cubicBezTo>
                  <a:pt x="1369004" y="104491"/>
                  <a:pt x="1364690" y="101249"/>
                  <a:pt x="1360377" y="99087"/>
                </a:cubicBezTo>
                <a:cubicBezTo>
                  <a:pt x="1363612" y="94764"/>
                  <a:pt x="1366847" y="90440"/>
                  <a:pt x="1369723" y="85756"/>
                </a:cubicBezTo>
                <a:cubicBezTo>
                  <a:pt x="1370082" y="85756"/>
                  <a:pt x="1370801" y="85756"/>
                  <a:pt x="1370801" y="85396"/>
                </a:cubicBezTo>
                <a:cubicBezTo>
                  <a:pt x="1372958" y="83235"/>
                  <a:pt x="1375115" y="81433"/>
                  <a:pt x="1377271" y="78911"/>
                </a:cubicBezTo>
                <a:cubicBezTo>
                  <a:pt x="1377271" y="78551"/>
                  <a:pt x="1375115" y="75669"/>
                  <a:pt x="1374396" y="75669"/>
                </a:cubicBezTo>
                <a:cubicBezTo>
                  <a:pt x="1370801" y="76389"/>
                  <a:pt x="1366847" y="77110"/>
                  <a:pt x="1364690" y="78911"/>
                </a:cubicBezTo>
                <a:cubicBezTo>
                  <a:pt x="1360017" y="82874"/>
                  <a:pt x="1356423" y="87918"/>
                  <a:pt x="1352469" y="92602"/>
                </a:cubicBezTo>
                <a:cubicBezTo>
                  <a:pt x="1338090" y="81793"/>
                  <a:pt x="1343841" y="70264"/>
                  <a:pt x="1349233" y="60176"/>
                </a:cubicBezTo>
                <a:cubicBezTo>
                  <a:pt x="1352109" y="54052"/>
                  <a:pt x="1353187" y="50449"/>
                  <a:pt x="1348514" y="45044"/>
                </a:cubicBezTo>
                <a:cubicBezTo>
                  <a:pt x="1340966" y="35317"/>
                  <a:pt x="1343123" y="29192"/>
                  <a:pt x="1354985" y="28471"/>
                </a:cubicBezTo>
                <a:cubicBezTo>
                  <a:pt x="1366128" y="28111"/>
                  <a:pt x="1377271" y="29192"/>
                  <a:pt x="1387336" y="32434"/>
                </a:cubicBezTo>
                <a:cubicBezTo>
                  <a:pt x="1397042" y="35317"/>
                  <a:pt x="1400996" y="33875"/>
                  <a:pt x="1404231" y="24868"/>
                </a:cubicBezTo>
                <a:cubicBezTo>
                  <a:pt x="1409623" y="10097"/>
                  <a:pt x="1412499" y="9736"/>
                  <a:pt x="1425080" y="19824"/>
                </a:cubicBezTo>
                <a:cubicBezTo>
                  <a:pt x="1427956" y="21986"/>
                  <a:pt x="1433707" y="21986"/>
                  <a:pt x="1437302" y="20545"/>
                </a:cubicBezTo>
                <a:cubicBezTo>
                  <a:pt x="1444491" y="18023"/>
                  <a:pt x="1450961" y="13700"/>
                  <a:pt x="1457431" y="10817"/>
                </a:cubicBezTo>
                <a:cubicBezTo>
                  <a:pt x="1459588" y="9736"/>
                  <a:pt x="1463183" y="10097"/>
                  <a:pt x="1464621" y="8656"/>
                </a:cubicBezTo>
                <a:cubicBezTo>
                  <a:pt x="1474326" y="369"/>
                  <a:pt x="1483313" y="369"/>
                  <a:pt x="1493018" y="8656"/>
                </a:cubicBezTo>
                <a:cubicBezTo>
                  <a:pt x="1494456" y="10097"/>
                  <a:pt x="1500926" y="6854"/>
                  <a:pt x="1504161" y="4332"/>
                </a:cubicBezTo>
                <a:cubicBezTo>
                  <a:pt x="1509553" y="-712"/>
                  <a:pt x="1514226" y="-1072"/>
                  <a:pt x="1521416" y="1810"/>
                </a:cubicBezTo>
                <a:close/>
              </a:path>
            </a:pathLst>
          </a:custGeom>
          <a:solidFill>
            <a:schemeClr val="accent6">
              <a:alpha val="25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13" name="Freeform 82">
            <a:extLst>
              <a:ext uri="{FF2B5EF4-FFF2-40B4-BE49-F238E27FC236}">
                <a16:creationId xmlns:a16="http://schemas.microsoft.com/office/drawing/2014/main" id="{09E69933-90FD-1441-B36B-614F8D6F2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3612" y="8121401"/>
            <a:ext cx="1516081" cy="2307079"/>
          </a:xfrm>
          <a:custGeom>
            <a:avLst/>
            <a:gdLst>
              <a:gd name="T0" fmla="*/ 1218 w 1219"/>
              <a:gd name="T1" fmla="*/ 1850 h 1851"/>
              <a:gd name="T2" fmla="*/ 1218 w 1219"/>
              <a:gd name="T3" fmla="*/ 1850 h 1851"/>
              <a:gd name="T4" fmla="*/ 0 w 1219"/>
              <a:gd name="T5" fmla="*/ 0 h 1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9" h="1851">
                <a:moveTo>
                  <a:pt x="1218" y="1850"/>
                </a:moveTo>
                <a:lnTo>
                  <a:pt x="1218" y="1850"/>
                </a:lnTo>
                <a:cubicBezTo>
                  <a:pt x="502" y="1542"/>
                  <a:pt x="0" y="829"/>
                  <a:pt x="0" y="0"/>
                </a:cubicBezTo>
              </a:path>
            </a:pathLst>
          </a:custGeom>
          <a:noFill/>
          <a:ln w="25400" cap="flat">
            <a:solidFill>
              <a:schemeClr val="accent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14" name="Freeform 83">
            <a:extLst>
              <a:ext uri="{FF2B5EF4-FFF2-40B4-BE49-F238E27FC236}">
                <a16:creationId xmlns:a16="http://schemas.microsoft.com/office/drawing/2014/main" id="{8FA73B3D-A598-1045-9D1F-9010825CF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7190" y="8121401"/>
            <a:ext cx="1516081" cy="2307079"/>
          </a:xfrm>
          <a:custGeom>
            <a:avLst/>
            <a:gdLst>
              <a:gd name="T0" fmla="*/ 1218 w 1219"/>
              <a:gd name="T1" fmla="*/ 0 h 1851"/>
              <a:gd name="T2" fmla="*/ 1218 w 1219"/>
              <a:gd name="T3" fmla="*/ 0 h 1851"/>
              <a:gd name="T4" fmla="*/ 0 w 1219"/>
              <a:gd name="T5" fmla="*/ 1850 h 1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9" h="1851">
                <a:moveTo>
                  <a:pt x="1218" y="0"/>
                </a:moveTo>
                <a:lnTo>
                  <a:pt x="1218" y="0"/>
                </a:lnTo>
                <a:cubicBezTo>
                  <a:pt x="1218" y="829"/>
                  <a:pt x="717" y="1542"/>
                  <a:pt x="0" y="1850"/>
                </a:cubicBezTo>
              </a:path>
            </a:pathLst>
          </a:custGeom>
          <a:noFill/>
          <a:ln w="25400" cap="flat">
            <a:solidFill>
              <a:schemeClr val="accent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15" name="Freeform 84">
            <a:extLst>
              <a:ext uri="{FF2B5EF4-FFF2-40B4-BE49-F238E27FC236}">
                <a16:creationId xmlns:a16="http://schemas.microsoft.com/office/drawing/2014/main" id="{F249DD6E-5074-164A-95BB-BA81161D2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3746" y="5116707"/>
            <a:ext cx="6020379" cy="3010189"/>
          </a:xfrm>
          <a:custGeom>
            <a:avLst/>
            <a:gdLst>
              <a:gd name="T0" fmla="*/ 0 w 4831"/>
              <a:gd name="T1" fmla="*/ 2414 h 2415"/>
              <a:gd name="T2" fmla="*/ 0 w 4831"/>
              <a:gd name="T3" fmla="*/ 2414 h 2415"/>
              <a:gd name="T4" fmla="*/ 2415 w 4831"/>
              <a:gd name="T5" fmla="*/ 0 h 2415"/>
              <a:gd name="T6" fmla="*/ 2415 w 4831"/>
              <a:gd name="T7" fmla="*/ 0 h 2415"/>
              <a:gd name="T8" fmla="*/ 4830 w 4831"/>
              <a:gd name="T9" fmla="*/ 2414 h 2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31" h="2415">
                <a:moveTo>
                  <a:pt x="0" y="2414"/>
                </a:moveTo>
                <a:lnTo>
                  <a:pt x="0" y="2414"/>
                </a:lnTo>
                <a:cubicBezTo>
                  <a:pt x="0" y="1081"/>
                  <a:pt x="1081" y="0"/>
                  <a:pt x="2415" y="0"/>
                </a:cubicBezTo>
                <a:lnTo>
                  <a:pt x="2415" y="0"/>
                </a:lnTo>
                <a:cubicBezTo>
                  <a:pt x="3749" y="0"/>
                  <a:pt x="4830" y="1081"/>
                  <a:pt x="4830" y="2414"/>
                </a:cubicBezTo>
              </a:path>
            </a:pathLst>
          </a:custGeom>
          <a:noFill/>
          <a:ln w="1016000" cap="rnd">
            <a:solidFill>
              <a:schemeClr val="accent1">
                <a:alpha val="9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16" name="Freeform 85">
            <a:extLst>
              <a:ext uri="{FF2B5EF4-FFF2-40B4-BE49-F238E27FC236}">
                <a16:creationId xmlns:a16="http://schemas.microsoft.com/office/drawing/2014/main" id="{048D089E-DE21-4A42-804D-A9A592C81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99010" y="5116707"/>
            <a:ext cx="6020379" cy="3010189"/>
          </a:xfrm>
          <a:custGeom>
            <a:avLst/>
            <a:gdLst>
              <a:gd name="T0" fmla="*/ 0 w 4831"/>
              <a:gd name="T1" fmla="*/ 2414 h 2415"/>
              <a:gd name="T2" fmla="*/ 0 w 4831"/>
              <a:gd name="T3" fmla="*/ 2414 h 2415"/>
              <a:gd name="T4" fmla="*/ 2415 w 4831"/>
              <a:gd name="T5" fmla="*/ 0 h 2415"/>
              <a:gd name="T6" fmla="*/ 2415 w 4831"/>
              <a:gd name="T7" fmla="*/ 0 h 2415"/>
              <a:gd name="T8" fmla="*/ 4830 w 4831"/>
              <a:gd name="T9" fmla="*/ 2414 h 2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31" h="2415">
                <a:moveTo>
                  <a:pt x="0" y="2414"/>
                </a:moveTo>
                <a:lnTo>
                  <a:pt x="0" y="2414"/>
                </a:lnTo>
                <a:cubicBezTo>
                  <a:pt x="0" y="1081"/>
                  <a:pt x="1081" y="0"/>
                  <a:pt x="2415" y="0"/>
                </a:cubicBezTo>
                <a:lnTo>
                  <a:pt x="2415" y="0"/>
                </a:lnTo>
                <a:cubicBezTo>
                  <a:pt x="3749" y="0"/>
                  <a:pt x="4830" y="1081"/>
                  <a:pt x="4830" y="2414"/>
                </a:cubicBezTo>
              </a:path>
            </a:pathLst>
          </a:custGeom>
          <a:noFill/>
          <a:ln w="1016000" cap="rnd">
            <a:solidFill>
              <a:schemeClr val="accent3">
                <a:alpha val="9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17" name="Freeform 86">
            <a:extLst>
              <a:ext uri="{FF2B5EF4-FFF2-40B4-BE49-F238E27FC236}">
                <a16:creationId xmlns:a16="http://schemas.microsoft.com/office/drawing/2014/main" id="{61E43A27-E54A-934A-8678-E7F49B53B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8631" y="8121401"/>
            <a:ext cx="6020379" cy="3010189"/>
          </a:xfrm>
          <a:custGeom>
            <a:avLst/>
            <a:gdLst>
              <a:gd name="T0" fmla="*/ 4831 w 4832"/>
              <a:gd name="T1" fmla="*/ 0 h 2417"/>
              <a:gd name="T2" fmla="*/ 4831 w 4832"/>
              <a:gd name="T3" fmla="*/ 0 h 2417"/>
              <a:gd name="T4" fmla="*/ 2416 w 4832"/>
              <a:gd name="T5" fmla="*/ 2416 h 2417"/>
              <a:gd name="T6" fmla="*/ 2416 w 4832"/>
              <a:gd name="T7" fmla="*/ 2416 h 2417"/>
              <a:gd name="T8" fmla="*/ 0 w 4832"/>
              <a:gd name="T9" fmla="*/ 0 h 2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32" h="2417">
                <a:moveTo>
                  <a:pt x="4831" y="0"/>
                </a:moveTo>
                <a:lnTo>
                  <a:pt x="4831" y="0"/>
                </a:lnTo>
                <a:cubicBezTo>
                  <a:pt x="4831" y="1334"/>
                  <a:pt x="3749" y="2416"/>
                  <a:pt x="2416" y="2416"/>
                </a:cubicBezTo>
                <a:lnTo>
                  <a:pt x="2416" y="2416"/>
                </a:lnTo>
                <a:cubicBezTo>
                  <a:pt x="1082" y="2416"/>
                  <a:pt x="0" y="1334"/>
                  <a:pt x="0" y="0"/>
                </a:cubicBezTo>
              </a:path>
            </a:pathLst>
          </a:custGeom>
          <a:noFill/>
          <a:ln w="1016000" cap="rnd">
            <a:solidFill>
              <a:schemeClr val="accent2">
                <a:alpha val="9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922A5FCA-2E55-A644-8AAC-41BDB3FD6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15950" y="9939601"/>
            <a:ext cx="1119336" cy="1383002"/>
          </a:xfrm>
          <a:custGeom>
            <a:avLst/>
            <a:gdLst>
              <a:gd name="connsiteX0" fmla="*/ 170476 w 323490"/>
              <a:gd name="connsiteY0" fmla="*/ 225424 h 399690"/>
              <a:gd name="connsiteX1" fmla="*/ 176224 w 323490"/>
              <a:gd name="connsiteY1" fmla="*/ 230814 h 399690"/>
              <a:gd name="connsiteX2" fmla="*/ 176224 w 323490"/>
              <a:gd name="connsiteY2" fmla="*/ 238361 h 399690"/>
              <a:gd name="connsiteX3" fmla="*/ 194903 w 323490"/>
              <a:gd name="connsiteY3" fmla="*/ 262437 h 399690"/>
              <a:gd name="connsiteX4" fmla="*/ 189515 w 323490"/>
              <a:gd name="connsiteY4" fmla="*/ 267827 h 399690"/>
              <a:gd name="connsiteX5" fmla="*/ 184126 w 323490"/>
              <a:gd name="connsiteY5" fmla="*/ 262437 h 399690"/>
              <a:gd name="connsiteX6" fmla="*/ 170476 w 323490"/>
              <a:gd name="connsiteY6" fmla="*/ 248782 h 399690"/>
              <a:gd name="connsiteX7" fmla="*/ 157185 w 323490"/>
              <a:gd name="connsiteY7" fmla="*/ 262437 h 399690"/>
              <a:gd name="connsiteX8" fmla="*/ 157185 w 323490"/>
              <a:gd name="connsiteY8" fmla="*/ 268905 h 399690"/>
              <a:gd name="connsiteX9" fmla="*/ 169758 w 323490"/>
              <a:gd name="connsiteY9" fmla="*/ 282201 h 399690"/>
              <a:gd name="connsiteX10" fmla="*/ 171913 w 323490"/>
              <a:gd name="connsiteY10" fmla="*/ 282201 h 399690"/>
              <a:gd name="connsiteX11" fmla="*/ 194903 w 323490"/>
              <a:gd name="connsiteY11" fmla="*/ 306637 h 399690"/>
              <a:gd name="connsiteX12" fmla="*/ 194903 w 323490"/>
              <a:gd name="connsiteY12" fmla="*/ 313105 h 399690"/>
              <a:gd name="connsiteX13" fmla="*/ 176224 w 323490"/>
              <a:gd name="connsiteY13" fmla="*/ 336822 h 399690"/>
              <a:gd name="connsiteX14" fmla="*/ 176224 w 323490"/>
              <a:gd name="connsiteY14" fmla="*/ 344727 h 399690"/>
              <a:gd name="connsiteX15" fmla="*/ 170476 w 323490"/>
              <a:gd name="connsiteY15" fmla="*/ 350477 h 399690"/>
              <a:gd name="connsiteX16" fmla="*/ 165088 w 323490"/>
              <a:gd name="connsiteY16" fmla="*/ 344727 h 399690"/>
              <a:gd name="connsiteX17" fmla="*/ 165088 w 323490"/>
              <a:gd name="connsiteY17" fmla="*/ 336822 h 399690"/>
              <a:gd name="connsiteX18" fmla="*/ 146049 w 323490"/>
              <a:gd name="connsiteY18" fmla="*/ 313105 h 399690"/>
              <a:gd name="connsiteX19" fmla="*/ 151438 w 323490"/>
              <a:gd name="connsiteY19" fmla="*/ 307715 h 399690"/>
              <a:gd name="connsiteX20" fmla="*/ 157185 w 323490"/>
              <a:gd name="connsiteY20" fmla="*/ 313105 h 399690"/>
              <a:gd name="connsiteX21" fmla="*/ 170476 w 323490"/>
              <a:gd name="connsiteY21" fmla="*/ 326760 h 399690"/>
              <a:gd name="connsiteX22" fmla="*/ 184126 w 323490"/>
              <a:gd name="connsiteY22" fmla="*/ 313105 h 399690"/>
              <a:gd name="connsiteX23" fmla="*/ 184126 w 323490"/>
              <a:gd name="connsiteY23" fmla="*/ 306637 h 399690"/>
              <a:gd name="connsiteX24" fmla="*/ 171554 w 323490"/>
              <a:gd name="connsiteY24" fmla="*/ 293341 h 399690"/>
              <a:gd name="connsiteX25" fmla="*/ 169398 w 323490"/>
              <a:gd name="connsiteY25" fmla="*/ 293341 h 399690"/>
              <a:gd name="connsiteX26" fmla="*/ 146049 w 323490"/>
              <a:gd name="connsiteY26" fmla="*/ 268905 h 399690"/>
              <a:gd name="connsiteX27" fmla="*/ 146049 w 323490"/>
              <a:gd name="connsiteY27" fmla="*/ 262437 h 399690"/>
              <a:gd name="connsiteX28" fmla="*/ 165088 w 323490"/>
              <a:gd name="connsiteY28" fmla="*/ 238361 h 399690"/>
              <a:gd name="connsiteX29" fmla="*/ 165088 w 323490"/>
              <a:gd name="connsiteY29" fmla="*/ 230814 h 399690"/>
              <a:gd name="connsiteX30" fmla="*/ 170476 w 323490"/>
              <a:gd name="connsiteY30" fmla="*/ 225424 h 399690"/>
              <a:gd name="connsiteX31" fmla="*/ 17286 w 323490"/>
              <a:gd name="connsiteY31" fmla="*/ 182562 h 399690"/>
              <a:gd name="connsiteX32" fmla="*/ 22578 w 323490"/>
              <a:gd name="connsiteY32" fmla="*/ 187854 h 399690"/>
              <a:gd name="connsiteX33" fmla="*/ 22578 w 323490"/>
              <a:gd name="connsiteY33" fmla="*/ 194557 h 399690"/>
              <a:gd name="connsiteX34" fmla="*/ 29281 w 323490"/>
              <a:gd name="connsiteY34" fmla="*/ 194557 h 399690"/>
              <a:gd name="connsiteX35" fmla="*/ 34572 w 323490"/>
              <a:gd name="connsiteY35" fmla="*/ 200201 h 399690"/>
              <a:gd name="connsiteX36" fmla="*/ 29281 w 323490"/>
              <a:gd name="connsiteY36" fmla="*/ 205493 h 399690"/>
              <a:gd name="connsiteX37" fmla="*/ 22578 w 323490"/>
              <a:gd name="connsiteY37" fmla="*/ 205493 h 399690"/>
              <a:gd name="connsiteX38" fmla="*/ 22578 w 323490"/>
              <a:gd name="connsiteY38" fmla="*/ 211843 h 399690"/>
              <a:gd name="connsiteX39" fmla="*/ 17286 w 323490"/>
              <a:gd name="connsiteY39" fmla="*/ 217134 h 399690"/>
              <a:gd name="connsiteX40" fmla="*/ 11995 w 323490"/>
              <a:gd name="connsiteY40" fmla="*/ 211843 h 399690"/>
              <a:gd name="connsiteX41" fmla="*/ 11995 w 323490"/>
              <a:gd name="connsiteY41" fmla="*/ 205493 h 399690"/>
              <a:gd name="connsiteX42" fmla="*/ 5645 w 323490"/>
              <a:gd name="connsiteY42" fmla="*/ 205493 h 399690"/>
              <a:gd name="connsiteX43" fmla="*/ 0 w 323490"/>
              <a:gd name="connsiteY43" fmla="*/ 200201 h 399690"/>
              <a:gd name="connsiteX44" fmla="*/ 5645 w 323490"/>
              <a:gd name="connsiteY44" fmla="*/ 194557 h 399690"/>
              <a:gd name="connsiteX45" fmla="*/ 11995 w 323490"/>
              <a:gd name="connsiteY45" fmla="*/ 194557 h 399690"/>
              <a:gd name="connsiteX46" fmla="*/ 11995 w 323490"/>
              <a:gd name="connsiteY46" fmla="*/ 187854 h 399690"/>
              <a:gd name="connsiteX47" fmla="*/ 17286 w 323490"/>
              <a:gd name="connsiteY47" fmla="*/ 182562 h 399690"/>
              <a:gd name="connsiteX48" fmla="*/ 130711 w 323490"/>
              <a:gd name="connsiteY48" fmla="*/ 181092 h 399690"/>
              <a:gd name="connsiteX49" fmla="*/ 69893 w 323490"/>
              <a:gd name="connsiteY49" fmla="*/ 287505 h 399690"/>
              <a:gd name="connsiteX50" fmla="*/ 170656 w 323490"/>
              <a:gd name="connsiteY50" fmla="*/ 388507 h 399690"/>
              <a:gd name="connsiteX51" fmla="*/ 271418 w 323490"/>
              <a:gd name="connsiteY51" fmla="*/ 287505 h 399690"/>
              <a:gd name="connsiteX52" fmla="*/ 210601 w 323490"/>
              <a:gd name="connsiteY52" fmla="*/ 181092 h 399690"/>
              <a:gd name="connsiteX53" fmla="*/ 209521 w 323490"/>
              <a:gd name="connsiteY53" fmla="*/ 181452 h 399690"/>
              <a:gd name="connsiteX54" fmla="*/ 131790 w 323490"/>
              <a:gd name="connsiteY54" fmla="*/ 181452 h 399690"/>
              <a:gd name="connsiteX55" fmla="*/ 130711 w 323490"/>
              <a:gd name="connsiteY55" fmla="*/ 181092 h 399690"/>
              <a:gd name="connsiteX56" fmla="*/ 299064 w 323490"/>
              <a:gd name="connsiteY56" fmla="*/ 104774 h 399690"/>
              <a:gd name="connsiteX57" fmla="*/ 304452 w 323490"/>
              <a:gd name="connsiteY57" fmla="*/ 110162 h 399690"/>
              <a:gd name="connsiteX58" fmla="*/ 304452 w 323490"/>
              <a:gd name="connsiteY58" fmla="*/ 123812 h 399690"/>
              <a:gd name="connsiteX59" fmla="*/ 317743 w 323490"/>
              <a:gd name="connsiteY59" fmla="*/ 123812 h 399690"/>
              <a:gd name="connsiteX60" fmla="*/ 323490 w 323490"/>
              <a:gd name="connsiteY60" fmla="*/ 129200 h 399690"/>
              <a:gd name="connsiteX61" fmla="*/ 317743 w 323490"/>
              <a:gd name="connsiteY61" fmla="*/ 134588 h 399690"/>
              <a:gd name="connsiteX62" fmla="*/ 304452 w 323490"/>
              <a:gd name="connsiteY62" fmla="*/ 134588 h 399690"/>
              <a:gd name="connsiteX63" fmla="*/ 304452 w 323490"/>
              <a:gd name="connsiteY63" fmla="*/ 147879 h 399690"/>
              <a:gd name="connsiteX64" fmla="*/ 299064 w 323490"/>
              <a:gd name="connsiteY64" fmla="*/ 153627 h 399690"/>
              <a:gd name="connsiteX65" fmla="*/ 293316 w 323490"/>
              <a:gd name="connsiteY65" fmla="*/ 147879 h 399690"/>
              <a:gd name="connsiteX66" fmla="*/ 293316 w 323490"/>
              <a:gd name="connsiteY66" fmla="*/ 134588 h 399690"/>
              <a:gd name="connsiteX67" fmla="*/ 280025 w 323490"/>
              <a:gd name="connsiteY67" fmla="*/ 134588 h 399690"/>
              <a:gd name="connsiteX68" fmla="*/ 274637 w 323490"/>
              <a:gd name="connsiteY68" fmla="*/ 129200 h 399690"/>
              <a:gd name="connsiteX69" fmla="*/ 280025 w 323490"/>
              <a:gd name="connsiteY69" fmla="*/ 123812 h 399690"/>
              <a:gd name="connsiteX70" fmla="*/ 293316 w 323490"/>
              <a:gd name="connsiteY70" fmla="*/ 123812 h 399690"/>
              <a:gd name="connsiteX71" fmla="*/ 293316 w 323490"/>
              <a:gd name="connsiteY71" fmla="*/ 110162 h 399690"/>
              <a:gd name="connsiteX72" fmla="*/ 299064 w 323490"/>
              <a:gd name="connsiteY72" fmla="*/ 104774 h 399690"/>
              <a:gd name="connsiteX73" fmla="*/ 142226 w 323490"/>
              <a:gd name="connsiteY73" fmla="*/ 66022 h 399690"/>
              <a:gd name="connsiteX74" fmla="*/ 149064 w 323490"/>
              <a:gd name="connsiteY74" fmla="*/ 80450 h 399690"/>
              <a:gd name="connsiteX75" fmla="*/ 171016 w 323490"/>
              <a:gd name="connsiteY75" fmla="*/ 93797 h 399690"/>
              <a:gd name="connsiteX76" fmla="*/ 192248 w 323490"/>
              <a:gd name="connsiteY76" fmla="*/ 80450 h 399690"/>
              <a:gd name="connsiteX77" fmla="*/ 199085 w 323490"/>
              <a:gd name="connsiteY77" fmla="*/ 66022 h 399690"/>
              <a:gd name="connsiteX78" fmla="*/ 190089 w 323490"/>
              <a:gd name="connsiteY78" fmla="*/ 67464 h 399690"/>
              <a:gd name="connsiteX79" fmla="*/ 150863 w 323490"/>
              <a:gd name="connsiteY79" fmla="*/ 67464 h 399690"/>
              <a:gd name="connsiteX80" fmla="*/ 107319 w 323490"/>
              <a:gd name="connsiteY80" fmla="*/ 59529 h 399690"/>
              <a:gd name="connsiteX81" fmla="*/ 103721 w 323490"/>
              <a:gd name="connsiteY81" fmla="*/ 60250 h 399690"/>
              <a:gd name="connsiteX82" fmla="*/ 102641 w 323490"/>
              <a:gd name="connsiteY82" fmla="*/ 63497 h 399690"/>
              <a:gd name="connsiteX83" fmla="*/ 133230 w 323490"/>
              <a:gd name="connsiteY83" fmla="*/ 126262 h 399690"/>
              <a:gd name="connsiteX84" fmla="*/ 208082 w 323490"/>
              <a:gd name="connsiteY84" fmla="*/ 126262 h 399690"/>
              <a:gd name="connsiteX85" fmla="*/ 238671 w 323490"/>
              <a:gd name="connsiteY85" fmla="*/ 63497 h 399690"/>
              <a:gd name="connsiteX86" fmla="*/ 237591 w 323490"/>
              <a:gd name="connsiteY86" fmla="*/ 60250 h 399690"/>
              <a:gd name="connsiteX87" fmla="*/ 234352 w 323490"/>
              <a:gd name="connsiteY87" fmla="*/ 59529 h 399690"/>
              <a:gd name="connsiteX88" fmla="*/ 233992 w 323490"/>
              <a:gd name="connsiteY88" fmla="*/ 59529 h 399690"/>
              <a:gd name="connsiteX89" fmla="*/ 212760 w 323490"/>
              <a:gd name="connsiteY89" fmla="*/ 63497 h 399690"/>
              <a:gd name="connsiteX90" fmla="*/ 202324 w 323490"/>
              <a:gd name="connsiteY90" fmla="*/ 85140 h 399690"/>
              <a:gd name="connsiteX91" fmla="*/ 171016 w 323490"/>
              <a:gd name="connsiteY91" fmla="*/ 104979 h 399690"/>
              <a:gd name="connsiteX92" fmla="*/ 170656 w 323490"/>
              <a:gd name="connsiteY92" fmla="*/ 104979 h 399690"/>
              <a:gd name="connsiteX93" fmla="*/ 139347 w 323490"/>
              <a:gd name="connsiteY93" fmla="*/ 85140 h 399690"/>
              <a:gd name="connsiteX94" fmla="*/ 128551 w 323490"/>
              <a:gd name="connsiteY94" fmla="*/ 63497 h 399690"/>
              <a:gd name="connsiteX95" fmla="*/ 109838 w 323490"/>
              <a:gd name="connsiteY95" fmla="*/ 48707 h 399690"/>
              <a:gd name="connsiteX96" fmla="*/ 153022 w 323490"/>
              <a:gd name="connsiteY96" fmla="*/ 56643 h 399690"/>
              <a:gd name="connsiteX97" fmla="*/ 187569 w 323490"/>
              <a:gd name="connsiteY97" fmla="*/ 57004 h 399690"/>
              <a:gd name="connsiteX98" fmla="*/ 231833 w 323490"/>
              <a:gd name="connsiteY98" fmla="*/ 48707 h 399690"/>
              <a:gd name="connsiteX99" fmla="*/ 245508 w 323490"/>
              <a:gd name="connsiteY99" fmla="*/ 53036 h 399690"/>
              <a:gd name="connsiteX100" fmla="*/ 249107 w 323490"/>
              <a:gd name="connsiteY100" fmla="*/ 66743 h 399690"/>
              <a:gd name="connsiteX101" fmla="*/ 248747 w 323490"/>
              <a:gd name="connsiteY101" fmla="*/ 67825 h 399690"/>
              <a:gd name="connsiteX102" fmla="*/ 218878 w 323490"/>
              <a:gd name="connsiteY102" fmla="*/ 129148 h 399690"/>
              <a:gd name="connsiteX103" fmla="*/ 223556 w 323490"/>
              <a:gd name="connsiteY103" fmla="*/ 138887 h 399690"/>
              <a:gd name="connsiteX104" fmla="*/ 216359 w 323490"/>
              <a:gd name="connsiteY104" fmla="*/ 150070 h 399690"/>
              <a:gd name="connsiteX105" fmla="*/ 217079 w 323490"/>
              <a:gd name="connsiteY105" fmla="*/ 153677 h 399690"/>
              <a:gd name="connsiteX106" fmla="*/ 216359 w 323490"/>
              <a:gd name="connsiteY106" fmla="*/ 157284 h 399690"/>
              <a:gd name="connsiteX107" fmla="*/ 223556 w 323490"/>
              <a:gd name="connsiteY107" fmla="*/ 168466 h 399690"/>
              <a:gd name="connsiteX108" fmla="*/ 221397 w 323490"/>
              <a:gd name="connsiteY108" fmla="*/ 175320 h 399690"/>
              <a:gd name="connsiteX109" fmla="*/ 282214 w 323490"/>
              <a:gd name="connsiteY109" fmla="*/ 287505 h 399690"/>
              <a:gd name="connsiteX110" fmla="*/ 170656 w 323490"/>
              <a:gd name="connsiteY110" fmla="*/ 399690 h 399690"/>
              <a:gd name="connsiteX111" fmla="*/ 58737 w 323490"/>
              <a:gd name="connsiteY111" fmla="*/ 287505 h 399690"/>
              <a:gd name="connsiteX112" fmla="*/ 119915 w 323490"/>
              <a:gd name="connsiteY112" fmla="*/ 175320 h 399690"/>
              <a:gd name="connsiteX113" fmla="*/ 117755 w 323490"/>
              <a:gd name="connsiteY113" fmla="*/ 168466 h 399690"/>
              <a:gd name="connsiteX114" fmla="*/ 124953 w 323490"/>
              <a:gd name="connsiteY114" fmla="*/ 157284 h 399690"/>
              <a:gd name="connsiteX115" fmla="*/ 124233 w 323490"/>
              <a:gd name="connsiteY115" fmla="*/ 153677 h 399690"/>
              <a:gd name="connsiteX116" fmla="*/ 124953 w 323490"/>
              <a:gd name="connsiteY116" fmla="*/ 150070 h 399690"/>
              <a:gd name="connsiteX117" fmla="*/ 117755 w 323490"/>
              <a:gd name="connsiteY117" fmla="*/ 138887 h 399690"/>
              <a:gd name="connsiteX118" fmla="*/ 122434 w 323490"/>
              <a:gd name="connsiteY118" fmla="*/ 129148 h 399690"/>
              <a:gd name="connsiteX119" fmla="*/ 92205 w 323490"/>
              <a:gd name="connsiteY119" fmla="*/ 66743 h 399690"/>
              <a:gd name="connsiteX120" fmla="*/ 95804 w 323490"/>
              <a:gd name="connsiteY120" fmla="*/ 53036 h 399690"/>
              <a:gd name="connsiteX121" fmla="*/ 109838 w 323490"/>
              <a:gd name="connsiteY121" fmla="*/ 48707 h 399690"/>
              <a:gd name="connsiteX122" fmla="*/ 129382 w 323490"/>
              <a:gd name="connsiteY122" fmla="*/ 0 h 399690"/>
              <a:gd name="connsiteX123" fmla="*/ 134794 w 323490"/>
              <a:gd name="connsiteY123" fmla="*/ 5461 h 399690"/>
              <a:gd name="connsiteX124" fmla="*/ 134794 w 323490"/>
              <a:gd name="connsiteY124" fmla="*/ 14200 h 399690"/>
              <a:gd name="connsiteX125" fmla="*/ 143453 w 323490"/>
              <a:gd name="connsiteY125" fmla="*/ 14200 h 399690"/>
              <a:gd name="connsiteX126" fmla="*/ 148864 w 323490"/>
              <a:gd name="connsiteY126" fmla="*/ 20025 h 399690"/>
              <a:gd name="connsiteX127" fmla="*/ 143453 w 323490"/>
              <a:gd name="connsiteY127" fmla="*/ 25487 h 399690"/>
              <a:gd name="connsiteX128" fmla="*/ 134794 w 323490"/>
              <a:gd name="connsiteY128" fmla="*/ 25487 h 399690"/>
              <a:gd name="connsiteX129" fmla="*/ 134794 w 323490"/>
              <a:gd name="connsiteY129" fmla="*/ 33861 h 399690"/>
              <a:gd name="connsiteX130" fmla="*/ 129382 w 323490"/>
              <a:gd name="connsiteY130" fmla="*/ 39323 h 399690"/>
              <a:gd name="connsiteX131" fmla="*/ 123609 w 323490"/>
              <a:gd name="connsiteY131" fmla="*/ 33861 h 399690"/>
              <a:gd name="connsiteX132" fmla="*/ 123609 w 323490"/>
              <a:gd name="connsiteY132" fmla="*/ 25487 h 399690"/>
              <a:gd name="connsiteX133" fmla="*/ 115311 w 323490"/>
              <a:gd name="connsiteY133" fmla="*/ 25487 h 399690"/>
              <a:gd name="connsiteX134" fmla="*/ 109538 w 323490"/>
              <a:gd name="connsiteY134" fmla="*/ 20025 h 399690"/>
              <a:gd name="connsiteX135" fmla="*/ 115311 w 323490"/>
              <a:gd name="connsiteY135" fmla="*/ 14200 h 399690"/>
              <a:gd name="connsiteX136" fmla="*/ 123609 w 323490"/>
              <a:gd name="connsiteY136" fmla="*/ 14200 h 399690"/>
              <a:gd name="connsiteX137" fmla="*/ 123609 w 323490"/>
              <a:gd name="connsiteY137" fmla="*/ 5461 h 399690"/>
              <a:gd name="connsiteX138" fmla="*/ 129382 w 323490"/>
              <a:gd name="connsiteY138" fmla="*/ 0 h 399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323490" h="399690">
                <a:moveTo>
                  <a:pt x="170476" y="225424"/>
                </a:moveTo>
                <a:cubicBezTo>
                  <a:pt x="173350" y="225424"/>
                  <a:pt x="176224" y="227580"/>
                  <a:pt x="176224" y="230814"/>
                </a:cubicBezTo>
                <a:lnTo>
                  <a:pt x="176224" y="238361"/>
                </a:lnTo>
                <a:cubicBezTo>
                  <a:pt x="186641" y="241236"/>
                  <a:pt x="194903" y="250938"/>
                  <a:pt x="194903" y="262437"/>
                </a:cubicBezTo>
                <a:cubicBezTo>
                  <a:pt x="194903" y="265671"/>
                  <a:pt x="192388" y="267827"/>
                  <a:pt x="189515" y="267827"/>
                </a:cubicBezTo>
                <a:cubicBezTo>
                  <a:pt x="186282" y="267827"/>
                  <a:pt x="184126" y="265671"/>
                  <a:pt x="184126" y="262437"/>
                </a:cubicBezTo>
                <a:cubicBezTo>
                  <a:pt x="184126" y="254891"/>
                  <a:pt x="178020" y="248782"/>
                  <a:pt x="170476" y="248782"/>
                </a:cubicBezTo>
                <a:cubicBezTo>
                  <a:pt x="163292" y="248782"/>
                  <a:pt x="157185" y="254891"/>
                  <a:pt x="157185" y="262437"/>
                </a:cubicBezTo>
                <a:lnTo>
                  <a:pt x="157185" y="268905"/>
                </a:lnTo>
                <a:cubicBezTo>
                  <a:pt x="157185" y="276092"/>
                  <a:pt x="162573" y="281842"/>
                  <a:pt x="169758" y="282201"/>
                </a:cubicBezTo>
                <a:lnTo>
                  <a:pt x="171913" y="282201"/>
                </a:lnTo>
                <a:cubicBezTo>
                  <a:pt x="184845" y="282920"/>
                  <a:pt x="194903" y="294059"/>
                  <a:pt x="194903" y="306637"/>
                </a:cubicBezTo>
                <a:lnTo>
                  <a:pt x="194903" y="313105"/>
                </a:lnTo>
                <a:cubicBezTo>
                  <a:pt x="194903" y="324963"/>
                  <a:pt x="186641" y="334666"/>
                  <a:pt x="176224" y="336822"/>
                </a:cubicBezTo>
                <a:lnTo>
                  <a:pt x="176224" y="344727"/>
                </a:lnTo>
                <a:cubicBezTo>
                  <a:pt x="176224" y="347961"/>
                  <a:pt x="173350" y="350477"/>
                  <a:pt x="170476" y="350477"/>
                </a:cubicBezTo>
                <a:cubicBezTo>
                  <a:pt x="167602" y="350477"/>
                  <a:pt x="165088" y="347961"/>
                  <a:pt x="165088" y="344727"/>
                </a:cubicBezTo>
                <a:lnTo>
                  <a:pt x="165088" y="336822"/>
                </a:lnTo>
                <a:cubicBezTo>
                  <a:pt x="153952" y="334666"/>
                  <a:pt x="146049" y="324963"/>
                  <a:pt x="146049" y="313105"/>
                </a:cubicBezTo>
                <a:cubicBezTo>
                  <a:pt x="146049" y="310230"/>
                  <a:pt x="148564" y="307715"/>
                  <a:pt x="151438" y="307715"/>
                </a:cubicBezTo>
                <a:cubicBezTo>
                  <a:pt x="154671" y="307715"/>
                  <a:pt x="157185" y="310230"/>
                  <a:pt x="157185" y="313105"/>
                </a:cubicBezTo>
                <a:cubicBezTo>
                  <a:pt x="157185" y="320651"/>
                  <a:pt x="163292" y="326760"/>
                  <a:pt x="170476" y="326760"/>
                </a:cubicBezTo>
                <a:cubicBezTo>
                  <a:pt x="178020" y="326760"/>
                  <a:pt x="184126" y="320651"/>
                  <a:pt x="184126" y="313105"/>
                </a:cubicBezTo>
                <a:lnTo>
                  <a:pt x="184126" y="306637"/>
                </a:lnTo>
                <a:cubicBezTo>
                  <a:pt x="184126" y="299809"/>
                  <a:pt x="178379" y="294059"/>
                  <a:pt x="171554" y="293341"/>
                </a:cubicBezTo>
                <a:lnTo>
                  <a:pt x="169398" y="293341"/>
                </a:lnTo>
                <a:cubicBezTo>
                  <a:pt x="156107" y="292622"/>
                  <a:pt x="146049" y="281842"/>
                  <a:pt x="146049" y="268905"/>
                </a:cubicBezTo>
                <a:lnTo>
                  <a:pt x="146049" y="262437"/>
                </a:lnTo>
                <a:cubicBezTo>
                  <a:pt x="146049" y="250938"/>
                  <a:pt x="153952" y="241236"/>
                  <a:pt x="165088" y="238361"/>
                </a:cubicBezTo>
                <a:lnTo>
                  <a:pt x="165088" y="230814"/>
                </a:lnTo>
                <a:cubicBezTo>
                  <a:pt x="165088" y="227580"/>
                  <a:pt x="167602" y="225424"/>
                  <a:pt x="170476" y="225424"/>
                </a:cubicBezTo>
                <a:close/>
                <a:moveTo>
                  <a:pt x="17286" y="182562"/>
                </a:moveTo>
                <a:cubicBezTo>
                  <a:pt x="20461" y="182562"/>
                  <a:pt x="22578" y="185032"/>
                  <a:pt x="22578" y="187854"/>
                </a:cubicBezTo>
                <a:lnTo>
                  <a:pt x="22578" y="194557"/>
                </a:lnTo>
                <a:lnTo>
                  <a:pt x="29281" y="194557"/>
                </a:lnTo>
                <a:cubicBezTo>
                  <a:pt x="32103" y="194557"/>
                  <a:pt x="34572" y="197026"/>
                  <a:pt x="34572" y="200201"/>
                </a:cubicBezTo>
                <a:cubicBezTo>
                  <a:pt x="34572" y="203023"/>
                  <a:pt x="32103" y="205493"/>
                  <a:pt x="29281" y="205493"/>
                </a:cubicBezTo>
                <a:lnTo>
                  <a:pt x="22578" y="205493"/>
                </a:lnTo>
                <a:lnTo>
                  <a:pt x="22578" y="211843"/>
                </a:lnTo>
                <a:cubicBezTo>
                  <a:pt x="22578" y="215018"/>
                  <a:pt x="20461" y="217134"/>
                  <a:pt x="17286" y="217134"/>
                </a:cubicBezTo>
                <a:cubicBezTo>
                  <a:pt x="14111" y="217134"/>
                  <a:pt x="11995" y="215018"/>
                  <a:pt x="11995" y="211843"/>
                </a:cubicBezTo>
                <a:lnTo>
                  <a:pt x="11995" y="205493"/>
                </a:lnTo>
                <a:lnTo>
                  <a:pt x="5645" y="205493"/>
                </a:lnTo>
                <a:cubicBezTo>
                  <a:pt x="2470" y="205493"/>
                  <a:pt x="0" y="203023"/>
                  <a:pt x="0" y="200201"/>
                </a:cubicBezTo>
                <a:cubicBezTo>
                  <a:pt x="0" y="197026"/>
                  <a:pt x="2470" y="194557"/>
                  <a:pt x="5645" y="194557"/>
                </a:cubicBezTo>
                <a:lnTo>
                  <a:pt x="11995" y="194557"/>
                </a:lnTo>
                <a:lnTo>
                  <a:pt x="11995" y="187854"/>
                </a:lnTo>
                <a:cubicBezTo>
                  <a:pt x="11995" y="185032"/>
                  <a:pt x="14111" y="182562"/>
                  <a:pt x="17286" y="182562"/>
                </a:cubicBezTo>
                <a:close/>
                <a:moveTo>
                  <a:pt x="130711" y="181092"/>
                </a:moveTo>
                <a:cubicBezTo>
                  <a:pt x="94724" y="201653"/>
                  <a:pt x="69893" y="247104"/>
                  <a:pt x="69893" y="287505"/>
                </a:cubicBezTo>
                <a:cubicBezTo>
                  <a:pt x="69893" y="343417"/>
                  <a:pt x="114876" y="388507"/>
                  <a:pt x="170656" y="388507"/>
                </a:cubicBezTo>
                <a:cubicBezTo>
                  <a:pt x="226075" y="388507"/>
                  <a:pt x="271418" y="343417"/>
                  <a:pt x="271418" y="287505"/>
                </a:cubicBezTo>
                <a:cubicBezTo>
                  <a:pt x="271418" y="247104"/>
                  <a:pt x="246588" y="201653"/>
                  <a:pt x="210601" y="181092"/>
                </a:cubicBezTo>
                <a:cubicBezTo>
                  <a:pt x="210241" y="181092"/>
                  <a:pt x="209881" y="181452"/>
                  <a:pt x="209521" y="181452"/>
                </a:cubicBezTo>
                <a:lnTo>
                  <a:pt x="131790" y="181452"/>
                </a:lnTo>
                <a:cubicBezTo>
                  <a:pt x="131430" y="181452"/>
                  <a:pt x="131070" y="181092"/>
                  <a:pt x="130711" y="181092"/>
                </a:cubicBezTo>
                <a:close/>
                <a:moveTo>
                  <a:pt x="299064" y="104774"/>
                </a:moveTo>
                <a:cubicBezTo>
                  <a:pt x="301937" y="104774"/>
                  <a:pt x="304452" y="107288"/>
                  <a:pt x="304452" y="110162"/>
                </a:cubicBezTo>
                <a:lnTo>
                  <a:pt x="304452" y="123812"/>
                </a:lnTo>
                <a:lnTo>
                  <a:pt x="317743" y="123812"/>
                </a:lnTo>
                <a:cubicBezTo>
                  <a:pt x="320976" y="123812"/>
                  <a:pt x="323490" y="125967"/>
                  <a:pt x="323490" y="129200"/>
                </a:cubicBezTo>
                <a:cubicBezTo>
                  <a:pt x="323490" y="132074"/>
                  <a:pt x="320976" y="134588"/>
                  <a:pt x="317743" y="134588"/>
                </a:cubicBezTo>
                <a:lnTo>
                  <a:pt x="304452" y="134588"/>
                </a:lnTo>
                <a:lnTo>
                  <a:pt x="304452" y="147879"/>
                </a:lnTo>
                <a:cubicBezTo>
                  <a:pt x="304452" y="150753"/>
                  <a:pt x="301937" y="153627"/>
                  <a:pt x="299064" y="153627"/>
                </a:cubicBezTo>
                <a:cubicBezTo>
                  <a:pt x="295831" y="153627"/>
                  <a:pt x="293316" y="150753"/>
                  <a:pt x="293316" y="147879"/>
                </a:cubicBezTo>
                <a:lnTo>
                  <a:pt x="293316" y="134588"/>
                </a:lnTo>
                <a:lnTo>
                  <a:pt x="280025" y="134588"/>
                </a:lnTo>
                <a:cubicBezTo>
                  <a:pt x="277152" y="134588"/>
                  <a:pt x="274637" y="132074"/>
                  <a:pt x="274637" y="129200"/>
                </a:cubicBezTo>
                <a:cubicBezTo>
                  <a:pt x="274637" y="125967"/>
                  <a:pt x="277152" y="123812"/>
                  <a:pt x="280025" y="123812"/>
                </a:cubicBezTo>
                <a:lnTo>
                  <a:pt x="293316" y="123812"/>
                </a:lnTo>
                <a:lnTo>
                  <a:pt x="293316" y="110162"/>
                </a:lnTo>
                <a:cubicBezTo>
                  <a:pt x="293316" y="107288"/>
                  <a:pt x="295831" y="104774"/>
                  <a:pt x="299064" y="104774"/>
                </a:cubicBezTo>
                <a:close/>
                <a:moveTo>
                  <a:pt x="142226" y="66022"/>
                </a:moveTo>
                <a:lnTo>
                  <a:pt x="149064" y="80450"/>
                </a:lnTo>
                <a:cubicBezTo>
                  <a:pt x="153022" y="88747"/>
                  <a:pt x="161659" y="94158"/>
                  <a:pt x="171016" y="93797"/>
                </a:cubicBezTo>
                <a:cubicBezTo>
                  <a:pt x="180012" y="93797"/>
                  <a:pt x="188289" y="88747"/>
                  <a:pt x="192248" y="80450"/>
                </a:cubicBezTo>
                <a:lnTo>
                  <a:pt x="199085" y="66022"/>
                </a:lnTo>
                <a:lnTo>
                  <a:pt x="190089" y="67464"/>
                </a:lnTo>
                <a:cubicBezTo>
                  <a:pt x="177493" y="70711"/>
                  <a:pt x="163818" y="70711"/>
                  <a:pt x="150863" y="67464"/>
                </a:cubicBezTo>
                <a:close/>
                <a:moveTo>
                  <a:pt x="107319" y="59529"/>
                </a:moveTo>
                <a:cubicBezTo>
                  <a:pt x="105160" y="59168"/>
                  <a:pt x="104080" y="59889"/>
                  <a:pt x="103721" y="60250"/>
                </a:cubicBezTo>
                <a:cubicBezTo>
                  <a:pt x="103361" y="60611"/>
                  <a:pt x="102641" y="62054"/>
                  <a:pt x="102641" y="63497"/>
                </a:cubicBezTo>
                <a:lnTo>
                  <a:pt x="133230" y="126262"/>
                </a:lnTo>
                <a:lnTo>
                  <a:pt x="208082" y="126262"/>
                </a:lnTo>
                <a:lnTo>
                  <a:pt x="238671" y="63497"/>
                </a:lnTo>
                <a:cubicBezTo>
                  <a:pt x="238671" y="62054"/>
                  <a:pt x="237951" y="60611"/>
                  <a:pt x="237591" y="60250"/>
                </a:cubicBezTo>
                <a:cubicBezTo>
                  <a:pt x="237231" y="59889"/>
                  <a:pt x="236151" y="59168"/>
                  <a:pt x="234352" y="59529"/>
                </a:cubicBezTo>
                <a:lnTo>
                  <a:pt x="233992" y="59529"/>
                </a:lnTo>
                <a:lnTo>
                  <a:pt x="212760" y="63497"/>
                </a:lnTo>
                <a:lnTo>
                  <a:pt x="202324" y="85140"/>
                </a:lnTo>
                <a:cubicBezTo>
                  <a:pt x="196206" y="97404"/>
                  <a:pt x="184331" y="104979"/>
                  <a:pt x="171016" y="104979"/>
                </a:cubicBezTo>
                <a:lnTo>
                  <a:pt x="170656" y="104979"/>
                </a:lnTo>
                <a:cubicBezTo>
                  <a:pt x="157341" y="104979"/>
                  <a:pt x="145105" y="97404"/>
                  <a:pt x="139347" y="85140"/>
                </a:cubicBezTo>
                <a:lnTo>
                  <a:pt x="128551" y="63497"/>
                </a:lnTo>
                <a:close/>
                <a:moveTo>
                  <a:pt x="109838" y="48707"/>
                </a:moveTo>
                <a:lnTo>
                  <a:pt x="153022" y="56643"/>
                </a:lnTo>
                <a:cubicBezTo>
                  <a:pt x="164898" y="59529"/>
                  <a:pt x="176773" y="59529"/>
                  <a:pt x="187569" y="57004"/>
                </a:cubicBezTo>
                <a:lnTo>
                  <a:pt x="231833" y="48707"/>
                </a:lnTo>
                <a:cubicBezTo>
                  <a:pt x="236871" y="47625"/>
                  <a:pt x="242269" y="49068"/>
                  <a:pt x="245508" y="53036"/>
                </a:cubicBezTo>
                <a:cubicBezTo>
                  <a:pt x="249107" y="56643"/>
                  <a:pt x="250546" y="62054"/>
                  <a:pt x="249107" y="66743"/>
                </a:cubicBezTo>
                <a:lnTo>
                  <a:pt x="248747" y="67825"/>
                </a:lnTo>
                <a:lnTo>
                  <a:pt x="218878" y="129148"/>
                </a:lnTo>
                <a:cubicBezTo>
                  <a:pt x="221757" y="131673"/>
                  <a:pt x="223556" y="135280"/>
                  <a:pt x="223556" y="138887"/>
                </a:cubicBezTo>
                <a:cubicBezTo>
                  <a:pt x="223556" y="143577"/>
                  <a:pt x="220677" y="147905"/>
                  <a:pt x="216359" y="150070"/>
                </a:cubicBezTo>
                <a:cubicBezTo>
                  <a:pt x="216719" y="151152"/>
                  <a:pt x="217079" y="152234"/>
                  <a:pt x="217079" y="153677"/>
                </a:cubicBezTo>
                <a:cubicBezTo>
                  <a:pt x="217079" y="155120"/>
                  <a:pt x="216719" y="156202"/>
                  <a:pt x="216359" y="157284"/>
                </a:cubicBezTo>
                <a:cubicBezTo>
                  <a:pt x="220677" y="159809"/>
                  <a:pt x="223556" y="163777"/>
                  <a:pt x="223556" y="168466"/>
                </a:cubicBezTo>
                <a:cubicBezTo>
                  <a:pt x="223556" y="170992"/>
                  <a:pt x="222836" y="173517"/>
                  <a:pt x="221397" y="175320"/>
                </a:cubicBezTo>
                <a:cubicBezTo>
                  <a:pt x="257743" y="199128"/>
                  <a:pt x="282214" y="245661"/>
                  <a:pt x="282214" y="287505"/>
                </a:cubicBezTo>
                <a:cubicBezTo>
                  <a:pt x="282214" y="349549"/>
                  <a:pt x="232193" y="399690"/>
                  <a:pt x="170656" y="399690"/>
                </a:cubicBezTo>
                <a:cubicBezTo>
                  <a:pt x="109119" y="399690"/>
                  <a:pt x="58737" y="349549"/>
                  <a:pt x="58737" y="287505"/>
                </a:cubicBezTo>
                <a:cubicBezTo>
                  <a:pt x="58737" y="245661"/>
                  <a:pt x="83208" y="199128"/>
                  <a:pt x="119915" y="175320"/>
                </a:cubicBezTo>
                <a:cubicBezTo>
                  <a:pt x="118475" y="173517"/>
                  <a:pt x="117755" y="170992"/>
                  <a:pt x="117755" y="168466"/>
                </a:cubicBezTo>
                <a:cubicBezTo>
                  <a:pt x="117755" y="163777"/>
                  <a:pt x="120634" y="159809"/>
                  <a:pt x="124953" y="157284"/>
                </a:cubicBezTo>
                <a:cubicBezTo>
                  <a:pt x="124593" y="156202"/>
                  <a:pt x="124233" y="155120"/>
                  <a:pt x="124233" y="153677"/>
                </a:cubicBezTo>
                <a:cubicBezTo>
                  <a:pt x="124233" y="152234"/>
                  <a:pt x="124593" y="151152"/>
                  <a:pt x="124953" y="150070"/>
                </a:cubicBezTo>
                <a:cubicBezTo>
                  <a:pt x="120634" y="147905"/>
                  <a:pt x="117755" y="143577"/>
                  <a:pt x="117755" y="138887"/>
                </a:cubicBezTo>
                <a:cubicBezTo>
                  <a:pt x="117755" y="135280"/>
                  <a:pt x="119555" y="131673"/>
                  <a:pt x="122434" y="129148"/>
                </a:cubicBezTo>
                <a:lnTo>
                  <a:pt x="92205" y="66743"/>
                </a:lnTo>
                <a:cubicBezTo>
                  <a:pt x="90765" y="62054"/>
                  <a:pt x="92205" y="56643"/>
                  <a:pt x="95804" y="53036"/>
                </a:cubicBezTo>
                <a:cubicBezTo>
                  <a:pt x="99402" y="49068"/>
                  <a:pt x="104440" y="47625"/>
                  <a:pt x="109838" y="48707"/>
                </a:cubicBezTo>
                <a:close/>
                <a:moveTo>
                  <a:pt x="129382" y="0"/>
                </a:moveTo>
                <a:cubicBezTo>
                  <a:pt x="132268" y="0"/>
                  <a:pt x="134794" y="2548"/>
                  <a:pt x="134794" y="5461"/>
                </a:cubicBezTo>
                <a:lnTo>
                  <a:pt x="134794" y="14200"/>
                </a:lnTo>
                <a:lnTo>
                  <a:pt x="143453" y="14200"/>
                </a:lnTo>
                <a:cubicBezTo>
                  <a:pt x="146339" y="14200"/>
                  <a:pt x="148864" y="16748"/>
                  <a:pt x="148864" y="20025"/>
                </a:cubicBezTo>
                <a:cubicBezTo>
                  <a:pt x="148864" y="22574"/>
                  <a:pt x="146339" y="25487"/>
                  <a:pt x="143453" y="25487"/>
                </a:cubicBezTo>
                <a:lnTo>
                  <a:pt x="134794" y="25487"/>
                </a:lnTo>
                <a:lnTo>
                  <a:pt x="134794" y="33861"/>
                </a:lnTo>
                <a:cubicBezTo>
                  <a:pt x="134794" y="37138"/>
                  <a:pt x="132268" y="39323"/>
                  <a:pt x="129382" y="39323"/>
                </a:cubicBezTo>
                <a:cubicBezTo>
                  <a:pt x="126135" y="39323"/>
                  <a:pt x="123609" y="37138"/>
                  <a:pt x="123609" y="33861"/>
                </a:cubicBezTo>
                <a:lnTo>
                  <a:pt x="123609" y="25487"/>
                </a:lnTo>
                <a:lnTo>
                  <a:pt x="115311" y="25487"/>
                </a:lnTo>
                <a:cubicBezTo>
                  <a:pt x="112064" y="25487"/>
                  <a:pt x="109538" y="22574"/>
                  <a:pt x="109538" y="20025"/>
                </a:cubicBezTo>
                <a:cubicBezTo>
                  <a:pt x="109538" y="16748"/>
                  <a:pt x="112064" y="14200"/>
                  <a:pt x="115311" y="14200"/>
                </a:cubicBezTo>
                <a:lnTo>
                  <a:pt x="123609" y="14200"/>
                </a:lnTo>
                <a:lnTo>
                  <a:pt x="123609" y="5461"/>
                </a:lnTo>
                <a:cubicBezTo>
                  <a:pt x="123609" y="2548"/>
                  <a:pt x="126135" y="0"/>
                  <a:pt x="1293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19" name="Freeform 369">
            <a:extLst>
              <a:ext uri="{FF2B5EF4-FFF2-40B4-BE49-F238E27FC236}">
                <a16:creationId xmlns:a16="http://schemas.microsoft.com/office/drawing/2014/main" id="{99F40740-CE94-1E4A-88D6-6EB9CC7F0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4170" y="4962901"/>
            <a:ext cx="1329317" cy="1296359"/>
          </a:xfrm>
          <a:custGeom>
            <a:avLst/>
            <a:gdLst>
              <a:gd name="T0" fmla="*/ 901 w 1066"/>
              <a:gd name="T1" fmla="*/ 753 h 1040"/>
              <a:gd name="T2" fmla="*/ 257 w 1066"/>
              <a:gd name="T3" fmla="*/ 738 h 1040"/>
              <a:gd name="T4" fmla="*/ 257 w 1066"/>
              <a:gd name="T5" fmla="*/ 491 h 1040"/>
              <a:gd name="T6" fmla="*/ 220 w 1066"/>
              <a:gd name="T7" fmla="*/ 390 h 1040"/>
              <a:gd name="T8" fmla="*/ 72 w 1066"/>
              <a:gd name="T9" fmla="*/ 339 h 1040"/>
              <a:gd name="T10" fmla="*/ 351 w 1066"/>
              <a:gd name="T11" fmla="*/ 383 h 1040"/>
              <a:gd name="T12" fmla="*/ 1020 w 1066"/>
              <a:gd name="T13" fmla="*/ 426 h 1040"/>
              <a:gd name="T14" fmla="*/ 930 w 1066"/>
              <a:gd name="T15" fmla="*/ 732 h 1040"/>
              <a:gd name="T16" fmla="*/ 250 w 1066"/>
              <a:gd name="T17" fmla="*/ 256 h 1040"/>
              <a:gd name="T18" fmla="*/ 36 w 1066"/>
              <a:gd name="T19" fmla="*/ 277 h 1040"/>
              <a:gd name="T20" fmla="*/ 457 w 1066"/>
              <a:gd name="T21" fmla="*/ 294 h 1040"/>
              <a:gd name="T22" fmla="*/ 524 w 1066"/>
              <a:gd name="T23" fmla="*/ 395 h 1040"/>
              <a:gd name="T24" fmla="*/ 491 w 1066"/>
              <a:gd name="T25" fmla="*/ 31 h 1040"/>
              <a:gd name="T26" fmla="*/ 785 w 1066"/>
              <a:gd name="T27" fmla="*/ 33 h 1040"/>
              <a:gd name="T28" fmla="*/ 488 w 1066"/>
              <a:gd name="T29" fmla="*/ 33 h 1040"/>
              <a:gd name="T30" fmla="*/ 654 w 1066"/>
              <a:gd name="T31" fmla="*/ 130 h 1040"/>
              <a:gd name="T32" fmla="*/ 621 w 1066"/>
              <a:gd name="T33" fmla="*/ 261 h 1040"/>
              <a:gd name="T34" fmla="*/ 785 w 1066"/>
              <a:gd name="T35" fmla="*/ 96 h 1040"/>
              <a:gd name="T36" fmla="*/ 949 w 1066"/>
              <a:gd name="T37" fmla="*/ 164 h 1040"/>
              <a:gd name="T38" fmla="*/ 651 w 1066"/>
              <a:gd name="T39" fmla="*/ 164 h 1040"/>
              <a:gd name="T40" fmla="*/ 946 w 1066"/>
              <a:gd name="T41" fmla="*/ 161 h 1040"/>
              <a:gd name="T42" fmla="*/ 782 w 1066"/>
              <a:gd name="T43" fmla="*/ 227 h 1040"/>
              <a:gd name="T44" fmla="*/ 782 w 1066"/>
              <a:gd name="T45" fmla="*/ 395 h 1040"/>
              <a:gd name="T46" fmla="*/ 651 w 1066"/>
              <a:gd name="T47" fmla="*/ 261 h 1040"/>
              <a:gd name="T48" fmla="*/ 751 w 1066"/>
              <a:gd name="T49" fmla="*/ 395 h 1040"/>
              <a:gd name="T50" fmla="*/ 717 w 1066"/>
              <a:gd name="T51" fmla="*/ 294 h 1040"/>
              <a:gd name="T52" fmla="*/ 683 w 1066"/>
              <a:gd name="T53" fmla="*/ 291 h 1040"/>
              <a:gd name="T54" fmla="*/ 686 w 1066"/>
              <a:gd name="T55" fmla="*/ 395 h 1040"/>
              <a:gd name="T56" fmla="*/ 588 w 1066"/>
              <a:gd name="T57" fmla="*/ 395 h 1040"/>
              <a:gd name="T58" fmla="*/ 588 w 1066"/>
              <a:gd name="T59" fmla="*/ 291 h 1040"/>
              <a:gd name="T60" fmla="*/ 949 w 1066"/>
              <a:gd name="T61" fmla="*/ 227 h 1040"/>
              <a:gd name="T62" fmla="*/ 847 w 1066"/>
              <a:gd name="T63" fmla="*/ 227 h 1040"/>
              <a:gd name="T64" fmla="*/ 857 w 1066"/>
              <a:gd name="T65" fmla="*/ 994 h 1040"/>
              <a:gd name="T66" fmla="*/ 831 w 1066"/>
              <a:gd name="T67" fmla="*/ 968 h 1040"/>
              <a:gd name="T68" fmla="*/ 883 w 1066"/>
              <a:gd name="T69" fmla="*/ 968 h 1040"/>
              <a:gd name="T70" fmla="*/ 446 w 1066"/>
              <a:gd name="T71" fmla="*/ 968 h 1040"/>
              <a:gd name="T72" fmla="*/ 472 w 1066"/>
              <a:gd name="T73" fmla="*/ 941 h 1040"/>
              <a:gd name="T74" fmla="*/ 472 w 1066"/>
              <a:gd name="T75" fmla="*/ 994 h 1040"/>
              <a:gd name="T76" fmla="*/ 979 w 1066"/>
              <a:gd name="T77" fmla="*/ 164 h 1040"/>
              <a:gd name="T78" fmla="*/ 815 w 1066"/>
              <a:gd name="T79" fmla="*/ 130 h 1040"/>
              <a:gd name="T80" fmla="*/ 782 w 1066"/>
              <a:gd name="T81" fmla="*/ 0 h 1040"/>
              <a:gd name="T82" fmla="*/ 458 w 1066"/>
              <a:gd name="T83" fmla="*/ 33 h 1040"/>
              <a:gd name="T84" fmla="*/ 426 w 1066"/>
              <a:gd name="T85" fmla="*/ 294 h 1040"/>
              <a:gd name="T86" fmla="*/ 423 w 1066"/>
              <a:gd name="T87" fmla="*/ 395 h 1040"/>
              <a:gd name="T88" fmla="*/ 332 w 1066"/>
              <a:gd name="T89" fmla="*/ 276 h 1040"/>
              <a:gd name="T90" fmla="*/ 72 w 1066"/>
              <a:gd name="T91" fmla="*/ 226 h 1040"/>
              <a:gd name="T92" fmla="*/ 72 w 1066"/>
              <a:gd name="T93" fmla="*/ 370 h 1040"/>
              <a:gd name="T94" fmla="*/ 193 w 1066"/>
              <a:gd name="T95" fmla="*/ 403 h 1040"/>
              <a:gd name="T96" fmla="*/ 227 w 1066"/>
              <a:gd name="T97" fmla="*/ 491 h 1040"/>
              <a:gd name="T98" fmla="*/ 227 w 1066"/>
              <a:gd name="T99" fmla="*/ 841 h 1040"/>
              <a:gd name="T100" fmla="*/ 430 w 1066"/>
              <a:gd name="T101" fmla="*/ 911 h 1040"/>
              <a:gd name="T102" fmla="*/ 401 w 1066"/>
              <a:gd name="T103" fmla="*/ 968 h 1040"/>
              <a:gd name="T104" fmla="*/ 543 w 1066"/>
              <a:gd name="T105" fmla="*/ 968 h 1040"/>
              <a:gd name="T106" fmla="*/ 815 w 1066"/>
              <a:gd name="T107" fmla="*/ 911 h 1040"/>
              <a:gd name="T108" fmla="*/ 786 w 1066"/>
              <a:gd name="T109" fmla="*/ 968 h 1040"/>
              <a:gd name="T110" fmla="*/ 928 w 1066"/>
              <a:gd name="T111" fmla="*/ 968 h 1040"/>
              <a:gd name="T112" fmla="*/ 868 w 1066"/>
              <a:gd name="T113" fmla="*/ 898 h 1040"/>
              <a:gd name="T114" fmla="*/ 296 w 1066"/>
              <a:gd name="T115" fmla="*/ 880 h 1040"/>
              <a:gd name="T116" fmla="*/ 257 w 1066"/>
              <a:gd name="T117" fmla="*/ 781 h 1040"/>
              <a:gd name="T118" fmla="*/ 901 w 1066"/>
              <a:gd name="T119" fmla="*/ 784 h 1040"/>
              <a:gd name="T120" fmla="*/ 1065 w 1066"/>
              <a:gd name="T121" fmla="*/ 441 h 10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066" h="1040">
                <a:moveTo>
                  <a:pt x="930" y="732"/>
                </a:moveTo>
                <a:lnTo>
                  <a:pt x="930" y="732"/>
                </a:lnTo>
                <a:cubicBezTo>
                  <a:pt x="922" y="746"/>
                  <a:pt x="911" y="753"/>
                  <a:pt x="901" y="753"/>
                </a:cubicBezTo>
                <a:lnTo>
                  <a:pt x="272" y="753"/>
                </a:lnTo>
                <a:lnTo>
                  <a:pt x="272" y="753"/>
                </a:lnTo>
                <a:cubicBezTo>
                  <a:pt x="264" y="753"/>
                  <a:pt x="257" y="746"/>
                  <a:pt x="257" y="738"/>
                </a:cubicBezTo>
                <a:lnTo>
                  <a:pt x="257" y="673"/>
                </a:lnTo>
                <a:lnTo>
                  <a:pt x="257" y="491"/>
                </a:lnTo>
                <a:lnTo>
                  <a:pt x="257" y="491"/>
                </a:lnTo>
                <a:cubicBezTo>
                  <a:pt x="257" y="474"/>
                  <a:pt x="253" y="455"/>
                  <a:pt x="245" y="439"/>
                </a:cubicBezTo>
                <a:lnTo>
                  <a:pt x="220" y="390"/>
                </a:lnTo>
                <a:lnTo>
                  <a:pt x="220" y="390"/>
                </a:lnTo>
                <a:cubicBezTo>
                  <a:pt x="205" y="359"/>
                  <a:pt x="173" y="339"/>
                  <a:pt x="138" y="339"/>
                </a:cubicBezTo>
                <a:lnTo>
                  <a:pt x="72" y="339"/>
                </a:lnTo>
                <a:lnTo>
                  <a:pt x="72" y="339"/>
                </a:lnTo>
                <a:cubicBezTo>
                  <a:pt x="53" y="339"/>
                  <a:pt x="36" y="326"/>
                  <a:pt x="32" y="308"/>
                </a:cubicBezTo>
                <a:lnTo>
                  <a:pt x="314" y="308"/>
                </a:lnTo>
                <a:lnTo>
                  <a:pt x="351" y="383"/>
                </a:lnTo>
                <a:lnTo>
                  <a:pt x="351" y="383"/>
                </a:lnTo>
                <a:cubicBezTo>
                  <a:pt x="365" y="409"/>
                  <a:pt x="392" y="426"/>
                  <a:pt x="423" y="426"/>
                </a:cubicBezTo>
                <a:lnTo>
                  <a:pt x="1020" y="426"/>
                </a:lnTo>
                <a:lnTo>
                  <a:pt x="1020" y="426"/>
                </a:lnTo>
                <a:cubicBezTo>
                  <a:pt x="1027" y="426"/>
                  <a:pt x="1033" y="431"/>
                  <a:pt x="1034" y="439"/>
                </a:cubicBezTo>
                <a:lnTo>
                  <a:pt x="930" y="732"/>
                </a:lnTo>
                <a:close/>
                <a:moveTo>
                  <a:pt x="72" y="256"/>
                </a:moveTo>
                <a:lnTo>
                  <a:pt x="250" y="256"/>
                </a:lnTo>
                <a:lnTo>
                  <a:pt x="250" y="256"/>
                </a:lnTo>
                <a:cubicBezTo>
                  <a:pt x="268" y="256"/>
                  <a:pt x="285" y="264"/>
                  <a:pt x="296" y="277"/>
                </a:cubicBezTo>
                <a:lnTo>
                  <a:pt x="36" y="277"/>
                </a:lnTo>
                <a:lnTo>
                  <a:pt x="36" y="277"/>
                </a:lnTo>
                <a:cubicBezTo>
                  <a:pt x="43" y="265"/>
                  <a:pt x="57" y="256"/>
                  <a:pt x="72" y="256"/>
                </a:cubicBezTo>
                <a:close/>
                <a:moveTo>
                  <a:pt x="457" y="294"/>
                </a:moveTo>
                <a:lnTo>
                  <a:pt x="457" y="294"/>
                </a:lnTo>
                <a:cubicBezTo>
                  <a:pt x="457" y="293"/>
                  <a:pt x="458" y="291"/>
                  <a:pt x="460" y="291"/>
                </a:cubicBezTo>
                <a:lnTo>
                  <a:pt x="524" y="291"/>
                </a:lnTo>
                <a:lnTo>
                  <a:pt x="524" y="395"/>
                </a:lnTo>
                <a:lnTo>
                  <a:pt x="457" y="395"/>
                </a:lnTo>
                <a:lnTo>
                  <a:pt x="457" y="294"/>
                </a:lnTo>
                <a:close/>
                <a:moveTo>
                  <a:pt x="491" y="31"/>
                </a:moveTo>
                <a:lnTo>
                  <a:pt x="782" y="31"/>
                </a:lnTo>
                <a:lnTo>
                  <a:pt x="782" y="31"/>
                </a:lnTo>
                <a:cubicBezTo>
                  <a:pt x="784" y="31"/>
                  <a:pt x="785" y="32"/>
                  <a:pt x="785" y="33"/>
                </a:cubicBezTo>
                <a:lnTo>
                  <a:pt x="785" y="65"/>
                </a:lnTo>
                <a:lnTo>
                  <a:pt x="488" y="65"/>
                </a:lnTo>
                <a:lnTo>
                  <a:pt x="488" y="33"/>
                </a:lnTo>
                <a:lnTo>
                  <a:pt x="488" y="33"/>
                </a:lnTo>
                <a:cubicBezTo>
                  <a:pt x="488" y="32"/>
                  <a:pt x="490" y="31"/>
                  <a:pt x="491" y="31"/>
                </a:cubicBezTo>
                <a:close/>
                <a:moveTo>
                  <a:pt x="654" y="130"/>
                </a:moveTo>
                <a:lnTo>
                  <a:pt x="654" y="130"/>
                </a:lnTo>
                <a:cubicBezTo>
                  <a:pt x="635" y="130"/>
                  <a:pt x="621" y="146"/>
                  <a:pt x="621" y="164"/>
                </a:cubicBezTo>
                <a:lnTo>
                  <a:pt x="621" y="261"/>
                </a:lnTo>
                <a:lnTo>
                  <a:pt x="488" y="261"/>
                </a:lnTo>
                <a:lnTo>
                  <a:pt x="488" y="96"/>
                </a:lnTo>
                <a:lnTo>
                  <a:pt x="785" y="96"/>
                </a:lnTo>
                <a:lnTo>
                  <a:pt x="785" y="130"/>
                </a:lnTo>
                <a:lnTo>
                  <a:pt x="654" y="130"/>
                </a:lnTo>
                <a:close/>
                <a:moveTo>
                  <a:pt x="949" y="164"/>
                </a:moveTo>
                <a:lnTo>
                  <a:pt x="949" y="196"/>
                </a:lnTo>
                <a:lnTo>
                  <a:pt x="651" y="196"/>
                </a:lnTo>
                <a:lnTo>
                  <a:pt x="651" y="164"/>
                </a:lnTo>
                <a:lnTo>
                  <a:pt x="651" y="164"/>
                </a:lnTo>
                <a:cubicBezTo>
                  <a:pt x="651" y="162"/>
                  <a:pt x="653" y="161"/>
                  <a:pt x="654" y="161"/>
                </a:cubicBezTo>
                <a:lnTo>
                  <a:pt x="946" y="161"/>
                </a:lnTo>
                <a:lnTo>
                  <a:pt x="946" y="161"/>
                </a:lnTo>
                <a:cubicBezTo>
                  <a:pt x="947" y="161"/>
                  <a:pt x="949" y="162"/>
                  <a:pt x="949" y="164"/>
                </a:cubicBezTo>
                <a:close/>
                <a:moveTo>
                  <a:pt x="782" y="227"/>
                </a:moveTo>
                <a:lnTo>
                  <a:pt x="816" y="227"/>
                </a:lnTo>
                <a:lnTo>
                  <a:pt x="816" y="395"/>
                </a:lnTo>
                <a:lnTo>
                  <a:pt x="782" y="395"/>
                </a:lnTo>
                <a:lnTo>
                  <a:pt x="782" y="227"/>
                </a:lnTo>
                <a:close/>
                <a:moveTo>
                  <a:pt x="683" y="261"/>
                </a:moveTo>
                <a:lnTo>
                  <a:pt x="651" y="261"/>
                </a:lnTo>
                <a:lnTo>
                  <a:pt x="651" y="227"/>
                </a:lnTo>
                <a:lnTo>
                  <a:pt x="751" y="227"/>
                </a:lnTo>
                <a:lnTo>
                  <a:pt x="751" y="395"/>
                </a:lnTo>
                <a:lnTo>
                  <a:pt x="717" y="395"/>
                </a:lnTo>
                <a:lnTo>
                  <a:pt x="717" y="294"/>
                </a:lnTo>
                <a:lnTo>
                  <a:pt x="717" y="294"/>
                </a:lnTo>
                <a:cubicBezTo>
                  <a:pt x="717" y="276"/>
                  <a:pt x="701" y="261"/>
                  <a:pt x="683" y="261"/>
                </a:cubicBezTo>
                <a:close/>
                <a:moveTo>
                  <a:pt x="619" y="291"/>
                </a:moveTo>
                <a:lnTo>
                  <a:pt x="683" y="291"/>
                </a:lnTo>
                <a:lnTo>
                  <a:pt x="683" y="291"/>
                </a:lnTo>
                <a:cubicBezTo>
                  <a:pt x="685" y="291"/>
                  <a:pt x="686" y="293"/>
                  <a:pt x="686" y="294"/>
                </a:cubicBezTo>
                <a:lnTo>
                  <a:pt x="686" y="395"/>
                </a:lnTo>
                <a:lnTo>
                  <a:pt x="619" y="395"/>
                </a:lnTo>
                <a:lnTo>
                  <a:pt x="619" y="291"/>
                </a:lnTo>
                <a:close/>
                <a:moveTo>
                  <a:pt x="588" y="395"/>
                </a:moveTo>
                <a:lnTo>
                  <a:pt x="554" y="395"/>
                </a:lnTo>
                <a:lnTo>
                  <a:pt x="554" y="291"/>
                </a:lnTo>
                <a:lnTo>
                  <a:pt x="588" y="291"/>
                </a:lnTo>
                <a:lnTo>
                  <a:pt x="588" y="395"/>
                </a:lnTo>
                <a:close/>
                <a:moveTo>
                  <a:pt x="847" y="227"/>
                </a:moveTo>
                <a:lnTo>
                  <a:pt x="949" y="227"/>
                </a:lnTo>
                <a:lnTo>
                  <a:pt x="949" y="395"/>
                </a:lnTo>
                <a:lnTo>
                  <a:pt x="847" y="395"/>
                </a:lnTo>
                <a:lnTo>
                  <a:pt x="847" y="227"/>
                </a:lnTo>
                <a:close/>
                <a:moveTo>
                  <a:pt x="883" y="968"/>
                </a:moveTo>
                <a:lnTo>
                  <a:pt x="883" y="968"/>
                </a:lnTo>
                <a:cubicBezTo>
                  <a:pt x="883" y="982"/>
                  <a:pt x="871" y="994"/>
                  <a:pt x="857" y="994"/>
                </a:cubicBezTo>
                <a:lnTo>
                  <a:pt x="857" y="994"/>
                </a:lnTo>
                <a:cubicBezTo>
                  <a:pt x="842" y="994"/>
                  <a:pt x="831" y="982"/>
                  <a:pt x="831" y="968"/>
                </a:cubicBezTo>
                <a:lnTo>
                  <a:pt x="831" y="968"/>
                </a:lnTo>
                <a:cubicBezTo>
                  <a:pt x="831" y="953"/>
                  <a:pt x="842" y="941"/>
                  <a:pt x="857" y="941"/>
                </a:cubicBezTo>
                <a:lnTo>
                  <a:pt x="857" y="941"/>
                </a:lnTo>
                <a:cubicBezTo>
                  <a:pt x="871" y="941"/>
                  <a:pt x="883" y="953"/>
                  <a:pt x="883" y="968"/>
                </a:cubicBezTo>
                <a:close/>
                <a:moveTo>
                  <a:pt x="472" y="994"/>
                </a:moveTo>
                <a:lnTo>
                  <a:pt x="472" y="994"/>
                </a:lnTo>
                <a:cubicBezTo>
                  <a:pt x="457" y="994"/>
                  <a:pt x="446" y="982"/>
                  <a:pt x="446" y="968"/>
                </a:cubicBezTo>
                <a:lnTo>
                  <a:pt x="446" y="968"/>
                </a:lnTo>
                <a:cubicBezTo>
                  <a:pt x="446" y="953"/>
                  <a:pt x="457" y="941"/>
                  <a:pt x="472" y="941"/>
                </a:cubicBezTo>
                <a:lnTo>
                  <a:pt x="472" y="941"/>
                </a:lnTo>
                <a:cubicBezTo>
                  <a:pt x="487" y="941"/>
                  <a:pt x="498" y="953"/>
                  <a:pt x="498" y="968"/>
                </a:cubicBezTo>
                <a:lnTo>
                  <a:pt x="498" y="968"/>
                </a:lnTo>
                <a:cubicBezTo>
                  <a:pt x="498" y="982"/>
                  <a:pt x="487" y="994"/>
                  <a:pt x="472" y="994"/>
                </a:cubicBezTo>
                <a:close/>
                <a:moveTo>
                  <a:pt x="1020" y="395"/>
                </a:moveTo>
                <a:lnTo>
                  <a:pt x="979" y="395"/>
                </a:lnTo>
                <a:lnTo>
                  <a:pt x="979" y="164"/>
                </a:lnTo>
                <a:lnTo>
                  <a:pt x="979" y="164"/>
                </a:lnTo>
                <a:cubicBezTo>
                  <a:pt x="979" y="146"/>
                  <a:pt x="964" y="130"/>
                  <a:pt x="946" y="130"/>
                </a:cubicBezTo>
                <a:lnTo>
                  <a:pt x="815" y="130"/>
                </a:lnTo>
                <a:lnTo>
                  <a:pt x="815" y="33"/>
                </a:lnTo>
                <a:lnTo>
                  <a:pt x="815" y="33"/>
                </a:lnTo>
                <a:cubicBezTo>
                  <a:pt x="815" y="15"/>
                  <a:pt x="801" y="0"/>
                  <a:pt x="782" y="0"/>
                </a:cubicBezTo>
                <a:lnTo>
                  <a:pt x="491" y="0"/>
                </a:lnTo>
                <a:lnTo>
                  <a:pt x="491" y="0"/>
                </a:lnTo>
                <a:cubicBezTo>
                  <a:pt x="472" y="0"/>
                  <a:pt x="458" y="15"/>
                  <a:pt x="458" y="33"/>
                </a:cubicBezTo>
                <a:lnTo>
                  <a:pt x="458" y="261"/>
                </a:lnTo>
                <a:lnTo>
                  <a:pt x="458" y="261"/>
                </a:lnTo>
                <a:cubicBezTo>
                  <a:pt x="440" y="262"/>
                  <a:pt x="426" y="277"/>
                  <a:pt x="426" y="294"/>
                </a:cubicBezTo>
                <a:lnTo>
                  <a:pt x="426" y="395"/>
                </a:lnTo>
                <a:lnTo>
                  <a:pt x="423" y="395"/>
                </a:lnTo>
                <a:lnTo>
                  <a:pt x="423" y="395"/>
                </a:lnTo>
                <a:cubicBezTo>
                  <a:pt x="403" y="395"/>
                  <a:pt x="387" y="385"/>
                  <a:pt x="378" y="368"/>
                </a:cubicBezTo>
                <a:lnTo>
                  <a:pt x="332" y="276"/>
                </a:lnTo>
                <a:lnTo>
                  <a:pt x="332" y="276"/>
                </a:lnTo>
                <a:cubicBezTo>
                  <a:pt x="316" y="245"/>
                  <a:pt x="285" y="226"/>
                  <a:pt x="250" y="226"/>
                </a:cubicBezTo>
                <a:lnTo>
                  <a:pt x="72" y="226"/>
                </a:lnTo>
                <a:lnTo>
                  <a:pt x="72" y="226"/>
                </a:lnTo>
                <a:cubicBezTo>
                  <a:pt x="32" y="226"/>
                  <a:pt x="0" y="258"/>
                  <a:pt x="0" y="297"/>
                </a:cubicBezTo>
                <a:lnTo>
                  <a:pt x="0" y="297"/>
                </a:lnTo>
                <a:cubicBezTo>
                  <a:pt x="0" y="337"/>
                  <a:pt x="32" y="370"/>
                  <a:pt x="72" y="370"/>
                </a:cubicBezTo>
                <a:lnTo>
                  <a:pt x="138" y="370"/>
                </a:lnTo>
                <a:lnTo>
                  <a:pt x="138" y="370"/>
                </a:lnTo>
                <a:cubicBezTo>
                  <a:pt x="161" y="370"/>
                  <a:pt x="182" y="383"/>
                  <a:pt x="193" y="403"/>
                </a:cubicBezTo>
                <a:lnTo>
                  <a:pt x="218" y="453"/>
                </a:lnTo>
                <a:lnTo>
                  <a:pt x="218" y="453"/>
                </a:lnTo>
                <a:cubicBezTo>
                  <a:pt x="224" y="465"/>
                  <a:pt x="227" y="479"/>
                  <a:pt x="227" y="491"/>
                </a:cubicBezTo>
                <a:lnTo>
                  <a:pt x="227" y="673"/>
                </a:lnTo>
                <a:lnTo>
                  <a:pt x="227" y="738"/>
                </a:lnTo>
                <a:lnTo>
                  <a:pt x="227" y="841"/>
                </a:lnTo>
                <a:lnTo>
                  <a:pt x="227" y="841"/>
                </a:lnTo>
                <a:cubicBezTo>
                  <a:pt x="227" y="880"/>
                  <a:pt x="258" y="911"/>
                  <a:pt x="296" y="911"/>
                </a:cubicBezTo>
                <a:lnTo>
                  <a:pt x="430" y="911"/>
                </a:lnTo>
                <a:lnTo>
                  <a:pt x="430" y="911"/>
                </a:lnTo>
                <a:cubicBezTo>
                  <a:pt x="413" y="924"/>
                  <a:pt x="401" y="945"/>
                  <a:pt x="401" y="968"/>
                </a:cubicBezTo>
                <a:lnTo>
                  <a:pt x="401" y="968"/>
                </a:lnTo>
                <a:cubicBezTo>
                  <a:pt x="401" y="1007"/>
                  <a:pt x="433" y="1039"/>
                  <a:pt x="472" y="1039"/>
                </a:cubicBezTo>
                <a:lnTo>
                  <a:pt x="472" y="1039"/>
                </a:lnTo>
                <a:cubicBezTo>
                  <a:pt x="511" y="1039"/>
                  <a:pt x="543" y="1007"/>
                  <a:pt x="543" y="968"/>
                </a:cubicBezTo>
                <a:lnTo>
                  <a:pt x="543" y="968"/>
                </a:lnTo>
                <a:cubicBezTo>
                  <a:pt x="543" y="945"/>
                  <a:pt x="531" y="924"/>
                  <a:pt x="514" y="911"/>
                </a:cubicBezTo>
                <a:lnTo>
                  <a:pt x="815" y="911"/>
                </a:lnTo>
                <a:lnTo>
                  <a:pt x="815" y="911"/>
                </a:lnTo>
                <a:cubicBezTo>
                  <a:pt x="797" y="924"/>
                  <a:pt x="786" y="945"/>
                  <a:pt x="786" y="968"/>
                </a:cubicBezTo>
                <a:lnTo>
                  <a:pt x="786" y="968"/>
                </a:lnTo>
                <a:cubicBezTo>
                  <a:pt x="786" y="1007"/>
                  <a:pt x="818" y="1039"/>
                  <a:pt x="857" y="1039"/>
                </a:cubicBezTo>
                <a:lnTo>
                  <a:pt x="857" y="1039"/>
                </a:lnTo>
                <a:cubicBezTo>
                  <a:pt x="896" y="1039"/>
                  <a:pt x="928" y="1007"/>
                  <a:pt x="928" y="968"/>
                </a:cubicBezTo>
                <a:lnTo>
                  <a:pt x="928" y="968"/>
                </a:lnTo>
                <a:cubicBezTo>
                  <a:pt x="928" y="932"/>
                  <a:pt x="901" y="904"/>
                  <a:pt x="868" y="898"/>
                </a:cubicBezTo>
                <a:lnTo>
                  <a:pt x="868" y="898"/>
                </a:lnTo>
                <a:cubicBezTo>
                  <a:pt x="862" y="888"/>
                  <a:pt x="851" y="880"/>
                  <a:pt x="838" y="880"/>
                </a:cubicBezTo>
                <a:lnTo>
                  <a:pt x="296" y="880"/>
                </a:lnTo>
                <a:lnTo>
                  <a:pt x="296" y="880"/>
                </a:lnTo>
                <a:cubicBezTo>
                  <a:pt x="274" y="880"/>
                  <a:pt x="257" y="863"/>
                  <a:pt x="257" y="841"/>
                </a:cubicBezTo>
                <a:lnTo>
                  <a:pt x="257" y="781"/>
                </a:lnTo>
                <a:lnTo>
                  <a:pt x="257" y="781"/>
                </a:lnTo>
                <a:cubicBezTo>
                  <a:pt x="262" y="782"/>
                  <a:pt x="267" y="784"/>
                  <a:pt x="272" y="784"/>
                </a:cubicBezTo>
                <a:lnTo>
                  <a:pt x="901" y="784"/>
                </a:lnTo>
                <a:lnTo>
                  <a:pt x="901" y="784"/>
                </a:lnTo>
                <a:cubicBezTo>
                  <a:pt x="923" y="784"/>
                  <a:pt x="943" y="770"/>
                  <a:pt x="957" y="746"/>
                </a:cubicBezTo>
                <a:lnTo>
                  <a:pt x="1065" y="444"/>
                </a:lnTo>
                <a:lnTo>
                  <a:pt x="1065" y="441"/>
                </a:lnTo>
                <a:lnTo>
                  <a:pt x="1065" y="441"/>
                </a:lnTo>
                <a:cubicBezTo>
                  <a:pt x="1065" y="416"/>
                  <a:pt x="1044" y="395"/>
                  <a:pt x="1020" y="39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47784A2C-A98D-2345-9731-382C0D203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6327" y="10082908"/>
            <a:ext cx="1308470" cy="1096135"/>
          </a:xfrm>
          <a:custGeom>
            <a:avLst/>
            <a:gdLst>
              <a:gd name="connsiteX0" fmla="*/ 287922 w 378150"/>
              <a:gd name="connsiteY0" fmla="*/ 203060 h 316785"/>
              <a:gd name="connsiteX1" fmla="*/ 300806 w 378150"/>
              <a:gd name="connsiteY1" fmla="*/ 215576 h 316785"/>
              <a:gd name="connsiteX2" fmla="*/ 287922 w 378150"/>
              <a:gd name="connsiteY2" fmla="*/ 228092 h 316785"/>
              <a:gd name="connsiteX3" fmla="*/ 275774 w 378150"/>
              <a:gd name="connsiteY3" fmla="*/ 215576 h 316785"/>
              <a:gd name="connsiteX4" fmla="*/ 287922 w 378150"/>
              <a:gd name="connsiteY4" fmla="*/ 203060 h 316785"/>
              <a:gd name="connsiteX5" fmla="*/ 240665 w 378150"/>
              <a:gd name="connsiteY5" fmla="*/ 203060 h 316785"/>
              <a:gd name="connsiteX6" fmla="*/ 253181 w 378150"/>
              <a:gd name="connsiteY6" fmla="*/ 215576 h 316785"/>
              <a:gd name="connsiteX7" fmla="*/ 240665 w 378150"/>
              <a:gd name="connsiteY7" fmla="*/ 228092 h 316785"/>
              <a:gd name="connsiteX8" fmla="*/ 228149 w 378150"/>
              <a:gd name="connsiteY8" fmla="*/ 215576 h 316785"/>
              <a:gd name="connsiteX9" fmla="*/ 240665 w 378150"/>
              <a:gd name="connsiteY9" fmla="*/ 203060 h 316785"/>
              <a:gd name="connsiteX10" fmla="*/ 190844 w 378150"/>
              <a:gd name="connsiteY10" fmla="*/ 203060 h 316785"/>
              <a:gd name="connsiteX11" fmla="*/ 202400 w 378150"/>
              <a:gd name="connsiteY11" fmla="*/ 215576 h 316785"/>
              <a:gd name="connsiteX12" fmla="*/ 190844 w 378150"/>
              <a:gd name="connsiteY12" fmla="*/ 228092 h 316785"/>
              <a:gd name="connsiteX13" fmla="*/ 178937 w 378150"/>
              <a:gd name="connsiteY13" fmla="*/ 215576 h 316785"/>
              <a:gd name="connsiteX14" fmla="*/ 190844 w 378150"/>
              <a:gd name="connsiteY14" fmla="*/ 203060 h 316785"/>
              <a:gd name="connsiteX15" fmla="*/ 239159 w 378150"/>
              <a:gd name="connsiteY15" fmla="*/ 124689 h 316785"/>
              <a:gd name="connsiteX16" fmla="*/ 227989 w 378150"/>
              <a:gd name="connsiteY16" fmla="*/ 152080 h 316785"/>
              <a:gd name="connsiteX17" fmla="*/ 166375 w 378150"/>
              <a:gd name="connsiteY17" fmla="*/ 199293 h 316785"/>
              <a:gd name="connsiteX18" fmla="*/ 148359 w 378150"/>
              <a:gd name="connsiteY18" fmla="*/ 202536 h 316785"/>
              <a:gd name="connsiteX19" fmla="*/ 159529 w 378150"/>
              <a:gd name="connsiteY19" fmla="*/ 260562 h 316785"/>
              <a:gd name="connsiteX20" fmla="*/ 283117 w 378150"/>
              <a:gd name="connsiteY20" fmla="*/ 293358 h 316785"/>
              <a:gd name="connsiteX21" fmla="*/ 306898 w 378150"/>
              <a:gd name="connsiteY21" fmla="*/ 273897 h 316785"/>
              <a:gd name="connsiteX22" fmla="*/ 307258 w 378150"/>
              <a:gd name="connsiteY22" fmla="*/ 273176 h 316785"/>
              <a:gd name="connsiteX23" fmla="*/ 311222 w 378150"/>
              <a:gd name="connsiteY23" fmla="*/ 269572 h 316785"/>
              <a:gd name="connsiteX24" fmla="*/ 314465 w 378150"/>
              <a:gd name="connsiteY24" fmla="*/ 270653 h 316785"/>
              <a:gd name="connsiteX25" fmla="*/ 360945 w 378150"/>
              <a:gd name="connsiteY25" fmla="*/ 273536 h 316785"/>
              <a:gd name="connsiteX26" fmla="*/ 327436 w 378150"/>
              <a:gd name="connsiteY26" fmla="*/ 244704 h 316785"/>
              <a:gd name="connsiteX27" fmla="*/ 325995 w 378150"/>
              <a:gd name="connsiteY27" fmla="*/ 242902 h 316785"/>
              <a:gd name="connsiteX28" fmla="*/ 326715 w 378150"/>
              <a:gd name="connsiteY28" fmla="*/ 231729 h 316785"/>
              <a:gd name="connsiteX29" fmla="*/ 316266 w 378150"/>
              <a:gd name="connsiteY29" fmla="*/ 170100 h 316785"/>
              <a:gd name="connsiteX30" fmla="*/ 239159 w 378150"/>
              <a:gd name="connsiteY30" fmla="*/ 124689 h 316785"/>
              <a:gd name="connsiteX31" fmla="*/ 187318 w 378150"/>
              <a:gd name="connsiteY31" fmla="*/ 88760 h 316785"/>
              <a:gd name="connsiteX32" fmla="*/ 199225 w 378150"/>
              <a:gd name="connsiteY32" fmla="*/ 100666 h 316785"/>
              <a:gd name="connsiteX33" fmla="*/ 187318 w 378150"/>
              <a:gd name="connsiteY33" fmla="*/ 112222 h 316785"/>
              <a:gd name="connsiteX34" fmla="*/ 175762 w 378150"/>
              <a:gd name="connsiteY34" fmla="*/ 100666 h 316785"/>
              <a:gd name="connsiteX35" fmla="*/ 187318 w 378150"/>
              <a:gd name="connsiteY35" fmla="*/ 88760 h 316785"/>
              <a:gd name="connsiteX36" fmla="*/ 138455 w 378150"/>
              <a:gd name="connsiteY36" fmla="*/ 88760 h 316785"/>
              <a:gd name="connsiteX37" fmla="*/ 150011 w 378150"/>
              <a:gd name="connsiteY37" fmla="*/ 100666 h 316785"/>
              <a:gd name="connsiteX38" fmla="*/ 138455 w 378150"/>
              <a:gd name="connsiteY38" fmla="*/ 112222 h 316785"/>
              <a:gd name="connsiteX39" fmla="*/ 126549 w 378150"/>
              <a:gd name="connsiteY39" fmla="*/ 100666 h 316785"/>
              <a:gd name="connsiteX40" fmla="*/ 138455 w 378150"/>
              <a:gd name="connsiteY40" fmla="*/ 88760 h 316785"/>
              <a:gd name="connsiteX41" fmla="*/ 88893 w 378150"/>
              <a:gd name="connsiteY41" fmla="*/ 88760 h 316785"/>
              <a:gd name="connsiteX42" fmla="*/ 100800 w 378150"/>
              <a:gd name="connsiteY42" fmla="*/ 100666 h 316785"/>
              <a:gd name="connsiteX43" fmla="*/ 88893 w 378150"/>
              <a:gd name="connsiteY43" fmla="*/ 112222 h 316785"/>
              <a:gd name="connsiteX44" fmla="*/ 77337 w 378150"/>
              <a:gd name="connsiteY44" fmla="*/ 100666 h 316785"/>
              <a:gd name="connsiteX45" fmla="*/ 88893 w 378150"/>
              <a:gd name="connsiteY45" fmla="*/ 88760 h 316785"/>
              <a:gd name="connsiteX46" fmla="*/ 151467 w 378150"/>
              <a:gd name="connsiteY46" fmla="*/ 11662 h 316785"/>
              <a:gd name="connsiteX47" fmla="*/ 61883 w 378150"/>
              <a:gd name="connsiteY47" fmla="*/ 56211 h 316785"/>
              <a:gd name="connsiteX48" fmla="*/ 51434 w 378150"/>
              <a:gd name="connsiteY48" fmla="*/ 118201 h 316785"/>
              <a:gd name="connsiteX49" fmla="*/ 51434 w 378150"/>
              <a:gd name="connsiteY49" fmla="*/ 118562 h 316785"/>
              <a:gd name="connsiteX50" fmla="*/ 52155 w 378150"/>
              <a:gd name="connsiteY50" fmla="*/ 129014 h 316785"/>
              <a:gd name="connsiteX51" fmla="*/ 51074 w 378150"/>
              <a:gd name="connsiteY51" fmla="*/ 130816 h 316785"/>
              <a:gd name="connsiteX52" fmla="*/ 17204 w 378150"/>
              <a:gd name="connsiteY52" fmla="*/ 159648 h 316785"/>
              <a:gd name="connsiteX53" fmla="*/ 63685 w 378150"/>
              <a:gd name="connsiteY53" fmla="*/ 157125 h 316785"/>
              <a:gd name="connsiteX54" fmla="*/ 66928 w 378150"/>
              <a:gd name="connsiteY54" fmla="*/ 156044 h 316785"/>
              <a:gd name="connsiteX55" fmla="*/ 71252 w 378150"/>
              <a:gd name="connsiteY55" fmla="*/ 160008 h 316785"/>
              <a:gd name="connsiteX56" fmla="*/ 95032 w 378150"/>
              <a:gd name="connsiteY56" fmla="*/ 179831 h 316785"/>
              <a:gd name="connsiteX57" fmla="*/ 163492 w 378150"/>
              <a:gd name="connsiteY57" fmla="*/ 188841 h 316785"/>
              <a:gd name="connsiteX58" fmla="*/ 218621 w 378150"/>
              <a:gd name="connsiteY58" fmla="*/ 146673 h 316785"/>
              <a:gd name="connsiteX59" fmla="*/ 227629 w 378150"/>
              <a:gd name="connsiteY59" fmla="*/ 78196 h 316785"/>
              <a:gd name="connsiteX60" fmla="*/ 185472 w 378150"/>
              <a:gd name="connsiteY60" fmla="*/ 23054 h 316785"/>
              <a:gd name="connsiteX61" fmla="*/ 151467 w 378150"/>
              <a:gd name="connsiteY61" fmla="*/ 11662 h 316785"/>
              <a:gd name="connsiteX62" fmla="*/ 152784 w 378150"/>
              <a:gd name="connsiteY62" fmla="*/ 782 h 316785"/>
              <a:gd name="connsiteX63" fmla="*/ 190877 w 378150"/>
              <a:gd name="connsiteY63" fmla="*/ 13683 h 316785"/>
              <a:gd name="connsiteX64" fmla="*/ 238438 w 378150"/>
              <a:gd name="connsiteY64" fmla="*/ 75313 h 316785"/>
              <a:gd name="connsiteX65" fmla="*/ 240960 w 378150"/>
              <a:gd name="connsiteY65" fmla="*/ 113877 h 316785"/>
              <a:gd name="connsiteX66" fmla="*/ 325995 w 378150"/>
              <a:gd name="connsiteY66" fmla="*/ 164694 h 316785"/>
              <a:gd name="connsiteX67" fmla="*/ 337525 w 378150"/>
              <a:gd name="connsiteY67" fmla="*/ 233531 h 316785"/>
              <a:gd name="connsiteX68" fmla="*/ 337165 w 378150"/>
              <a:gd name="connsiteY68" fmla="*/ 239298 h 316785"/>
              <a:gd name="connsiteX69" fmla="*/ 374998 w 378150"/>
              <a:gd name="connsiteY69" fmla="*/ 268851 h 316785"/>
              <a:gd name="connsiteX70" fmla="*/ 376439 w 378150"/>
              <a:gd name="connsiteY70" fmla="*/ 269572 h 316785"/>
              <a:gd name="connsiteX71" fmla="*/ 376799 w 378150"/>
              <a:gd name="connsiteY71" fmla="*/ 271013 h 316785"/>
              <a:gd name="connsiteX72" fmla="*/ 376799 w 378150"/>
              <a:gd name="connsiteY72" fmla="*/ 279303 h 316785"/>
              <a:gd name="connsiteX73" fmla="*/ 369953 w 378150"/>
              <a:gd name="connsiteY73" fmla="*/ 283267 h 316785"/>
              <a:gd name="connsiteX74" fmla="*/ 314104 w 378150"/>
              <a:gd name="connsiteY74" fmla="*/ 282546 h 316785"/>
              <a:gd name="connsiteX75" fmla="*/ 288522 w 378150"/>
              <a:gd name="connsiteY75" fmla="*/ 303089 h 316785"/>
              <a:gd name="connsiteX76" fmla="*/ 238078 w 378150"/>
              <a:gd name="connsiteY76" fmla="*/ 316785 h 316785"/>
              <a:gd name="connsiteX77" fmla="*/ 149800 w 378150"/>
              <a:gd name="connsiteY77" fmla="*/ 265968 h 316785"/>
              <a:gd name="connsiteX78" fmla="*/ 137550 w 378150"/>
              <a:gd name="connsiteY78" fmla="*/ 202897 h 316785"/>
              <a:gd name="connsiteX79" fmla="*/ 89628 w 378150"/>
              <a:gd name="connsiteY79" fmla="*/ 189201 h 316785"/>
              <a:gd name="connsiteX80" fmla="*/ 64406 w 378150"/>
              <a:gd name="connsiteY80" fmla="*/ 168658 h 316785"/>
              <a:gd name="connsiteX81" fmla="*/ 8197 w 378150"/>
              <a:gd name="connsiteY81" fmla="*/ 169379 h 316785"/>
              <a:gd name="connsiteX82" fmla="*/ 1351 w 378150"/>
              <a:gd name="connsiteY82" fmla="*/ 165775 h 316785"/>
              <a:gd name="connsiteX83" fmla="*/ 1351 w 378150"/>
              <a:gd name="connsiteY83" fmla="*/ 157125 h 316785"/>
              <a:gd name="connsiteX84" fmla="*/ 2071 w 378150"/>
              <a:gd name="connsiteY84" fmla="*/ 156044 h 316785"/>
              <a:gd name="connsiteX85" fmla="*/ 3152 w 378150"/>
              <a:gd name="connsiteY85" fmla="*/ 154963 h 316785"/>
              <a:gd name="connsiteX86" fmla="*/ 40985 w 378150"/>
              <a:gd name="connsiteY86" fmla="*/ 125410 h 316785"/>
              <a:gd name="connsiteX87" fmla="*/ 40625 w 378150"/>
              <a:gd name="connsiteY87" fmla="*/ 120003 h 316785"/>
              <a:gd name="connsiteX88" fmla="*/ 52155 w 378150"/>
              <a:gd name="connsiteY88" fmla="*/ 50805 h 316785"/>
              <a:gd name="connsiteX89" fmla="*/ 152784 w 378150"/>
              <a:gd name="connsiteY89" fmla="*/ 782 h 316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378150" h="316785">
                <a:moveTo>
                  <a:pt x="287922" y="203060"/>
                </a:moveTo>
                <a:cubicBezTo>
                  <a:pt x="295284" y="203060"/>
                  <a:pt x="300806" y="208950"/>
                  <a:pt x="300806" y="215576"/>
                </a:cubicBezTo>
                <a:cubicBezTo>
                  <a:pt x="300806" y="222570"/>
                  <a:pt x="295284" y="228092"/>
                  <a:pt x="287922" y="228092"/>
                </a:cubicBezTo>
                <a:cubicBezTo>
                  <a:pt x="281296" y="228092"/>
                  <a:pt x="275774" y="222570"/>
                  <a:pt x="275774" y="215576"/>
                </a:cubicBezTo>
                <a:cubicBezTo>
                  <a:pt x="275774" y="208950"/>
                  <a:pt x="281296" y="203060"/>
                  <a:pt x="287922" y="203060"/>
                </a:cubicBezTo>
                <a:close/>
                <a:moveTo>
                  <a:pt x="240665" y="203060"/>
                </a:moveTo>
                <a:cubicBezTo>
                  <a:pt x="247291" y="203060"/>
                  <a:pt x="253181" y="208950"/>
                  <a:pt x="253181" y="215576"/>
                </a:cubicBezTo>
                <a:cubicBezTo>
                  <a:pt x="253181" y="222570"/>
                  <a:pt x="247291" y="228092"/>
                  <a:pt x="240665" y="228092"/>
                </a:cubicBezTo>
                <a:cubicBezTo>
                  <a:pt x="233671" y="228092"/>
                  <a:pt x="228149" y="222570"/>
                  <a:pt x="228149" y="215576"/>
                </a:cubicBezTo>
                <a:cubicBezTo>
                  <a:pt x="228149" y="208950"/>
                  <a:pt x="233671" y="203060"/>
                  <a:pt x="240665" y="203060"/>
                </a:cubicBezTo>
                <a:close/>
                <a:moveTo>
                  <a:pt x="190844" y="203060"/>
                </a:moveTo>
                <a:cubicBezTo>
                  <a:pt x="197497" y="203060"/>
                  <a:pt x="202400" y="208950"/>
                  <a:pt x="202400" y="215576"/>
                </a:cubicBezTo>
                <a:cubicBezTo>
                  <a:pt x="202400" y="222570"/>
                  <a:pt x="197497" y="228092"/>
                  <a:pt x="190844" y="228092"/>
                </a:cubicBezTo>
                <a:cubicBezTo>
                  <a:pt x="184190" y="228092"/>
                  <a:pt x="178937" y="222570"/>
                  <a:pt x="178937" y="215576"/>
                </a:cubicBezTo>
                <a:cubicBezTo>
                  <a:pt x="178937" y="208950"/>
                  <a:pt x="184190" y="203060"/>
                  <a:pt x="190844" y="203060"/>
                </a:cubicBezTo>
                <a:close/>
                <a:moveTo>
                  <a:pt x="239159" y="124689"/>
                </a:moveTo>
                <a:cubicBezTo>
                  <a:pt x="236637" y="134420"/>
                  <a:pt x="233033" y="143430"/>
                  <a:pt x="227989" y="152080"/>
                </a:cubicBezTo>
                <a:cubicBezTo>
                  <a:pt x="214657" y="175506"/>
                  <a:pt x="192678" y="192445"/>
                  <a:pt x="166375" y="199293"/>
                </a:cubicBezTo>
                <a:cubicBezTo>
                  <a:pt x="160610" y="201095"/>
                  <a:pt x="154484" y="202176"/>
                  <a:pt x="148359" y="202536"/>
                </a:cubicBezTo>
                <a:cubicBezTo>
                  <a:pt x="145477" y="222359"/>
                  <a:pt x="149440" y="242902"/>
                  <a:pt x="159529" y="260562"/>
                </a:cubicBezTo>
                <a:cubicBezTo>
                  <a:pt x="184391" y="303810"/>
                  <a:pt x="239879" y="318587"/>
                  <a:pt x="283117" y="293358"/>
                </a:cubicBezTo>
                <a:cubicBezTo>
                  <a:pt x="292125" y="288313"/>
                  <a:pt x="300052" y="281465"/>
                  <a:pt x="306898" y="273897"/>
                </a:cubicBezTo>
                <a:lnTo>
                  <a:pt x="307258" y="273176"/>
                </a:lnTo>
                <a:lnTo>
                  <a:pt x="311222" y="269572"/>
                </a:lnTo>
                <a:lnTo>
                  <a:pt x="314465" y="270653"/>
                </a:lnTo>
                <a:cubicBezTo>
                  <a:pt x="326355" y="275338"/>
                  <a:pt x="341849" y="276059"/>
                  <a:pt x="360945" y="273536"/>
                </a:cubicBezTo>
                <a:cubicBezTo>
                  <a:pt x="346533" y="264166"/>
                  <a:pt x="335363" y="254795"/>
                  <a:pt x="327436" y="244704"/>
                </a:cubicBezTo>
                <a:lnTo>
                  <a:pt x="325995" y="242902"/>
                </a:lnTo>
                <a:lnTo>
                  <a:pt x="326715" y="231729"/>
                </a:lnTo>
                <a:cubicBezTo>
                  <a:pt x="330679" y="210826"/>
                  <a:pt x="327076" y="188480"/>
                  <a:pt x="316266" y="170100"/>
                </a:cubicBezTo>
                <a:cubicBezTo>
                  <a:pt x="300052" y="142349"/>
                  <a:pt x="270867" y="125049"/>
                  <a:pt x="239159" y="124689"/>
                </a:cubicBezTo>
                <a:close/>
                <a:moveTo>
                  <a:pt x="187318" y="88760"/>
                </a:moveTo>
                <a:cubicBezTo>
                  <a:pt x="193972" y="88760"/>
                  <a:pt x="199225" y="94013"/>
                  <a:pt x="199225" y="100666"/>
                </a:cubicBezTo>
                <a:cubicBezTo>
                  <a:pt x="199225" y="106969"/>
                  <a:pt x="193972" y="112222"/>
                  <a:pt x="187318" y="112222"/>
                </a:cubicBezTo>
                <a:cubicBezTo>
                  <a:pt x="181015" y="112222"/>
                  <a:pt x="175762" y="106969"/>
                  <a:pt x="175762" y="100666"/>
                </a:cubicBezTo>
                <a:cubicBezTo>
                  <a:pt x="175762" y="94013"/>
                  <a:pt x="181015" y="88760"/>
                  <a:pt x="187318" y="88760"/>
                </a:cubicBezTo>
                <a:close/>
                <a:moveTo>
                  <a:pt x="138455" y="88760"/>
                </a:moveTo>
                <a:cubicBezTo>
                  <a:pt x="144758" y="88760"/>
                  <a:pt x="150011" y="94013"/>
                  <a:pt x="150011" y="100666"/>
                </a:cubicBezTo>
                <a:cubicBezTo>
                  <a:pt x="150011" y="106969"/>
                  <a:pt x="144758" y="112222"/>
                  <a:pt x="138455" y="112222"/>
                </a:cubicBezTo>
                <a:cubicBezTo>
                  <a:pt x="131802" y="112222"/>
                  <a:pt x="126549" y="106969"/>
                  <a:pt x="126549" y="100666"/>
                </a:cubicBezTo>
                <a:cubicBezTo>
                  <a:pt x="126549" y="94013"/>
                  <a:pt x="131802" y="88760"/>
                  <a:pt x="138455" y="88760"/>
                </a:cubicBezTo>
                <a:close/>
                <a:moveTo>
                  <a:pt x="88893" y="88760"/>
                </a:moveTo>
                <a:cubicBezTo>
                  <a:pt x="95897" y="88760"/>
                  <a:pt x="100800" y="94013"/>
                  <a:pt x="100800" y="100666"/>
                </a:cubicBezTo>
                <a:cubicBezTo>
                  <a:pt x="100800" y="106969"/>
                  <a:pt x="95897" y="112222"/>
                  <a:pt x="88893" y="112222"/>
                </a:cubicBezTo>
                <a:cubicBezTo>
                  <a:pt x="82590" y="112222"/>
                  <a:pt x="77337" y="106969"/>
                  <a:pt x="77337" y="100666"/>
                </a:cubicBezTo>
                <a:cubicBezTo>
                  <a:pt x="77337" y="94013"/>
                  <a:pt x="82590" y="88760"/>
                  <a:pt x="88893" y="88760"/>
                </a:cubicBezTo>
                <a:close/>
                <a:moveTo>
                  <a:pt x="151467" y="11662"/>
                </a:moveTo>
                <a:cubicBezTo>
                  <a:pt x="116539" y="7354"/>
                  <a:pt x="80800" y="23775"/>
                  <a:pt x="61883" y="56211"/>
                </a:cubicBezTo>
                <a:cubicBezTo>
                  <a:pt x="51434" y="74952"/>
                  <a:pt x="47471" y="96938"/>
                  <a:pt x="51434" y="118201"/>
                </a:cubicBezTo>
                <a:lnTo>
                  <a:pt x="51434" y="118562"/>
                </a:lnTo>
                <a:lnTo>
                  <a:pt x="52155" y="129014"/>
                </a:lnTo>
                <a:lnTo>
                  <a:pt x="51074" y="130816"/>
                </a:lnTo>
                <a:cubicBezTo>
                  <a:pt x="42787" y="140907"/>
                  <a:pt x="31617" y="150638"/>
                  <a:pt x="17204" y="159648"/>
                </a:cubicBezTo>
                <a:cubicBezTo>
                  <a:pt x="36301" y="162171"/>
                  <a:pt x="51795" y="161810"/>
                  <a:pt x="63685" y="157125"/>
                </a:cubicBezTo>
                <a:lnTo>
                  <a:pt x="66928" y="156044"/>
                </a:lnTo>
                <a:lnTo>
                  <a:pt x="71252" y="160008"/>
                </a:lnTo>
                <a:cubicBezTo>
                  <a:pt x="78098" y="167937"/>
                  <a:pt x="86025" y="174425"/>
                  <a:pt x="95032" y="179831"/>
                </a:cubicBezTo>
                <a:cubicBezTo>
                  <a:pt x="115931" y="192085"/>
                  <a:pt x="140432" y="194968"/>
                  <a:pt x="163492" y="188841"/>
                </a:cubicBezTo>
                <a:cubicBezTo>
                  <a:pt x="186913" y="182714"/>
                  <a:pt x="206730" y="167577"/>
                  <a:pt x="218621" y="146673"/>
                </a:cubicBezTo>
                <a:cubicBezTo>
                  <a:pt x="230511" y="125770"/>
                  <a:pt x="233754" y="101262"/>
                  <a:pt x="227629" y="78196"/>
                </a:cubicBezTo>
                <a:cubicBezTo>
                  <a:pt x="221503" y="54770"/>
                  <a:pt x="206370" y="35308"/>
                  <a:pt x="185472" y="23054"/>
                </a:cubicBezTo>
                <a:cubicBezTo>
                  <a:pt x="174662" y="16837"/>
                  <a:pt x="163110" y="13098"/>
                  <a:pt x="151467" y="11662"/>
                </a:cubicBezTo>
                <a:close/>
                <a:moveTo>
                  <a:pt x="152784" y="782"/>
                </a:moveTo>
                <a:cubicBezTo>
                  <a:pt x="165857" y="2421"/>
                  <a:pt x="178806" y="6655"/>
                  <a:pt x="190877" y="13683"/>
                </a:cubicBezTo>
                <a:cubicBezTo>
                  <a:pt x="214657" y="27379"/>
                  <a:pt x="231232" y="49003"/>
                  <a:pt x="238438" y="75313"/>
                </a:cubicBezTo>
                <a:cubicBezTo>
                  <a:pt x="241681" y="87927"/>
                  <a:pt x="242402" y="101262"/>
                  <a:pt x="240960" y="113877"/>
                </a:cubicBezTo>
                <a:cubicBezTo>
                  <a:pt x="275911" y="114958"/>
                  <a:pt x="308339" y="134059"/>
                  <a:pt x="325995" y="164694"/>
                </a:cubicBezTo>
                <a:cubicBezTo>
                  <a:pt x="337525" y="185237"/>
                  <a:pt x="341849" y="209744"/>
                  <a:pt x="337525" y="233531"/>
                </a:cubicBezTo>
                <a:lnTo>
                  <a:pt x="337165" y="239298"/>
                </a:lnTo>
                <a:cubicBezTo>
                  <a:pt x="346172" y="249749"/>
                  <a:pt x="358423" y="259120"/>
                  <a:pt x="374998" y="268851"/>
                </a:cubicBezTo>
                <a:lnTo>
                  <a:pt x="376439" y="269572"/>
                </a:lnTo>
                <a:lnTo>
                  <a:pt x="376799" y="271013"/>
                </a:lnTo>
                <a:cubicBezTo>
                  <a:pt x="378601" y="273536"/>
                  <a:pt x="378601" y="277140"/>
                  <a:pt x="376799" y="279303"/>
                </a:cubicBezTo>
                <a:cubicBezTo>
                  <a:pt x="374998" y="281825"/>
                  <a:pt x="372836" y="283267"/>
                  <a:pt x="369953" y="283267"/>
                </a:cubicBezTo>
                <a:cubicBezTo>
                  <a:pt x="347253" y="287232"/>
                  <a:pt x="328877" y="286871"/>
                  <a:pt x="314104" y="282546"/>
                </a:cubicBezTo>
                <a:cubicBezTo>
                  <a:pt x="306538" y="290475"/>
                  <a:pt x="298251" y="297683"/>
                  <a:pt x="288522" y="303089"/>
                </a:cubicBezTo>
                <a:cubicBezTo>
                  <a:pt x="272668" y="312100"/>
                  <a:pt x="255373" y="316785"/>
                  <a:pt x="238078" y="316785"/>
                </a:cubicBezTo>
                <a:cubicBezTo>
                  <a:pt x="203127" y="316785"/>
                  <a:pt x="168897" y="298404"/>
                  <a:pt x="149800" y="265968"/>
                </a:cubicBezTo>
                <a:cubicBezTo>
                  <a:pt x="138991" y="246866"/>
                  <a:pt x="134667" y="224881"/>
                  <a:pt x="137550" y="202897"/>
                </a:cubicBezTo>
                <a:cubicBezTo>
                  <a:pt x="120615" y="202536"/>
                  <a:pt x="104401" y="197851"/>
                  <a:pt x="89628" y="189201"/>
                </a:cubicBezTo>
                <a:cubicBezTo>
                  <a:pt x="80260" y="183795"/>
                  <a:pt x="71612" y="176948"/>
                  <a:pt x="64406" y="168658"/>
                </a:cubicBezTo>
                <a:cubicBezTo>
                  <a:pt x="49272" y="173343"/>
                  <a:pt x="30896" y="173343"/>
                  <a:pt x="8197" y="169379"/>
                </a:cubicBezTo>
                <a:cubicBezTo>
                  <a:pt x="5314" y="169379"/>
                  <a:pt x="3152" y="167937"/>
                  <a:pt x="1351" y="165775"/>
                </a:cubicBezTo>
                <a:cubicBezTo>
                  <a:pt x="-451" y="163252"/>
                  <a:pt x="-451" y="160008"/>
                  <a:pt x="1351" y="157125"/>
                </a:cubicBezTo>
                <a:lnTo>
                  <a:pt x="2071" y="156044"/>
                </a:lnTo>
                <a:lnTo>
                  <a:pt x="3152" y="154963"/>
                </a:lnTo>
                <a:cubicBezTo>
                  <a:pt x="19727" y="145592"/>
                  <a:pt x="31977" y="135861"/>
                  <a:pt x="40985" y="125410"/>
                </a:cubicBezTo>
                <a:lnTo>
                  <a:pt x="40625" y="120003"/>
                </a:lnTo>
                <a:cubicBezTo>
                  <a:pt x="36301" y="95856"/>
                  <a:pt x="40625" y="71709"/>
                  <a:pt x="52155" y="50805"/>
                </a:cubicBezTo>
                <a:cubicBezTo>
                  <a:pt x="73233" y="14314"/>
                  <a:pt x="113566" y="-4134"/>
                  <a:pt x="152784" y="7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21" name="Freeform 377">
            <a:extLst>
              <a:ext uri="{FF2B5EF4-FFF2-40B4-BE49-F238E27FC236}">
                <a16:creationId xmlns:a16="http://schemas.microsoft.com/office/drawing/2014/main" id="{BEA8D699-0B5C-D844-8FB0-A5D7D8519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98879" y="8121401"/>
            <a:ext cx="1516081" cy="2307079"/>
          </a:xfrm>
          <a:custGeom>
            <a:avLst/>
            <a:gdLst>
              <a:gd name="T0" fmla="*/ 1218 w 1219"/>
              <a:gd name="T1" fmla="*/ 1850 h 1851"/>
              <a:gd name="T2" fmla="*/ 1218 w 1219"/>
              <a:gd name="T3" fmla="*/ 1850 h 1851"/>
              <a:gd name="T4" fmla="*/ 0 w 1219"/>
              <a:gd name="T5" fmla="*/ 0 h 1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9" h="1851">
                <a:moveTo>
                  <a:pt x="1218" y="1850"/>
                </a:moveTo>
                <a:lnTo>
                  <a:pt x="1218" y="1850"/>
                </a:lnTo>
                <a:cubicBezTo>
                  <a:pt x="502" y="1542"/>
                  <a:pt x="0" y="829"/>
                  <a:pt x="0" y="0"/>
                </a:cubicBezTo>
              </a:path>
            </a:pathLst>
          </a:custGeom>
          <a:noFill/>
          <a:ln w="25400" cap="flat">
            <a:solidFill>
              <a:schemeClr val="accent3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22" name="Freeform 378">
            <a:extLst>
              <a:ext uri="{FF2B5EF4-FFF2-40B4-BE49-F238E27FC236}">
                <a16:creationId xmlns:a16="http://schemas.microsoft.com/office/drawing/2014/main" id="{9E71B0C6-9442-C64D-9C16-603F04840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457" y="8121401"/>
            <a:ext cx="1516081" cy="2307079"/>
          </a:xfrm>
          <a:custGeom>
            <a:avLst/>
            <a:gdLst>
              <a:gd name="T0" fmla="*/ 1218 w 1219"/>
              <a:gd name="T1" fmla="*/ 0 h 1851"/>
              <a:gd name="T2" fmla="*/ 1218 w 1219"/>
              <a:gd name="T3" fmla="*/ 0 h 1851"/>
              <a:gd name="T4" fmla="*/ 0 w 1219"/>
              <a:gd name="T5" fmla="*/ 1850 h 18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9" h="1851">
                <a:moveTo>
                  <a:pt x="1218" y="0"/>
                </a:moveTo>
                <a:lnTo>
                  <a:pt x="1218" y="0"/>
                </a:lnTo>
                <a:cubicBezTo>
                  <a:pt x="1218" y="829"/>
                  <a:pt x="717" y="1542"/>
                  <a:pt x="0" y="1850"/>
                </a:cubicBezTo>
              </a:path>
            </a:pathLst>
          </a:custGeom>
          <a:noFill/>
          <a:ln w="25400" cap="flat">
            <a:solidFill>
              <a:schemeClr val="accent3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23" name="Freeform 379">
            <a:extLst>
              <a:ext uri="{FF2B5EF4-FFF2-40B4-BE49-F238E27FC236}">
                <a16:creationId xmlns:a16="http://schemas.microsoft.com/office/drawing/2014/main" id="{62CA5252-E30A-C041-8B38-B415B57D7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83070" y="5819817"/>
            <a:ext cx="1521572" cy="2307079"/>
          </a:xfrm>
          <a:custGeom>
            <a:avLst/>
            <a:gdLst>
              <a:gd name="T0" fmla="*/ 0 w 1220"/>
              <a:gd name="T1" fmla="*/ 0 h 1850"/>
              <a:gd name="T2" fmla="*/ 0 w 1220"/>
              <a:gd name="T3" fmla="*/ 0 h 1850"/>
              <a:gd name="T4" fmla="*/ 1219 w 1220"/>
              <a:gd name="T5" fmla="*/ 1849 h 1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20" h="1850">
                <a:moveTo>
                  <a:pt x="0" y="0"/>
                </a:moveTo>
                <a:lnTo>
                  <a:pt x="0" y="0"/>
                </a:lnTo>
                <a:cubicBezTo>
                  <a:pt x="717" y="309"/>
                  <a:pt x="1219" y="1020"/>
                  <a:pt x="1219" y="1849"/>
                </a:cubicBezTo>
              </a:path>
            </a:pathLst>
          </a:custGeom>
          <a:noFill/>
          <a:ln w="25400" cap="flat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24" name="Freeform 380">
            <a:extLst>
              <a:ext uri="{FF2B5EF4-FFF2-40B4-BE49-F238E27FC236}">
                <a16:creationId xmlns:a16="http://schemas.microsoft.com/office/drawing/2014/main" id="{5366B5C2-875B-7544-9954-B1C4479E9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9486" y="5819817"/>
            <a:ext cx="1516081" cy="2307079"/>
          </a:xfrm>
          <a:custGeom>
            <a:avLst/>
            <a:gdLst>
              <a:gd name="T0" fmla="*/ 0 w 1219"/>
              <a:gd name="T1" fmla="*/ 1849 h 1850"/>
              <a:gd name="T2" fmla="*/ 0 w 1219"/>
              <a:gd name="T3" fmla="*/ 1849 h 1850"/>
              <a:gd name="T4" fmla="*/ 1218 w 1219"/>
              <a:gd name="T5" fmla="*/ 0 h 1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19" h="1850">
                <a:moveTo>
                  <a:pt x="0" y="1849"/>
                </a:moveTo>
                <a:lnTo>
                  <a:pt x="0" y="1849"/>
                </a:lnTo>
                <a:cubicBezTo>
                  <a:pt x="0" y="1020"/>
                  <a:pt x="502" y="309"/>
                  <a:pt x="1218" y="0"/>
                </a:cubicBezTo>
              </a:path>
            </a:pathLst>
          </a:custGeom>
          <a:noFill/>
          <a:ln w="25400" cap="flat">
            <a:solidFill>
              <a:schemeClr val="accent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D6134E-9D26-9B45-9DF2-6721A6C02079}"/>
              </a:ext>
            </a:extLst>
          </p:cNvPr>
          <p:cNvSpPr txBox="1"/>
          <p:nvPr/>
        </p:nvSpPr>
        <p:spPr>
          <a:xfrm>
            <a:off x="7853819" y="693361"/>
            <a:ext cx="8648521" cy="123110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Oswald SemiBold" pitchFamily="2" charset="77"/>
              </a:rPr>
              <a:t>BUSINESS INFOGRAPHIC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6EB99C-A1DD-8841-A081-D3AC68EE59F1}"/>
              </a:ext>
            </a:extLst>
          </p:cNvPr>
          <p:cNvSpPr txBox="1"/>
          <p:nvPr/>
        </p:nvSpPr>
        <p:spPr>
          <a:xfrm>
            <a:off x="8027109" y="1860651"/>
            <a:ext cx="832343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400" spc="-130" dirty="0">
                <a:latin typeface="Oswald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499EB1-0A16-D645-BACE-C3F3BD2EB677}"/>
              </a:ext>
            </a:extLst>
          </p:cNvPr>
          <p:cNvSpPr txBox="1"/>
          <p:nvPr/>
        </p:nvSpPr>
        <p:spPr>
          <a:xfrm>
            <a:off x="5351665" y="6960903"/>
            <a:ext cx="1658147" cy="64633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b="1" spc="-30" dirty="0">
                <a:solidFill>
                  <a:schemeClr val="accent1"/>
                </a:solidFill>
                <a:latin typeface="Oswald SemiBold" pitchFamily="2" charset="77"/>
              </a:rPr>
              <a:t>STAGE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D3387B-228C-1341-9C08-92AE06C6489F}"/>
              </a:ext>
            </a:extLst>
          </p:cNvPr>
          <p:cNvSpPr txBox="1"/>
          <p:nvPr/>
        </p:nvSpPr>
        <p:spPr>
          <a:xfrm>
            <a:off x="4334365" y="7625275"/>
            <a:ext cx="3692744" cy="1586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800" spc="-30" dirty="0">
                <a:latin typeface="Oswald" panose="02000503000000000000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B046AB-7540-1341-8564-6B2A8F2DB07C}"/>
              </a:ext>
            </a:extLst>
          </p:cNvPr>
          <p:cNvSpPr txBox="1"/>
          <p:nvPr/>
        </p:nvSpPr>
        <p:spPr>
          <a:xfrm>
            <a:off x="11359753" y="6960903"/>
            <a:ext cx="1658147" cy="64633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b="1" spc="-30" dirty="0">
                <a:solidFill>
                  <a:schemeClr val="accent2"/>
                </a:solidFill>
                <a:latin typeface="Oswald SemiBold" pitchFamily="2" charset="77"/>
              </a:rPr>
              <a:t>STAGE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D4DC7F-BBD8-024B-BB91-4E1F9EA4A576}"/>
              </a:ext>
            </a:extLst>
          </p:cNvPr>
          <p:cNvSpPr txBox="1"/>
          <p:nvPr/>
        </p:nvSpPr>
        <p:spPr>
          <a:xfrm>
            <a:off x="10342453" y="7625275"/>
            <a:ext cx="3692744" cy="1586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800" spc="-30" dirty="0">
                <a:latin typeface="Oswald" panose="02000503000000000000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912808-2BDF-3940-86FC-EEF1E9994C32}"/>
              </a:ext>
            </a:extLst>
          </p:cNvPr>
          <p:cNvSpPr txBox="1"/>
          <p:nvPr/>
        </p:nvSpPr>
        <p:spPr>
          <a:xfrm>
            <a:off x="17369446" y="6960903"/>
            <a:ext cx="1654940" cy="64633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b="1" spc="-30" dirty="0">
                <a:solidFill>
                  <a:schemeClr val="accent3"/>
                </a:solidFill>
                <a:latin typeface="Oswald SemiBold" pitchFamily="2" charset="77"/>
              </a:rPr>
              <a:t>STAGE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FE507A-2AA7-8749-9A5B-80A097F40F8B}"/>
              </a:ext>
            </a:extLst>
          </p:cNvPr>
          <p:cNvSpPr txBox="1"/>
          <p:nvPr/>
        </p:nvSpPr>
        <p:spPr>
          <a:xfrm>
            <a:off x="16350542" y="7625275"/>
            <a:ext cx="3692744" cy="1586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800" spc="-30" dirty="0">
                <a:latin typeface="Oswald" panose="02000503000000000000" pitchFamily="2" charset="77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3665515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5E1DD59B-5445-B24D-8DF4-6866CF2F6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0097" y="3335178"/>
            <a:ext cx="16233508" cy="9640837"/>
          </a:xfrm>
          <a:custGeom>
            <a:avLst/>
            <a:gdLst>
              <a:gd name="connsiteX0" fmla="*/ 4583546 w 4691512"/>
              <a:gd name="connsiteY0" fmla="*/ 2645494 h 2786219"/>
              <a:gd name="connsiteX1" fmla="*/ 4595415 w 4691512"/>
              <a:gd name="connsiteY1" fmla="*/ 2647917 h 2786219"/>
              <a:gd name="connsiteX2" fmla="*/ 4600091 w 4691512"/>
              <a:gd name="connsiteY2" fmla="*/ 2675917 h 2786219"/>
              <a:gd name="connsiteX3" fmla="*/ 4559808 w 4691512"/>
              <a:gd name="connsiteY3" fmla="*/ 2718277 h 2786219"/>
              <a:gd name="connsiteX4" fmla="*/ 4530675 w 4691512"/>
              <a:gd name="connsiteY4" fmla="*/ 2749509 h 2786219"/>
              <a:gd name="connsiteX5" fmla="*/ 4504779 w 4691512"/>
              <a:gd name="connsiteY5" fmla="*/ 2774997 h 2786219"/>
              <a:gd name="connsiteX6" fmla="*/ 4491112 w 4691512"/>
              <a:gd name="connsiteY6" fmla="*/ 2781458 h 2786219"/>
              <a:gd name="connsiteX7" fmla="*/ 4470970 w 4691512"/>
              <a:gd name="connsiteY7" fmla="*/ 2767099 h 2786219"/>
              <a:gd name="connsiteX8" fmla="*/ 4475646 w 4691512"/>
              <a:gd name="connsiteY8" fmla="*/ 2750227 h 2786219"/>
              <a:gd name="connsiteX9" fmla="*/ 4515929 w 4691512"/>
              <a:gd name="connsiteY9" fmla="*/ 2708944 h 2786219"/>
              <a:gd name="connsiteX10" fmla="*/ 4575993 w 4691512"/>
              <a:gd name="connsiteY10" fmla="*/ 2654378 h 2786219"/>
              <a:gd name="connsiteX11" fmla="*/ 4583546 w 4691512"/>
              <a:gd name="connsiteY11" fmla="*/ 2645494 h 2786219"/>
              <a:gd name="connsiteX12" fmla="*/ 4193946 w 4691512"/>
              <a:gd name="connsiteY12" fmla="*/ 2606519 h 2786219"/>
              <a:gd name="connsiteX13" fmla="*/ 4213203 w 4691512"/>
              <a:gd name="connsiteY13" fmla="*/ 2607690 h 2786219"/>
              <a:gd name="connsiteX14" fmla="*/ 4225357 w 4691512"/>
              <a:gd name="connsiteY14" fmla="*/ 2646974 h 2786219"/>
              <a:gd name="connsiteX15" fmla="*/ 4216063 w 4691512"/>
              <a:gd name="connsiteY15" fmla="*/ 2656345 h 2786219"/>
              <a:gd name="connsiteX16" fmla="*/ 4191041 w 4691512"/>
              <a:gd name="connsiteY16" fmla="*/ 2647335 h 2786219"/>
              <a:gd name="connsiteX17" fmla="*/ 4187824 w 4691512"/>
              <a:gd name="connsiteY17" fmla="*/ 2625350 h 2786219"/>
              <a:gd name="connsiteX18" fmla="*/ 4193946 w 4691512"/>
              <a:gd name="connsiteY18" fmla="*/ 2606519 h 2786219"/>
              <a:gd name="connsiteX19" fmla="*/ 4640279 w 4691512"/>
              <a:gd name="connsiteY19" fmla="*/ 2507178 h 2786219"/>
              <a:gd name="connsiteX20" fmla="*/ 4652150 w 4691512"/>
              <a:gd name="connsiteY20" fmla="*/ 2518283 h 2786219"/>
              <a:gd name="connsiteX21" fmla="*/ 4652869 w 4691512"/>
              <a:gd name="connsiteY21" fmla="*/ 2524731 h 2786219"/>
              <a:gd name="connsiteX22" fmla="*/ 4652150 w 4691512"/>
              <a:gd name="connsiteY22" fmla="*/ 2530463 h 2786219"/>
              <a:gd name="connsiteX23" fmla="*/ 4684885 w 4691512"/>
              <a:gd name="connsiteY23" fmla="*/ 2576674 h 2786219"/>
              <a:gd name="connsiteX24" fmla="*/ 4688842 w 4691512"/>
              <a:gd name="connsiteY24" fmla="*/ 2591720 h 2786219"/>
              <a:gd name="connsiteX25" fmla="*/ 4639200 w 4691512"/>
              <a:gd name="connsiteY25" fmla="*/ 2649752 h 2786219"/>
              <a:gd name="connsiteX26" fmla="*/ 4630926 w 4691512"/>
              <a:gd name="connsiteY26" fmla="*/ 2656558 h 2786219"/>
              <a:gd name="connsiteX27" fmla="*/ 4623012 w 4691512"/>
              <a:gd name="connsiteY27" fmla="*/ 2656200 h 2786219"/>
              <a:gd name="connsiteX28" fmla="*/ 4621213 w 4691512"/>
              <a:gd name="connsiteY28" fmla="*/ 2649036 h 2786219"/>
              <a:gd name="connsiteX29" fmla="*/ 4621933 w 4691512"/>
              <a:gd name="connsiteY29" fmla="*/ 2615721 h 2786219"/>
              <a:gd name="connsiteX30" fmla="*/ 4625530 w 4691512"/>
              <a:gd name="connsiteY30" fmla="*/ 2600675 h 2786219"/>
              <a:gd name="connsiteX31" fmla="*/ 4639559 w 4691512"/>
              <a:gd name="connsiteY31" fmla="*/ 2535120 h 2786219"/>
              <a:gd name="connsiteX32" fmla="*/ 4637761 w 4691512"/>
              <a:gd name="connsiteY32" fmla="*/ 2520791 h 2786219"/>
              <a:gd name="connsiteX33" fmla="*/ 4640279 w 4691512"/>
              <a:gd name="connsiteY33" fmla="*/ 2507178 h 2786219"/>
              <a:gd name="connsiteX34" fmla="*/ 4568613 w 4691512"/>
              <a:gd name="connsiteY34" fmla="*/ 2207141 h 2786219"/>
              <a:gd name="connsiteX35" fmla="*/ 4587504 w 4691512"/>
              <a:gd name="connsiteY35" fmla="*/ 2229002 h 2786219"/>
              <a:gd name="connsiteX36" fmla="*/ 4565649 w 4691512"/>
              <a:gd name="connsiteY36" fmla="*/ 2209327 h 2786219"/>
              <a:gd name="connsiteX37" fmla="*/ 4568613 w 4691512"/>
              <a:gd name="connsiteY37" fmla="*/ 2207141 h 2786219"/>
              <a:gd name="connsiteX38" fmla="*/ 2871958 w 4691512"/>
              <a:gd name="connsiteY38" fmla="*/ 2061091 h 2786219"/>
              <a:gd name="connsiteX39" fmla="*/ 2880908 w 4691512"/>
              <a:gd name="connsiteY39" fmla="*/ 2076984 h 2786219"/>
              <a:gd name="connsiteX40" fmla="*/ 2881981 w 4691512"/>
              <a:gd name="connsiteY40" fmla="*/ 2086736 h 2786219"/>
              <a:gd name="connsiteX41" fmla="*/ 2884129 w 4691512"/>
              <a:gd name="connsiteY41" fmla="*/ 2087458 h 2786219"/>
              <a:gd name="connsiteX42" fmla="*/ 2873748 w 4691512"/>
              <a:gd name="connsiteY42" fmla="*/ 2117437 h 2786219"/>
              <a:gd name="connsiteX43" fmla="*/ 2854418 w 4691512"/>
              <a:gd name="connsiteY43" fmla="*/ 2179924 h 2786219"/>
              <a:gd name="connsiteX44" fmla="*/ 2819337 w 4691512"/>
              <a:gd name="connsiteY44" fmla="*/ 2243855 h 2786219"/>
              <a:gd name="connsiteX45" fmla="*/ 2783898 w 4691512"/>
              <a:gd name="connsiteY45" fmla="*/ 2241688 h 2786219"/>
              <a:gd name="connsiteX46" fmla="*/ 2778887 w 4691512"/>
              <a:gd name="connsiteY46" fmla="*/ 2197983 h 2786219"/>
              <a:gd name="connsiteX47" fmla="*/ 2789626 w 4691512"/>
              <a:gd name="connsiteY47" fmla="*/ 2135497 h 2786219"/>
              <a:gd name="connsiteX48" fmla="*/ 2809672 w 4691512"/>
              <a:gd name="connsiteY48" fmla="*/ 2108407 h 2786219"/>
              <a:gd name="connsiteX49" fmla="*/ 2858714 w 4691512"/>
              <a:gd name="connsiteY49" fmla="*/ 2070843 h 2786219"/>
              <a:gd name="connsiteX50" fmla="*/ 2871958 w 4691512"/>
              <a:gd name="connsiteY50" fmla="*/ 2061091 h 2786219"/>
              <a:gd name="connsiteX51" fmla="*/ 4254901 w 4691512"/>
              <a:gd name="connsiteY51" fmla="*/ 2046803 h 2786219"/>
              <a:gd name="connsiteX52" fmla="*/ 4264273 w 4691512"/>
              <a:gd name="connsiteY52" fmla="*/ 2069100 h 2786219"/>
              <a:gd name="connsiteX53" fmla="*/ 4283379 w 4691512"/>
              <a:gd name="connsiteY53" fmla="*/ 2099308 h 2786219"/>
              <a:gd name="connsiteX54" fmla="*/ 4291670 w 4691512"/>
              <a:gd name="connsiteY54" fmla="*/ 2123044 h 2786219"/>
              <a:gd name="connsiteX55" fmla="*/ 4298159 w 4691512"/>
              <a:gd name="connsiteY55" fmla="*/ 2153971 h 2786219"/>
              <a:gd name="connsiteX56" fmla="*/ 4320870 w 4691512"/>
              <a:gd name="connsiteY56" fmla="*/ 2189215 h 2786219"/>
              <a:gd name="connsiteX57" fmla="*/ 4330963 w 4691512"/>
              <a:gd name="connsiteY57" fmla="*/ 2200003 h 2786219"/>
              <a:gd name="connsiteX58" fmla="*/ 4374221 w 4691512"/>
              <a:gd name="connsiteY58" fmla="*/ 2279121 h 2786219"/>
              <a:gd name="connsiteX59" fmla="*/ 4381791 w 4691512"/>
              <a:gd name="connsiteY59" fmla="*/ 2331626 h 2786219"/>
              <a:gd name="connsiteX60" fmla="*/ 4342499 w 4691512"/>
              <a:gd name="connsiteY60" fmla="*/ 2434119 h 2786219"/>
              <a:gd name="connsiteX61" fmla="*/ 4290589 w 4691512"/>
              <a:gd name="connsiteY61" fmla="*/ 2523665 h 2786219"/>
              <a:gd name="connsiteX62" fmla="*/ 4279414 w 4691512"/>
              <a:gd name="connsiteY62" fmla="*/ 2535533 h 2786219"/>
              <a:gd name="connsiteX63" fmla="*/ 4233632 w 4691512"/>
              <a:gd name="connsiteY63" fmla="*/ 2553155 h 2786219"/>
              <a:gd name="connsiteX64" fmla="*/ 4217050 w 4691512"/>
              <a:gd name="connsiteY64" fmla="*/ 2548479 h 2786219"/>
              <a:gd name="connsiteX65" fmla="*/ 4201910 w 4691512"/>
              <a:gd name="connsiteY65" fmla="*/ 2545602 h 2786219"/>
              <a:gd name="connsiteX66" fmla="*/ 4170908 w 4691512"/>
              <a:gd name="connsiteY66" fmla="*/ 2544883 h 2786219"/>
              <a:gd name="connsiteX67" fmla="*/ 4142069 w 4691512"/>
              <a:gd name="connsiteY67" fmla="*/ 2500649 h 2786219"/>
              <a:gd name="connsiteX68" fmla="*/ 4132336 w 4691512"/>
              <a:gd name="connsiteY68" fmla="*/ 2462170 h 2786219"/>
              <a:gd name="connsiteX69" fmla="*/ 4117196 w 4691512"/>
              <a:gd name="connsiteY69" fmla="*/ 2466485 h 2786219"/>
              <a:gd name="connsiteX70" fmla="*/ 4130173 w 4691512"/>
              <a:gd name="connsiteY70" fmla="*/ 2433400 h 2786219"/>
              <a:gd name="connsiteX71" fmla="*/ 4127289 w 4691512"/>
              <a:gd name="connsiteY71" fmla="*/ 2431961 h 2786219"/>
              <a:gd name="connsiteX72" fmla="*/ 4095567 w 4691512"/>
              <a:gd name="connsiteY72" fmla="*/ 2457494 h 2786219"/>
              <a:gd name="connsiteX73" fmla="*/ 4086555 w 4691512"/>
              <a:gd name="connsiteY73" fmla="*/ 2434119 h 2786219"/>
              <a:gd name="connsiteX74" fmla="*/ 4025272 w 4691512"/>
              <a:gd name="connsiteY74" fmla="*/ 2395999 h 2786219"/>
              <a:gd name="connsiteX75" fmla="*/ 3964711 w 4691512"/>
              <a:gd name="connsiteY75" fmla="*/ 2405349 h 2786219"/>
              <a:gd name="connsiteX76" fmla="*/ 3927942 w 4691512"/>
              <a:gd name="connsiteY76" fmla="*/ 2424049 h 2786219"/>
              <a:gd name="connsiteX77" fmla="*/ 3905592 w 4691512"/>
              <a:gd name="connsiteY77" fmla="*/ 2431961 h 2786219"/>
              <a:gd name="connsiteX78" fmla="*/ 3848996 w 4691512"/>
              <a:gd name="connsiteY78" fmla="*/ 2444908 h 2786219"/>
              <a:gd name="connsiteX79" fmla="*/ 3802493 w 4691512"/>
              <a:gd name="connsiteY79" fmla="*/ 2436636 h 2786219"/>
              <a:gd name="connsiteX80" fmla="*/ 3800330 w 4691512"/>
              <a:gd name="connsiteY80" fmla="*/ 2425488 h 2786219"/>
              <a:gd name="connsiteX81" fmla="*/ 3805016 w 4691512"/>
              <a:gd name="connsiteY81" fmla="*/ 2325872 h 2786219"/>
              <a:gd name="connsiteX82" fmla="*/ 3804296 w 4691512"/>
              <a:gd name="connsiteY82" fmla="*/ 2290988 h 2786219"/>
              <a:gd name="connsiteX83" fmla="*/ 3803935 w 4691512"/>
              <a:gd name="connsiteY83" fmla="*/ 2258262 h 2786219"/>
              <a:gd name="connsiteX84" fmla="*/ 3860892 w 4691512"/>
              <a:gd name="connsiteY84" fmla="*/ 2196767 h 2786219"/>
              <a:gd name="connsiteX85" fmla="*/ 3912080 w 4691512"/>
              <a:gd name="connsiteY85" fmla="*/ 2179864 h 2786219"/>
              <a:gd name="connsiteX86" fmla="*/ 3944884 w 4691512"/>
              <a:gd name="connsiteY86" fmla="*/ 2146419 h 2786219"/>
              <a:gd name="connsiteX87" fmla="*/ 3953896 w 4691512"/>
              <a:gd name="connsiteY87" fmla="*/ 2138508 h 2786219"/>
              <a:gd name="connsiteX88" fmla="*/ 3978409 w 4691512"/>
              <a:gd name="connsiteY88" fmla="*/ 2124482 h 2786219"/>
              <a:gd name="connsiteX89" fmla="*/ 3983096 w 4691512"/>
              <a:gd name="connsiteY89" fmla="*/ 2117290 h 2786219"/>
              <a:gd name="connsiteX90" fmla="*/ 4035726 w 4691512"/>
              <a:gd name="connsiteY90" fmla="*/ 2102905 h 2786219"/>
              <a:gd name="connsiteX91" fmla="*/ 4056274 w 4691512"/>
              <a:gd name="connsiteY91" fmla="*/ 2098589 h 2786219"/>
              <a:gd name="connsiteX92" fmla="*/ 4095927 w 4691512"/>
              <a:gd name="connsiteY92" fmla="*/ 2059030 h 2786219"/>
              <a:gd name="connsiteX93" fmla="*/ 4142790 w 4691512"/>
              <a:gd name="connsiteY93" fmla="*/ 2059390 h 2786219"/>
              <a:gd name="connsiteX94" fmla="*/ 4154686 w 4691512"/>
              <a:gd name="connsiteY94" fmla="*/ 2085283 h 2786219"/>
              <a:gd name="connsiteX95" fmla="*/ 4160814 w 4691512"/>
              <a:gd name="connsiteY95" fmla="*/ 2116570 h 2786219"/>
              <a:gd name="connsiteX96" fmla="*/ 4204073 w 4691512"/>
              <a:gd name="connsiteY96" fmla="*/ 2146060 h 2786219"/>
              <a:gd name="connsiteX97" fmla="*/ 4219573 w 4691512"/>
              <a:gd name="connsiteY97" fmla="*/ 2142463 h 2786219"/>
              <a:gd name="connsiteX98" fmla="*/ 4239761 w 4691512"/>
              <a:gd name="connsiteY98" fmla="*/ 2081687 h 2786219"/>
              <a:gd name="connsiteX99" fmla="*/ 4245168 w 4691512"/>
              <a:gd name="connsiteY99" fmla="*/ 2060109 h 2786219"/>
              <a:gd name="connsiteX100" fmla="*/ 4254901 w 4691512"/>
              <a:gd name="connsiteY100" fmla="*/ 2046803 h 2786219"/>
              <a:gd name="connsiteX101" fmla="*/ 3993533 w 4691512"/>
              <a:gd name="connsiteY101" fmla="*/ 2011483 h 2786219"/>
              <a:gd name="connsiteX102" fmla="*/ 4014429 w 4691512"/>
              <a:gd name="connsiteY102" fmla="*/ 2013223 h 2786219"/>
              <a:gd name="connsiteX103" fmla="*/ 3978274 w 4691512"/>
              <a:gd name="connsiteY103" fmla="*/ 2028976 h 2786219"/>
              <a:gd name="connsiteX104" fmla="*/ 3993533 w 4691512"/>
              <a:gd name="connsiteY104" fmla="*/ 2011483 h 2786219"/>
              <a:gd name="connsiteX105" fmla="*/ 3733628 w 4691512"/>
              <a:gd name="connsiteY105" fmla="*/ 1964607 h 2786219"/>
              <a:gd name="connsiteX106" fmla="*/ 3741861 w 4691512"/>
              <a:gd name="connsiteY106" fmla="*/ 1966018 h 2786219"/>
              <a:gd name="connsiteX107" fmla="*/ 3794125 w 4691512"/>
              <a:gd name="connsiteY107" fmla="*/ 1974132 h 2786219"/>
              <a:gd name="connsiteX108" fmla="*/ 3830279 w 4691512"/>
              <a:gd name="connsiteY108" fmla="*/ 1993535 h 2786219"/>
              <a:gd name="connsiteX109" fmla="*/ 3829205 w 4691512"/>
              <a:gd name="connsiteY109" fmla="*/ 1998826 h 2786219"/>
              <a:gd name="connsiteX110" fmla="*/ 3789829 w 4691512"/>
              <a:gd name="connsiteY110" fmla="*/ 1996710 h 2786219"/>
              <a:gd name="connsiteX111" fmla="*/ 3737208 w 4691512"/>
              <a:gd name="connsiteY111" fmla="*/ 1986479 h 2786219"/>
              <a:gd name="connsiteX112" fmla="*/ 3727543 w 4691512"/>
              <a:gd name="connsiteY112" fmla="*/ 1982599 h 2786219"/>
              <a:gd name="connsiteX113" fmla="*/ 3721099 w 4691512"/>
              <a:gd name="connsiteY113" fmla="*/ 1968135 h 2786219"/>
              <a:gd name="connsiteX114" fmla="*/ 3733628 w 4691512"/>
              <a:gd name="connsiteY114" fmla="*/ 1964607 h 2786219"/>
              <a:gd name="connsiteX115" fmla="*/ 4398658 w 4691512"/>
              <a:gd name="connsiteY115" fmla="*/ 1940441 h 2786219"/>
              <a:gd name="connsiteX116" fmla="*/ 4403362 w 4691512"/>
              <a:gd name="connsiteY116" fmla="*/ 1942596 h 2786219"/>
              <a:gd name="connsiteX117" fmla="*/ 4361387 w 4691512"/>
              <a:gd name="connsiteY117" fmla="*/ 1965935 h 2786219"/>
              <a:gd name="connsiteX118" fmla="*/ 4354512 w 4691512"/>
              <a:gd name="connsiteY118" fmla="*/ 1961626 h 2786219"/>
              <a:gd name="connsiteX119" fmla="*/ 4359578 w 4691512"/>
              <a:gd name="connsiteY119" fmla="*/ 1956240 h 2786219"/>
              <a:gd name="connsiteX120" fmla="*/ 4395040 w 4691512"/>
              <a:gd name="connsiteY120" fmla="*/ 1941159 h 2786219"/>
              <a:gd name="connsiteX121" fmla="*/ 4398658 w 4691512"/>
              <a:gd name="connsiteY121" fmla="*/ 1940441 h 2786219"/>
              <a:gd name="connsiteX122" fmla="*/ 4181284 w 4691512"/>
              <a:gd name="connsiteY122" fmla="*/ 1902194 h 2786219"/>
              <a:gd name="connsiteX123" fmla="*/ 4196128 w 4691512"/>
              <a:gd name="connsiteY123" fmla="*/ 1902914 h 2786219"/>
              <a:gd name="connsiteX124" fmla="*/ 4323520 w 4691512"/>
              <a:gd name="connsiteY124" fmla="*/ 1961236 h 2786219"/>
              <a:gd name="connsiteX125" fmla="*/ 4330717 w 4691512"/>
              <a:gd name="connsiteY125" fmla="*/ 1973476 h 2786219"/>
              <a:gd name="connsiteX126" fmla="*/ 4339354 w 4691512"/>
              <a:gd name="connsiteY126" fmla="*/ 1995436 h 2786219"/>
              <a:gd name="connsiteX127" fmla="*/ 4365264 w 4691512"/>
              <a:gd name="connsiteY127" fmla="*/ 2027837 h 2786219"/>
              <a:gd name="connsiteX128" fmla="*/ 4362026 w 4691512"/>
              <a:gd name="connsiteY128" fmla="*/ 2032157 h 2786219"/>
              <a:gd name="connsiteX129" fmla="*/ 4325679 w 4691512"/>
              <a:gd name="connsiteY129" fmla="*/ 2019197 h 2786219"/>
              <a:gd name="connsiteX130" fmla="*/ 4309486 w 4691512"/>
              <a:gd name="connsiteY130" fmla="*/ 2002637 h 2786219"/>
              <a:gd name="connsiteX131" fmla="*/ 4275658 w 4691512"/>
              <a:gd name="connsiteY131" fmla="*/ 1994716 h 2786219"/>
              <a:gd name="connsiteX132" fmla="*/ 4265942 w 4691512"/>
              <a:gd name="connsiteY132" fmla="*/ 2002997 h 2786219"/>
              <a:gd name="connsiteX133" fmla="*/ 4249028 w 4691512"/>
              <a:gd name="connsiteY133" fmla="*/ 2012357 h 2786219"/>
              <a:gd name="connsiteX134" fmla="*/ 4201886 w 4691512"/>
              <a:gd name="connsiteY134" fmla="*/ 1980316 h 2786219"/>
              <a:gd name="connsiteX135" fmla="*/ 4162301 w 4691512"/>
              <a:gd name="connsiteY135" fmla="*/ 1943595 h 2786219"/>
              <a:gd name="connsiteX136" fmla="*/ 4120557 w 4691512"/>
              <a:gd name="connsiteY136" fmla="*/ 1927755 h 2786219"/>
              <a:gd name="connsiteX137" fmla="*/ 4115159 w 4691512"/>
              <a:gd name="connsiteY137" fmla="*/ 1922355 h 2786219"/>
              <a:gd name="connsiteX138" fmla="*/ 4118758 w 4691512"/>
              <a:gd name="connsiteY138" fmla="*/ 1915875 h 2786219"/>
              <a:gd name="connsiteX139" fmla="*/ 4136031 w 4691512"/>
              <a:gd name="connsiteY139" fmla="*/ 1914795 h 2786219"/>
              <a:gd name="connsiteX140" fmla="*/ 4169139 w 4691512"/>
              <a:gd name="connsiteY140" fmla="*/ 1909034 h 2786219"/>
              <a:gd name="connsiteX141" fmla="*/ 4181284 w 4691512"/>
              <a:gd name="connsiteY141" fmla="*/ 1902194 h 2786219"/>
              <a:gd name="connsiteX142" fmla="*/ 4111417 w 4691512"/>
              <a:gd name="connsiteY142" fmla="*/ 1880736 h 2786219"/>
              <a:gd name="connsiteX143" fmla="*/ 4132781 w 4691512"/>
              <a:gd name="connsiteY143" fmla="*/ 1895818 h 2786219"/>
              <a:gd name="connsiteX144" fmla="*/ 4119606 w 4691512"/>
              <a:gd name="connsiteY144" fmla="*/ 1908324 h 2786219"/>
              <a:gd name="connsiteX145" fmla="*/ 4097886 w 4691512"/>
              <a:gd name="connsiteY145" fmla="*/ 1893611 h 2786219"/>
              <a:gd name="connsiteX146" fmla="*/ 4111417 w 4691512"/>
              <a:gd name="connsiteY146" fmla="*/ 1880736 h 2786219"/>
              <a:gd name="connsiteX147" fmla="*/ 3995375 w 4691512"/>
              <a:gd name="connsiteY147" fmla="*/ 1855438 h 2786219"/>
              <a:gd name="connsiteX148" fmla="*/ 3980897 w 4691512"/>
              <a:gd name="connsiteY148" fmla="*/ 1867714 h 2786219"/>
              <a:gd name="connsiteX149" fmla="*/ 3941444 w 4691512"/>
              <a:gd name="connsiteY149" fmla="*/ 1868797 h 2786219"/>
              <a:gd name="connsiteX150" fmla="*/ 3930224 w 4691512"/>
              <a:gd name="connsiteY150" fmla="*/ 1877463 h 2786219"/>
              <a:gd name="connsiteX151" fmla="*/ 3945064 w 4691512"/>
              <a:gd name="connsiteY151" fmla="*/ 1888655 h 2786219"/>
              <a:gd name="connsiteX152" fmla="*/ 3966781 w 4691512"/>
              <a:gd name="connsiteY152" fmla="*/ 1883240 h 2786219"/>
              <a:gd name="connsiteX153" fmla="*/ 3967867 w 4691512"/>
              <a:gd name="connsiteY153" fmla="*/ 1886850 h 2786219"/>
              <a:gd name="connsiteX154" fmla="*/ 3958818 w 4691512"/>
              <a:gd name="connsiteY154" fmla="*/ 1926205 h 2786219"/>
              <a:gd name="connsiteX155" fmla="*/ 3954113 w 4691512"/>
              <a:gd name="connsiteY155" fmla="*/ 1942091 h 2786219"/>
              <a:gd name="connsiteX156" fmla="*/ 3942168 w 4691512"/>
              <a:gd name="connsiteY156" fmla="*/ 1932343 h 2786219"/>
              <a:gd name="connsiteX157" fmla="*/ 3935653 w 4691512"/>
              <a:gd name="connsiteY157" fmla="*/ 1925483 h 2786219"/>
              <a:gd name="connsiteX158" fmla="*/ 3930224 w 4691512"/>
              <a:gd name="connsiteY158" fmla="*/ 1932704 h 2786219"/>
              <a:gd name="connsiteX159" fmla="*/ 3919003 w 4691512"/>
              <a:gd name="connsiteY159" fmla="*/ 1954367 h 2786219"/>
              <a:gd name="connsiteX160" fmla="*/ 3913574 w 4691512"/>
              <a:gd name="connsiteY160" fmla="*/ 1893710 h 2786219"/>
              <a:gd name="connsiteX161" fmla="*/ 3962076 w 4691512"/>
              <a:gd name="connsiteY161" fmla="*/ 1856883 h 2786219"/>
              <a:gd name="connsiteX162" fmla="*/ 3995375 w 4691512"/>
              <a:gd name="connsiteY162" fmla="*/ 1855438 h 2786219"/>
              <a:gd name="connsiteX163" fmla="*/ 3579949 w 4691512"/>
              <a:gd name="connsiteY163" fmla="*/ 1791068 h 2786219"/>
              <a:gd name="connsiteX164" fmla="*/ 3604111 w 4691512"/>
              <a:gd name="connsiteY164" fmla="*/ 1803669 h 2786219"/>
              <a:gd name="connsiteX165" fmla="*/ 3676598 w 4691512"/>
              <a:gd name="connsiteY165" fmla="*/ 1865952 h 2786219"/>
              <a:gd name="connsiteX166" fmla="*/ 3717709 w 4691512"/>
              <a:gd name="connsiteY166" fmla="*/ 1919955 h 2786219"/>
              <a:gd name="connsiteX167" fmla="*/ 3719152 w 4691512"/>
              <a:gd name="connsiteY167" fmla="*/ 1926435 h 2786219"/>
              <a:gd name="connsiteX168" fmla="*/ 3717709 w 4691512"/>
              <a:gd name="connsiteY168" fmla="*/ 1940475 h 2786219"/>
              <a:gd name="connsiteX169" fmla="*/ 3709775 w 4691512"/>
              <a:gd name="connsiteY169" fmla="*/ 1954516 h 2786219"/>
              <a:gd name="connsiteX170" fmla="*/ 3688498 w 4691512"/>
              <a:gd name="connsiteY170" fmla="*/ 1951636 h 2786219"/>
              <a:gd name="connsiteX171" fmla="*/ 3636207 w 4691512"/>
              <a:gd name="connsiteY171" fmla="*/ 1892953 h 2786219"/>
              <a:gd name="connsiteX172" fmla="*/ 3571294 w 4691512"/>
              <a:gd name="connsiteY172" fmla="*/ 1804389 h 2786219"/>
              <a:gd name="connsiteX173" fmla="*/ 3565524 w 4691512"/>
              <a:gd name="connsiteY173" fmla="*/ 1793228 h 2786219"/>
              <a:gd name="connsiteX174" fmla="*/ 3579949 w 4691512"/>
              <a:gd name="connsiteY174" fmla="*/ 1791068 h 2786219"/>
              <a:gd name="connsiteX175" fmla="*/ 3878633 w 4691512"/>
              <a:gd name="connsiteY175" fmla="*/ 1773466 h 2786219"/>
              <a:gd name="connsiteX176" fmla="*/ 3889835 w 4691512"/>
              <a:gd name="connsiteY176" fmla="*/ 1778880 h 2786219"/>
              <a:gd name="connsiteX177" fmla="*/ 3898080 w 4691512"/>
              <a:gd name="connsiteY177" fmla="*/ 1801620 h 2786219"/>
              <a:gd name="connsiteX178" fmla="*/ 3895212 w 4691512"/>
              <a:gd name="connsiteY178" fmla="*/ 1846740 h 2786219"/>
              <a:gd name="connsiteX179" fmla="*/ 3894854 w 4691512"/>
              <a:gd name="connsiteY179" fmla="*/ 1862261 h 2786219"/>
              <a:gd name="connsiteX180" fmla="*/ 3866893 w 4691512"/>
              <a:gd name="connsiteY180" fmla="*/ 1918209 h 2786219"/>
              <a:gd name="connsiteX181" fmla="*/ 3853630 w 4691512"/>
              <a:gd name="connsiteY181" fmla="*/ 1933730 h 2786219"/>
              <a:gd name="connsiteX182" fmla="*/ 3794842 w 4691512"/>
              <a:gd name="connsiteY182" fmla="*/ 1920736 h 2786219"/>
              <a:gd name="connsiteX183" fmla="*/ 3784446 w 4691512"/>
              <a:gd name="connsiteY183" fmla="*/ 1910990 h 2786219"/>
              <a:gd name="connsiteX184" fmla="*/ 3764372 w 4691512"/>
              <a:gd name="connsiteY184" fmla="*/ 1870563 h 2786219"/>
              <a:gd name="connsiteX185" fmla="*/ 3777277 w 4691512"/>
              <a:gd name="connsiteY185" fmla="*/ 1848906 h 2786219"/>
              <a:gd name="connsiteX186" fmla="*/ 3803086 w 4691512"/>
              <a:gd name="connsiteY186" fmla="*/ 1836633 h 2786219"/>
              <a:gd name="connsiteX187" fmla="*/ 3866893 w 4691512"/>
              <a:gd name="connsiteY187" fmla="*/ 1777797 h 2786219"/>
              <a:gd name="connsiteX188" fmla="*/ 3878633 w 4691512"/>
              <a:gd name="connsiteY188" fmla="*/ 1773466 h 2786219"/>
              <a:gd name="connsiteX189" fmla="*/ 3337246 w 4691512"/>
              <a:gd name="connsiteY189" fmla="*/ 1735653 h 2786219"/>
              <a:gd name="connsiteX190" fmla="*/ 3354481 w 4691512"/>
              <a:gd name="connsiteY190" fmla="*/ 1768963 h 2786219"/>
              <a:gd name="connsiteX191" fmla="*/ 3341555 w 4691512"/>
              <a:gd name="connsiteY191" fmla="*/ 1776204 h 2786219"/>
              <a:gd name="connsiteX192" fmla="*/ 3334373 w 4691512"/>
              <a:gd name="connsiteY192" fmla="*/ 1770049 h 2786219"/>
              <a:gd name="connsiteX193" fmla="*/ 3337246 w 4691512"/>
              <a:gd name="connsiteY193" fmla="*/ 1735653 h 2786219"/>
              <a:gd name="connsiteX194" fmla="*/ 4003857 w 4691512"/>
              <a:gd name="connsiteY194" fmla="*/ 1730820 h 2786219"/>
              <a:gd name="connsiteX195" fmla="*/ 4012866 w 4691512"/>
              <a:gd name="connsiteY195" fmla="*/ 1734553 h 2786219"/>
              <a:gd name="connsiteX196" fmla="*/ 4016870 w 4691512"/>
              <a:gd name="connsiteY196" fmla="*/ 1759022 h 2786219"/>
              <a:gd name="connsiteX197" fmla="*/ 4008498 w 4691512"/>
              <a:gd name="connsiteY197" fmla="*/ 1773415 h 2786219"/>
              <a:gd name="connsiteX198" fmla="*/ 3989205 w 4691512"/>
              <a:gd name="connsiteY198" fmla="*/ 1775214 h 2786219"/>
              <a:gd name="connsiteX199" fmla="*/ 3960812 w 4691512"/>
              <a:gd name="connsiteY199" fmla="*/ 1748946 h 2786219"/>
              <a:gd name="connsiteX200" fmla="*/ 3975009 w 4691512"/>
              <a:gd name="connsiteY200" fmla="*/ 1743189 h 2786219"/>
              <a:gd name="connsiteX201" fmla="*/ 3993209 w 4691512"/>
              <a:gd name="connsiteY201" fmla="*/ 1735992 h 2786219"/>
              <a:gd name="connsiteX202" fmla="*/ 4003857 w 4691512"/>
              <a:gd name="connsiteY202" fmla="*/ 1730820 h 2786219"/>
              <a:gd name="connsiteX203" fmla="*/ 3929559 w 4691512"/>
              <a:gd name="connsiteY203" fmla="*/ 1583253 h 2786219"/>
              <a:gd name="connsiteX204" fmla="*/ 3942656 w 4691512"/>
              <a:gd name="connsiteY204" fmla="*/ 1589312 h 2786219"/>
              <a:gd name="connsiteX205" fmla="*/ 3947386 w 4691512"/>
              <a:gd name="connsiteY205" fmla="*/ 1610694 h 2786219"/>
              <a:gd name="connsiteX206" fmla="*/ 3939746 w 4691512"/>
              <a:gd name="connsiteY206" fmla="*/ 1646332 h 2786219"/>
              <a:gd name="connsiteX207" fmla="*/ 3935016 w 4691512"/>
              <a:gd name="connsiteY207" fmla="*/ 1652390 h 2786219"/>
              <a:gd name="connsiteX208" fmla="*/ 3929196 w 4691512"/>
              <a:gd name="connsiteY208" fmla="*/ 1649183 h 2786219"/>
              <a:gd name="connsiteX209" fmla="*/ 3913188 w 4691512"/>
              <a:gd name="connsiteY209" fmla="*/ 1617109 h 2786219"/>
              <a:gd name="connsiteX210" fmla="*/ 3919737 w 4691512"/>
              <a:gd name="connsiteY210" fmla="*/ 1591806 h 2786219"/>
              <a:gd name="connsiteX211" fmla="*/ 3929559 w 4691512"/>
              <a:gd name="connsiteY211" fmla="*/ 1583253 h 2786219"/>
              <a:gd name="connsiteX212" fmla="*/ 1102025 w 4691512"/>
              <a:gd name="connsiteY212" fmla="*/ 1568319 h 2786219"/>
              <a:gd name="connsiteX213" fmla="*/ 1150376 w 4691512"/>
              <a:gd name="connsiteY213" fmla="*/ 1582931 h 2786219"/>
              <a:gd name="connsiteX214" fmla="*/ 1152167 w 4691512"/>
              <a:gd name="connsiteY214" fmla="*/ 1588989 h 2786219"/>
              <a:gd name="connsiteX215" fmla="*/ 1116351 w 4691512"/>
              <a:gd name="connsiteY215" fmla="*/ 1595760 h 2786219"/>
              <a:gd name="connsiteX216" fmla="*/ 1097728 w 4691512"/>
              <a:gd name="connsiteY216" fmla="*/ 1572239 h 2786219"/>
              <a:gd name="connsiteX217" fmla="*/ 1102025 w 4691512"/>
              <a:gd name="connsiteY217" fmla="*/ 1568319 h 2786219"/>
              <a:gd name="connsiteX218" fmla="*/ 3765075 w 4691512"/>
              <a:gd name="connsiteY218" fmla="*/ 1559808 h 2786219"/>
              <a:gd name="connsiteX219" fmla="*/ 3771735 w 4691512"/>
              <a:gd name="connsiteY219" fmla="*/ 1568966 h 2786219"/>
              <a:gd name="connsiteX220" fmla="*/ 3752107 w 4691512"/>
              <a:gd name="connsiteY220" fmla="*/ 1582521 h 2786219"/>
              <a:gd name="connsiteX221" fmla="*/ 3747551 w 4691512"/>
              <a:gd name="connsiteY221" fmla="*/ 1572263 h 2786219"/>
              <a:gd name="connsiteX222" fmla="*/ 3765075 w 4691512"/>
              <a:gd name="connsiteY222" fmla="*/ 1559808 h 2786219"/>
              <a:gd name="connsiteX223" fmla="*/ 962799 w 4691512"/>
              <a:gd name="connsiteY223" fmla="*/ 1514480 h 2786219"/>
              <a:gd name="connsiteX224" fmla="*/ 1063018 w 4691512"/>
              <a:gd name="connsiteY224" fmla="*/ 1552836 h 2786219"/>
              <a:gd name="connsiteX225" fmla="*/ 1067313 w 4691512"/>
              <a:gd name="connsiteY225" fmla="*/ 1559289 h 2786219"/>
              <a:gd name="connsiteX226" fmla="*/ 1060513 w 4691512"/>
              <a:gd name="connsiteY226" fmla="*/ 1565024 h 2786219"/>
              <a:gd name="connsiteX227" fmla="*/ 1024362 w 4691512"/>
              <a:gd name="connsiteY227" fmla="*/ 1556421 h 2786219"/>
              <a:gd name="connsiteX228" fmla="*/ 945976 w 4691512"/>
              <a:gd name="connsiteY228" fmla="*/ 1527385 h 2786219"/>
              <a:gd name="connsiteX229" fmla="*/ 936312 w 4691512"/>
              <a:gd name="connsiteY229" fmla="*/ 1527385 h 2786219"/>
              <a:gd name="connsiteX230" fmla="*/ 933449 w 4691512"/>
              <a:gd name="connsiteY230" fmla="*/ 1524517 h 2786219"/>
              <a:gd name="connsiteX231" fmla="*/ 962799 w 4691512"/>
              <a:gd name="connsiteY231" fmla="*/ 1514480 h 2786219"/>
              <a:gd name="connsiteX232" fmla="*/ 3919324 w 4691512"/>
              <a:gd name="connsiteY232" fmla="*/ 1470238 h 2786219"/>
              <a:gd name="connsiteX233" fmla="*/ 3923233 w 4691512"/>
              <a:gd name="connsiteY233" fmla="*/ 1474976 h 2786219"/>
              <a:gd name="connsiteX234" fmla="*/ 3920390 w 4691512"/>
              <a:gd name="connsiteY234" fmla="*/ 1502961 h 2786219"/>
              <a:gd name="connsiteX235" fmla="*/ 3909372 w 4691512"/>
              <a:gd name="connsiteY235" fmla="*/ 1511463 h 2786219"/>
              <a:gd name="connsiteX236" fmla="*/ 3912216 w 4691512"/>
              <a:gd name="connsiteY236" fmla="*/ 1473205 h 2786219"/>
              <a:gd name="connsiteX237" fmla="*/ 3919324 w 4691512"/>
              <a:gd name="connsiteY237" fmla="*/ 1470238 h 2786219"/>
              <a:gd name="connsiteX238" fmla="*/ 4021137 w 4691512"/>
              <a:gd name="connsiteY238" fmla="*/ 1307028 h 2786219"/>
              <a:gd name="connsiteX239" fmla="*/ 4042367 w 4691512"/>
              <a:gd name="connsiteY239" fmla="*/ 1337978 h 2786219"/>
              <a:gd name="connsiteX240" fmla="*/ 4033731 w 4691512"/>
              <a:gd name="connsiteY240" fmla="*/ 1345988 h 2786219"/>
              <a:gd name="connsiteX241" fmla="*/ 4025455 w 4691512"/>
              <a:gd name="connsiteY241" fmla="*/ 1337978 h 2786219"/>
              <a:gd name="connsiteX242" fmla="*/ 4021137 w 4691512"/>
              <a:gd name="connsiteY242" fmla="*/ 1307028 h 2786219"/>
              <a:gd name="connsiteX243" fmla="*/ 4074848 w 4691512"/>
              <a:gd name="connsiteY243" fmla="*/ 1294328 h 2786219"/>
              <a:gd name="connsiteX244" fmla="*/ 4074848 w 4691512"/>
              <a:gd name="connsiteY244" fmla="*/ 1302641 h 2786219"/>
              <a:gd name="connsiteX245" fmla="*/ 4058920 w 4691512"/>
              <a:gd name="connsiteY245" fmla="*/ 1313032 h 2786219"/>
              <a:gd name="connsiteX246" fmla="*/ 4055586 w 4691512"/>
              <a:gd name="connsiteY246" fmla="*/ 1311646 h 2786219"/>
              <a:gd name="connsiteX247" fmla="*/ 4056698 w 4691512"/>
              <a:gd name="connsiteY247" fmla="*/ 1300216 h 2786219"/>
              <a:gd name="connsiteX248" fmla="*/ 4074848 w 4691512"/>
              <a:gd name="connsiteY248" fmla="*/ 1294328 h 2786219"/>
              <a:gd name="connsiteX249" fmla="*/ 2347024 w 4691512"/>
              <a:gd name="connsiteY249" fmla="*/ 1278097 h 2786219"/>
              <a:gd name="connsiteX250" fmla="*/ 2357185 w 4691512"/>
              <a:gd name="connsiteY250" fmla="*/ 1282672 h 2786219"/>
              <a:gd name="connsiteX251" fmla="*/ 2355346 w 4691512"/>
              <a:gd name="connsiteY251" fmla="*/ 1295981 h 2786219"/>
              <a:gd name="connsiteX252" fmla="*/ 2328862 w 4691512"/>
              <a:gd name="connsiteY252" fmla="*/ 1286000 h 2786219"/>
              <a:gd name="connsiteX253" fmla="*/ 2347024 w 4691512"/>
              <a:gd name="connsiteY253" fmla="*/ 1278097 h 2786219"/>
              <a:gd name="connsiteX254" fmla="*/ 2271193 w 4691512"/>
              <a:gd name="connsiteY254" fmla="*/ 1229242 h 2786219"/>
              <a:gd name="connsiteX255" fmla="*/ 2280891 w 4691512"/>
              <a:gd name="connsiteY255" fmla="*/ 1243349 h 2786219"/>
              <a:gd name="connsiteX256" fmla="*/ 2269461 w 4691512"/>
              <a:gd name="connsiteY256" fmla="*/ 1257456 h 2786219"/>
              <a:gd name="connsiteX257" fmla="*/ 2262880 w 4691512"/>
              <a:gd name="connsiteY257" fmla="*/ 1243711 h 2786219"/>
              <a:gd name="connsiteX258" fmla="*/ 2271193 w 4691512"/>
              <a:gd name="connsiteY258" fmla="*/ 1229242 h 2786219"/>
              <a:gd name="connsiteX259" fmla="*/ 4131456 w 4691512"/>
              <a:gd name="connsiteY259" fmla="*/ 1147053 h 2786219"/>
              <a:gd name="connsiteX260" fmla="*/ 4146505 w 4691512"/>
              <a:gd name="connsiteY260" fmla="*/ 1151395 h 2786219"/>
              <a:gd name="connsiteX261" fmla="*/ 4156538 w 4691512"/>
              <a:gd name="connsiteY261" fmla="*/ 1188660 h 2786219"/>
              <a:gd name="connsiteX262" fmla="*/ 4159763 w 4691512"/>
              <a:gd name="connsiteY262" fmla="*/ 1247272 h 2786219"/>
              <a:gd name="connsiteX263" fmla="*/ 4148297 w 4691512"/>
              <a:gd name="connsiteY263" fmla="*/ 1263553 h 2786219"/>
              <a:gd name="connsiteX264" fmla="*/ 4111031 w 4691512"/>
              <a:gd name="connsiteY264" fmla="*/ 1279834 h 2786219"/>
              <a:gd name="connsiteX265" fmla="*/ 4104582 w 4691512"/>
              <a:gd name="connsiteY265" fmla="*/ 1291050 h 2786219"/>
              <a:gd name="connsiteX266" fmla="*/ 4088815 w 4691512"/>
              <a:gd name="connsiteY266" fmla="*/ 1294668 h 2786219"/>
              <a:gd name="connsiteX267" fmla="*/ 4059433 w 4691512"/>
              <a:gd name="connsiteY267" fmla="*/ 1289603 h 2786219"/>
              <a:gd name="connsiteX268" fmla="*/ 4035425 w 4691512"/>
              <a:gd name="connsiteY268" fmla="*/ 1284538 h 2786219"/>
              <a:gd name="connsiteX269" fmla="*/ 4066241 w 4691512"/>
              <a:gd name="connsiteY269" fmla="*/ 1262830 h 2786219"/>
              <a:gd name="connsiteX270" fmla="*/ 4094190 w 4691512"/>
              <a:gd name="connsiteY270" fmla="*/ 1244378 h 2786219"/>
              <a:gd name="connsiteX271" fmla="*/ 4103148 w 4691512"/>
              <a:gd name="connsiteY271" fmla="*/ 1233162 h 2786219"/>
              <a:gd name="connsiteX272" fmla="*/ 4124289 w 4691512"/>
              <a:gd name="connsiteY272" fmla="*/ 1182871 h 2786219"/>
              <a:gd name="connsiteX273" fmla="*/ 4125723 w 4691512"/>
              <a:gd name="connsiteY273" fmla="*/ 1158269 h 2786219"/>
              <a:gd name="connsiteX274" fmla="*/ 4131456 w 4691512"/>
              <a:gd name="connsiteY274" fmla="*/ 1147053 h 2786219"/>
              <a:gd name="connsiteX275" fmla="*/ 2608806 w 4691512"/>
              <a:gd name="connsiteY275" fmla="*/ 1134354 h 2786219"/>
              <a:gd name="connsiteX276" fmla="*/ 2626949 w 4691512"/>
              <a:gd name="connsiteY276" fmla="*/ 1142682 h 2786219"/>
              <a:gd name="connsiteX277" fmla="*/ 2614249 w 4691512"/>
              <a:gd name="connsiteY277" fmla="*/ 1154267 h 2786219"/>
              <a:gd name="connsiteX278" fmla="*/ 2601912 w 4691512"/>
              <a:gd name="connsiteY278" fmla="*/ 1140509 h 2786219"/>
              <a:gd name="connsiteX279" fmla="*/ 2608806 w 4691512"/>
              <a:gd name="connsiteY279" fmla="*/ 1134354 h 2786219"/>
              <a:gd name="connsiteX280" fmla="*/ 4122188 w 4691512"/>
              <a:gd name="connsiteY280" fmla="*/ 1048538 h 2786219"/>
              <a:gd name="connsiteX281" fmla="*/ 4133756 w 4691512"/>
              <a:gd name="connsiteY281" fmla="*/ 1051257 h 2786219"/>
              <a:gd name="connsiteX282" fmla="*/ 4171353 w 4691512"/>
              <a:gd name="connsiteY282" fmla="*/ 1071566 h 2786219"/>
              <a:gd name="connsiteX283" fmla="*/ 4175330 w 4691512"/>
              <a:gd name="connsiteY283" fmla="*/ 1088249 h 2786219"/>
              <a:gd name="connsiteX284" fmla="*/ 4157254 w 4691512"/>
              <a:gd name="connsiteY284" fmla="*/ 1107107 h 2786219"/>
              <a:gd name="connsiteX285" fmla="*/ 4148578 w 4691512"/>
              <a:gd name="connsiteY285" fmla="*/ 1109283 h 2786219"/>
              <a:gd name="connsiteX286" fmla="*/ 4121103 w 4691512"/>
              <a:gd name="connsiteY286" fmla="*/ 1128867 h 2786219"/>
              <a:gd name="connsiteX287" fmla="*/ 4113511 w 4691512"/>
              <a:gd name="connsiteY287" fmla="*/ 1099129 h 2786219"/>
              <a:gd name="connsiteX288" fmla="*/ 4119296 w 4691512"/>
              <a:gd name="connsiteY288" fmla="*/ 1061049 h 2786219"/>
              <a:gd name="connsiteX289" fmla="*/ 4122188 w 4691512"/>
              <a:gd name="connsiteY289" fmla="*/ 1048538 h 2786219"/>
              <a:gd name="connsiteX290" fmla="*/ 1294320 w 4691512"/>
              <a:gd name="connsiteY290" fmla="*/ 1040328 h 2786219"/>
              <a:gd name="connsiteX291" fmla="*/ 1309339 w 4691512"/>
              <a:gd name="connsiteY291" fmla="*/ 1047472 h 2786219"/>
              <a:gd name="connsiteX292" fmla="*/ 1307942 w 4691512"/>
              <a:gd name="connsiteY292" fmla="*/ 1051984 h 2786219"/>
              <a:gd name="connsiteX293" fmla="*/ 1292225 w 4691512"/>
              <a:gd name="connsiteY293" fmla="*/ 1044840 h 2786219"/>
              <a:gd name="connsiteX294" fmla="*/ 1294320 w 4691512"/>
              <a:gd name="connsiteY294" fmla="*/ 1040328 h 2786219"/>
              <a:gd name="connsiteX295" fmla="*/ 1396725 w 4691512"/>
              <a:gd name="connsiteY295" fmla="*/ 1018103 h 2786219"/>
              <a:gd name="connsiteX296" fmla="*/ 1394214 w 4691512"/>
              <a:gd name="connsiteY296" fmla="*/ 1031132 h 2786219"/>
              <a:gd name="connsiteX297" fmla="*/ 1401030 w 4691512"/>
              <a:gd name="connsiteY297" fmla="*/ 1049590 h 2786219"/>
              <a:gd name="connsiteX298" fmla="*/ 1407846 w 4691512"/>
              <a:gd name="connsiteY298" fmla="*/ 1051762 h 2786219"/>
              <a:gd name="connsiteX299" fmla="*/ 1422553 w 4691512"/>
              <a:gd name="connsiteY299" fmla="*/ 1064429 h 2786219"/>
              <a:gd name="connsiteX300" fmla="*/ 1404617 w 4691512"/>
              <a:gd name="connsiteY300" fmla="*/ 1087591 h 2786219"/>
              <a:gd name="connsiteX301" fmla="*/ 1354038 w 4691512"/>
              <a:gd name="connsiteY301" fmla="*/ 1083610 h 2786219"/>
              <a:gd name="connsiteX302" fmla="*/ 1350451 w 4691512"/>
              <a:gd name="connsiteY302" fmla="*/ 1074924 h 2786219"/>
              <a:gd name="connsiteX303" fmla="*/ 1381301 w 4691512"/>
              <a:gd name="connsiteY303" fmla="*/ 1027875 h 2786219"/>
              <a:gd name="connsiteX304" fmla="*/ 1396725 w 4691512"/>
              <a:gd name="connsiteY304" fmla="*/ 1018103 h 2786219"/>
              <a:gd name="connsiteX305" fmla="*/ 2050688 w 4691512"/>
              <a:gd name="connsiteY305" fmla="*/ 960092 h 2786219"/>
              <a:gd name="connsiteX306" fmla="*/ 2058292 w 4691512"/>
              <a:gd name="connsiteY306" fmla="*/ 960092 h 2786219"/>
              <a:gd name="connsiteX307" fmla="*/ 2070240 w 4691512"/>
              <a:gd name="connsiteY307" fmla="*/ 979312 h 2786219"/>
              <a:gd name="connsiteX308" fmla="*/ 2065171 w 4691512"/>
              <a:gd name="connsiteY308" fmla="*/ 1007234 h 2786219"/>
              <a:gd name="connsiteX309" fmla="*/ 2025706 w 4691512"/>
              <a:gd name="connsiteY309" fmla="*/ 1027541 h 2786219"/>
              <a:gd name="connsiteX310" fmla="*/ 2020999 w 4691512"/>
              <a:gd name="connsiteY310" fmla="*/ 1022827 h 2786219"/>
              <a:gd name="connsiteX311" fmla="*/ 2050688 w 4691512"/>
              <a:gd name="connsiteY311" fmla="*/ 960092 h 2786219"/>
              <a:gd name="connsiteX312" fmla="*/ 427090 w 4691512"/>
              <a:gd name="connsiteY312" fmla="*/ 945435 h 2786219"/>
              <a:gd name="connsiteX313" fmla="*/ 447857 w 4691512"/>
              <a:gd name="connsiteY313" fmla="*/ 962909 h 2786219"/>
              <a:gd name="connsiteX314" fmla="*/ 457330 w 4691512"/>
              <a:gd name="connsiteY314" fmla="*/ 981096 h 2786219"/>
              <a:gd name="connsiteX315" fmla="*/ 454415 w 4691512"/>
              <a:gd name="connsiteY315" fmla="*/ 993935 h 2786219"/>
              <a:gd name="connsiteX316" fmla="*/ 443485 w 4691512"/>
              <a:gd name="connsiteY316" fmla="*/ 990725 h 2786219"/>
              <a:gd name="connsiteX317" fmla="*/ 418709 w 4691512"/>
              <a:gd name="connsiteY317" fmla="*/ 958986 h 2786219"/>
              <a:gd name="connsiteX318" fmla="*/ 427090 w 4691512"/>
              <a:gd name="connsiteY318" fmla="*/ 945435 h 2786219"/>
              <a:gd name="connsiteX319" fmla="*/ 2091908 w 4691512"/>
              <a:gd name="connsiteY319" fmla="*/ 888774 h 2786219"/>
              <a:gd name="connsiteX320" fmla="*/ 2099615 w 4691512"/>
              <a:gd name="connsiteY320" fmla="*/ 895347 h 2786219"/>
              <a:gd name="connsiteX321" fmla="*/ 2103604 w 4691512"/>
              <a:gd name="connsiteY321" fmla="*/ 901470 h 2786219"/>
              <a:gd name="connsiteX322" fmla="*/ 2114122 w 4691512"/>
              <a:gd name="connsiteY322" fmla="*/ 931366 h 2786219"/>
              <a:gd name="connsiteX323" fmla="*/ 2119925 w 4691512"/>
              <a:gd name="connsiteY323" fmla="*/ 948655 h 2786219"/>
              <a:gd name="connsiteX324" fmla="*/ 2143137 w 4691512"/>
              <a:gd name="connsiteY324" fmla="*/ 980352 h 2786219"/>
              <a:gd name="connsiteX325" fmla="*/ 2162722 w 4691512"/>
              <a:gd name="connsiteY325" fmla="*/ 1004484 h 2786219"/>
              <a:gd name="connsiteX326" fmla="*/ 2167437 w 4691512"/>
              <a:gd name="connsiteY326" fmla="*/ 1017811 h 2786219"/>
              <a:gd name="connsiteX327" fmla="*/ 2136246 w 4691512"/>
              <a:gd name="connsiteY327" fmla="*/ 1048788 h 2786219"/>
              <a:gd name="connsiteX328" fmla="*/ 2085833 w 4691512"/>
              <a:gd name="connsiteY328" fmla="*/ 1057432 h 2786219"/>
              <a:gd name="connsiteX329" fmla="*/ 2081118 w 4691512"/>
              <a:gd name="connsiteY329" fmla="*/ 1052029 h 2786219"/>
              <a:gd name="connsiteX330" fmla="*/ 2105781 w 4691512"/>
              <a:gd name="connsiteY330" fmla="*/ 1039062 h 2786219"/>
              <a:gd name="connsiteX331" fmla="*/ 2094537 w 4691512"/>
              <a:gd name="connsiteY331" fmla="*/ 1005925 h 2786219"/>
              <a:gd name="connsiteX332" fmla="*/ 2100703 w 4691512"/>
              <a:gd name="connsiteY332" fmla="*/ 995480 h 2786219"/>
              <a:gd name="connsiteX333" fmla="*/ 2094537 w 4691512"/>
              <a:gd name="connsiteY333" fmla="*/ 965944 h 2786219"/>
              <a:gd name="connsiteX334" fmla="*/ 2084382 w 4691512"/>
              <a:gd name="connsiteY334" fmla="*/ 952257 h 2786219"/>
              <a:gd name="connsiteX335" fmla="*/ 2077491 w 4691512"/>
              <a:gd name="connsiteY335" fmla="*/ 933887 h 2786219"/>
              <a:gd name="connsiteX336" fmla="*/ 2083657 w 4691512"/>
              <a:gd name="connsiteY336" fmla="*/ 893546 h 2786219"/>
              <a:gd name="connsiteX337" fmla="*/ 2091908 w 4691512"/>
              <a:gd name="connsiteY337" fmla="*/ 888774 h 2786219"/>
              <a:gd name="connsiteX338" fmla="*/ 385419 w 4691512"/>
              <a:gd name="connsiteY338" fmla="*/ 853003 h 2786219"/>
              <a:gd name="connsiteX339" fmla="*/ 383016 w 4691512"/>
              <a:gd name="connsiteY339" fmla="*/ 874858 h 2786219"/>
              <a:gd name="connsiteX340" fmla="*/ 377868 w 4691512"/>
              <a:gd name="connsiteY340" fmla="*/ 873747 h 2786219"/>
              <a:gd name="connsiteX341" fmla="*/ 385419 w 4691512"/>
              <a:gd name="connsiteY341" fmla="*/ 853003 h 2786219"/>
              <a:gd name="connsiteX342" fmla="*/ 4053754 w 4691512"/>
              <a:gd name="connsiteY342" fmla="*/ 839436 h 2786219"/>
              <a:gd name="connsiteX343" fmla="*/ 4061692 w 4691512"/>
              <a:gd name="connsiteY343" fmla="*/ 842675 h 2786219"/>
              <a:gd name="connsiteX344" fmla="*/ 4068547 w 4691512"/>
              <a:gd name="connsiteY344" fmla="*/ 851313 h 2786219"/>
              <a:gd name="connsiteX345" fmla="*/ 4108234 w 4691512"/>
              <a:gd name="connsiteY345" fmla="*/ 927256 h 2786219"/>
              <a:gd name="connsiteX346" fmla="*/ 4109677 w 4691512"/>
              <a:gd name="connsiteY346" fmla="*/ 945252 h 2786219"/>
              <a:gd name="connsiteX347" fmla="*/ 4115089 w 4691512"/>
              <a:gd name="connsiteY347" fmla="*/ 989882 h 2786219"/>
              <a:gd name="connsiteX348" fmla="*/ 4121944 w 4691512"/>
              <a:gd name="connsiteY348" fmla="*/ 999960 h 2786219"/>
              <a:gd name="connsiteX349" fmla="*/ 4115450 w 4691512"/>
              <a:gd name="connsiteY349" fmla="*/ 1015796 h 2786219"/>
              <a:gd name="connsiteX350" fmla="*/ 4105709 w 4691512"/>
              <a:gd name="connsiteY350" fmla="*/ 1007158 h 2786219"/>
              <a:gd name="connsiteX351" fmla="*/ 4076845 w 4691512"/>
              <a:gd name="connsiteY351" fmla="*/ 917539 h 2786219"/>
              <a:gd name="connsiteX352" fmla="*/ 4060609 w 4691512"/>
              <a:gd name="connsiteY352" fmla="*/ 885866 h 2786219"/>
              <a:gd name="connsiteX353" fmla="*/ 4046538 w 4691512"/>
              <a:gd name="connsiteY353" fmla="*/ 848074 h 2786219"/>
              <a:gd name="connsiteX354" fmla="*/ 4053754 w 4691512"/>
              <a:gd name="connsiteY354" fmla="*/ 839436 h 2786219"/>
              <a:gd name="connsiteX355" fmla="*/ 1950729 w 4691512"/>
              <a:gd name="connsiteY355" fmla="*/ 697643 h 2786219"/>
              <a:gd name="connsiteX356" fmla="*/ 1974197 w 4691512"/>
              <a:gd name="connsiteY356" fmla="*/ 713845 h 2786219"/>
              <a:gd name="connsiteX357" fmla="*/ 1969864 w 4691512"/>
              <a:gd name="connsiteY357" fmla="*/ 740489 h 2786219"/>
              <a:gd name="connsiteX358" fmla="*/ 1914264 w 4691512"/>
              <a:gd name="connsiteY358" fmla="*/ 765332 h 2786219"/>
              <a:gd name="connsiteX359" fmla="*/ 1881410 w 4691512"/>
              <a:gd name="connsiteY359" fmla="*/ 758131 h 2786219"/>
              <a:gd name="connsiteX360" fmla="*/ 1877800 w 4691512"/>
              <a:gd name="connsiteY360" fmla="*/ 722846 h 2786219"/>
              <a:gd name="connsiteX361" fmla="*/ 1950729 w 4691512"/>
              <a:gd name="connsiteY361" fmla="*/ 697643 h 2786219"/>
              <a:gd name="connsiteX362" fmla="*/ 1880902 w 4691512"/>
              <a:gd name="connsiteY362" fmla="*/ 695842 h 2786219"/>
              <a:gd name="connsiteX363" fmla="*/ 1887189 w 4691512"/>
              <a:gd name="connsiteY363" fmla="*/ 704158 h 2786219"/>
              <a:gd name="connsiteX364" fmla="*/ 1875314 w 4691512"/>
              <a:gd name="connsiteY364" fmla="*/ 710961 h 2786219"/>
              <a:gd name="connsiteX365" fmla="*/ 1870075 w 4691512"/>
              <a:gd name="connsiteY365" fmla="*/ 706048 h 2786219"/>
              <a:gd name="connsiteX366" fmla="*/ 1880902 w 4691512"/>
              <a:gd name="connsiteY366" fmla="*/ 695842 h 2786219"/>
              <a:gd name="connsiteX367" fmla="*/ 158899 w 4691512"/>
              <a:gd name="connsiteY367" fmla="*/ 695842 h 2786219"/>
              <a:gd name="connsiteX368" fmla="*/ 159977 w 4691512"/>
              <a:gd name="connsiteY368" fmla="*/ 700172 h 2786219"/>
              <a:gd name="connsiteX369" fmla="*/ 143425 w 4691512"/>
              <a:gd name="connsiteY369" fmla="*/ 710635 h 2786219"/>
              <a:gd name="connsiteX370" fmla="*/ 133349 w 4691512"/>
              <a:gd name="connsiteY370" fmla="*/ 706666 h 2786219"/>
              <a:gd name="connsiteX371" fmla="*/ 138747 w 4691512"/>
              <a:gd name="connsiteY371" fmla="*/ 697646 h 2786219"/>
              <a:gd name="connsiteX372" fmla="*/ 158899 w 4691512"/>
              <a:gd name="connsiteY372" fmla="*/ 695842 h 2786219"/>
              <a:gd name="connsiteX373" fmla="*/ 1109991 w 4691512"/>
              <a:gd name="connsiteY373" fmla="*/ 633928 h 2786219"/>
              <a:gd name="connsiteX374" fmla="*/ 1150576 w 4691512"/>
              <a:gd name="connsiteY374" fmla="*/ 696527 h 2786219"/>
              <a:gd name="connsiteX375" fmla="*/ 1131370 w 4691512"/>
              <a:gd name="connsiteY375" fmla="*/ 688702 h 2786219"/>
              <a:gd name="connsiteX376" fmla="*/ 1115426 w 4691512"/>
              <a:gd name="connsiteY376" fmla="*/ 689057 h 2786219"/>
              <a:gd name="connsiteX377" fmla="*/ 1110715 w 4691512"/>
              <a:gd name="connsiteY377" fmla="*/ 692970 h 2786219"/>
              <a:gd name="connsiteX378" fmla="*/ 1092960 w 4691512"/>
              <a:gd name="connsiteY378" fmla="*/ 697238 h 2786219"/>
              <a:gd name="connsiteX379" fmla="*/ 1086437 w 4691512"/>
              <a:gd name="connsiteY379" fmla="*/ 675542 h 2786219"/>
              <a:gd name="connsiteX380" fmla="*/ 1109991 w 4691512"/>
              <a:gd name="connsiteY380" fmla="*/ 633928 h 2786219"/>
              <a:gd name="connsiteX381" fmla="*/ 1253505 w 4691512"/>
              <a:gd name="connsiteY381" fmla="*/ 578366 h 2786219"/>
              <a:gd name="connsiteX382" fmla="*/ 1260947 w 4691512"/>
              <a:gd name="connsiteY382" fmla="*/ 586896 h 2786219"/>
              <a:gd name="connsiteX383" fmla="*/ 1246436 w 4691512"/>
              <a:gd name="connsiteY383" fmla="*/ 601823 h 2786219"/>
              <a:gd name="connsiteX384" fmla="*/ 1238250 w 4691512"/>
              <a:gd name="connsiteY384" fmla="*/ 592938 h 2786219"/>
              <a:gd name="connsiteX385" fmla="*/ 1253505 w 4691512"/>
              <a:gd name="connsiteY385" fmla="*/ 578366 h 2786219"/>
              <a:gd name="connsiteX386" fmla="*/ 1529942 w 4691512"/>
              <a:gd name="connsiteY386" fmla="*/ 554554 h 2786219"/>
              <a:gd name="connsiteX387" fmla="*/ 1547447 w 4691512"/>
              <a:gd name="connsiteY387" fmla="*/ 570883 h 2786219"/>
              <a:gd name="connsiteX388" fmla="*/ 1535777 w 4691512"/>
              <a:gd name="connsiteY388" fmla="*/ 578866 h 2786219"/>
              <a:gd name="connsiteX389" fmla="*/ 1521554 w 4691512"/>
              <a:gd name="connsiteY389" fmla="*/ 565803 h 2786219"/>
              <a:gd name="connsiteX390" fmla="*/ 1529942 w 4691512"/>
              <a:gd name="connsiteY390" fmla="*/ 554554 h 2786219"/>
              <a:gd name="connsiteX391" fmla="*/ 2817148 w 4691512"/>
              <a:gd name="connsiteY391" fmla="*/ 545028 h 2786219"/>
              <a:gd name="connsiteX392" fmla="*/ 2836505 w 4691512"/>
              <a:gd name="connsiteY392" fmla="*/ 560198 h 2786219"/>
              <a:gd name="connsiteX393" fmla="*/ 2817148 w 4691512"/>
              <a:gd name="connsiteY393" fmla="*/ 545028 h 2786219"/>
              <a:gd name="connsiteX394" fmla="*/ 1891531 w 4691512"/>
              <a:gd name="connsiteY394" fmla="*/ 498992 h 2786219"/>
              <a:gd name="connsiteX395" fmla="*/ 1895116 w 4691512"/>
              <a:gd name="connsiteY395" fmla="*/ 501215 h 2786219"/>
              <a:gd name="connsiteX396" fmla="*/ 1895116 w 4691512"/>
              <a:gd name="connsiteY396" fmla="*/ 520847 h 2786219"/>
              <a:gd name="connsiteX397" fmla="*/ 1884362 w 4691512"/>
              <a:gd name="connsiteY397" fmla="*/ 511586 h 2786219"/>
              <a:gd name="connsiteX398" fmla="*/ 1891531 w 4691512"/>
              <a:gd name="connsiteY398" fmla="*/ 498992 h 2786219"/>
              <a:gd name="connsiteX399" fmla="*/ 885177 w 4691512"/>
              <a:gd name="connsiteY399" fmla="*/ 493414 h 2786219"/>
              <a:gd name="connsiteX400" fmla="*/ 902930 w 4691512"/>
              <a:gd name="connsiteY400" fmla="*/ 497268 h 2786219"/>
              <a:gd name="connsiteX401" fmla="*/ 877888 w 4691512"/>
              <a:gd name="connsiteY401" fmla="*/ 506557 h 2786219"/>
              <a:gd name="connsiteX402" fmla="*/ 885177 w 4691512"/>
              <a:gd name="connsiteY402" fmla="*/ 493414 h 2786219"/>
              <a:gd name="connsiteX403" fmla="*/ 1021579 w 4691512"/>
              <a:gd name="connsiteY403" fmla="*/ 492562 h 2786219"/>
              <a:gd name="connsiteX404" fmla="*/ 1029925 w 4691512"/>
              <a:gd name="connsiteY404" fmla="*/ 512372 h 2786219"/>
              <a:gd name="connsiteX405" fmla="*/ 1020491 w 4691512"/>
              <a:gd name="connsiteY405" fmla="*/ 527140 h 2786219"/>
              <a:gd name="connsiteX406" fmla="*/ 992188 w 4691512"/>
              <a:gd name="connsiteY406" fmla="*/ 507330 h 2786219"/>
              <a:gd name="connsiteX407" fmla="*/ 1021579 w 4691512"/>
              <a:gd name="connsiteY407" fmla="*/ 492562 h 2786219"/>
              <a:gd name="connsiteX408" fmla="*/ 25186 w 4691512"/>
              <a:gd name="connsiteY408" fmla="*/ 454908 h 2786219"/>
              <a:gd name="connsiteX409" fmla="*/ 40926 w 4691512"/>
              <a:gd name="connsiteY409" fmla="*/ 467363 h 2786219"/>
              <a:gd name="connsiteX410" fmla="*/ 32880 w 4691512"/>
              <a:gd name="connsiteY410" fmla="*/ 472492 h 2786219"/>
              <a:gd name="connsiteX411" fmla="*/ 20638 w 4691512"/>
              <a:gd name="connsiteY411" fmla="*/ 460036 h 2786219"/>
              <a:gd name="connsiteX412" fmla="*/ 25186 w 4691512"/>
              <a:gd name="connsiteY412" fmla="*/ 454908 h 2786219"/>
              <a:gd name="connsiteX413" fmla="*/ 1274094 w 4691512"/>
              <a:gd name="connsiteY413" fmla="*/ 396333 h 2786219"/>
              <a:gd name="connsiteX414" fmla="*/ 1289326 w 4691512"/>
              <a:gd name="connsiteY414" fmla="*/ 401625 h 2786219"/>
              <a:gd name="connsiteX415" fmla="*/ 1294993 w 4691512"/>
              <a:gd name="connsiteY415" fmla="*/ 405858 h 2786219"/>
              <a:gd name="connsiteX416" fmla="*/ 1303141 w 4691512"/>
              <a:gd name="connsiteY416" fmla="*/ 424555 h 2786219"/>
              <a:gd name="connsiteX417" fmla="*/ 1287200 w 4691512"/>
              <a:gd name="connsiteY417" fmla="*/ 431963 h 2786219"/>
              <a:gd name="connsiteX418" fmla="*/ 1266655 w 4691512"/>
              <a:gd name="connsiteY418" fmla="*/ 412561 h 2786219"/>
              <a:gd name="connsiteX419" fmla="*/ 1274094 w 4691512"/>
              <a:gd name="connsiteY419" fmla="*/ 396333 h 2786219"/>
              <a:gd name="connsiteX420" fmla="*/ 1193064 w 4691512"/>
              <a:gd name="connsiteY420" fmla="*/ 375527 h 2786219"/>
              <a:gd name="connsiteX421" fmla="*/ 1213916 w 4691512"/>
              <a:gd name="connsiteY421" fmla="*/ 376607 h 2786219"/>
              <a:gd name="connsiteX422" fmla="*/ 1206007 w 4691512"/>
              <a:gd name="connsiteY422" fmla="*/ 395701 h 2786219"/>
              <a:gd name="connsiteX423" fmla="*/ 1182279 w 4691512"/>
              <a:gd name="connsiteY423" fmla="*/ 438931 h 2786219"/>
              <a:gd name="connsiteX424" fmla="*/ 1185155 w 4691512"/>
              <a:gd name="connsiteY424" fmla="*/ 460546 h 2786219"/>
              <a:gd name="connsiteX425" fmla="*/ 1188391 w 4691512"/>
              <a:gd name="connsiteY425" fmla="*/ 460546 h 2786219"/>
              <a:gd name="connsiteX426" fmla="*/ 1189829 w 4691512"/>
              <a:gd name="connsiteY426" fmla="*/ 456223 h 2786219"/>
              <a:gd name="connsiteX427" fmla="*/ 1218589 w 4691512"/>
              <a:gd name="connsiteY427" fmla="*/ 401104 h 2786219"/>
              <a:gd name="connsiteX428" fmla="*/ 1253462 w 4691512"/>
              <a:gd name="connsiteY428" fmla="*/ 390297 h 2786219"/>
              <a:gd name="connsiteX429" fmla="*/ 1259574 w 4691512"/>
              <a:gd name="connsiteY429" fmla="*/ 407949 h 2786219"/>
              <a:gd name="connsiteX430" fmla="*/ 1248788 w 4691512"/>
              <a:gd name="connsiteY430" fmla="*/ 441813 h 2786219"/>
              <a:gd name="connsiteX431" fmla="*/ 1265326 w 4691512"/>
              <a:gd name="connsiteY431" fmla="*/ 447217 h 2786219"/>
              <a:gd name="connsiteX432" fmla="*/ 1282223 w 4691512"/>
              <a:gd name="connsiteY432" fmla="*/ 441453 h 2786219"/>
              <a:gd name="connsiteX433" fmla="*/ 1305591 w 4691512"/>
              <a:gd name="connsiteY433" fmla="*/ 447937 h 2786219"/>
              <a:gd name="connsiteX434" fmla="*/ 1308467 w 4691512"/>
              <a:gd name="connsiteY434" fmla="*/ 470633 h 2786219"/>
              <a:gd name="connsiteX435" fmla="*/ 1315298 w 4691512"/>
              <a:gd name="connsiteY435" fmla="*/ 486844 h 2786219"/>
              <a:gd name="connsiteX436" fmla="*/ 1329678 w 4691512"/>
              <a:gd name="connsiteY436" fmla="*/ 485763 h 2786219"/>
              <a:gd name="connsiteX437" fmla="*/ 1337947 w 4691512"/>
              <a:gd name="connsiteY437" fmla="*/ 486484 h 2786219"/>
              <a:gd name="connsiteX438" fmla="*/ 1338306 w 4691512"/>
              <a:gd name="connsiteY438" fmla="*/ 495490 h 2786219"/>
              <a:gd name="connsiteX439" fmla="*/ 1333633 w 4691512"/>
              <a:gd name="connsiteY439" fmla="*/ 504857 h 2786219"/>
              <a:gd name="connsiteX440" fmla="*/ 1335430 w 4691512"/>
              <a:gd name="connsiteY440" fmla="*/ 516385 h 2786219"/>
              <a:gd name="connsiteX441" fmla="*/ 1345497 w 4691512"/>
              <a:gd name="connsiteY441" fmla="*/ 516745 h 2786219"/>
              <a:gd name="connsiteX442" fmla="*/ 1363113 w 4691512"/>
              <a:gd name="connsiteY442" fmla="*/ 515664 h 2786219"/>
              <a:gd name="connsiteX443" fmla="*/ 1357720 w 4691512"/>
              <a:gd name="connsiteY443" fmla="*/ 527192 h 2786219"/>
              <a:gd name="connsiteX444" fmla="*/ 1351249 w 4691512"/>
              <a:gd name="connsiteY444" fmla="*/ 536919 h 2786219"/>
              <a:gd name="connsiteX445" fmla="*/ 1361674 w 4691512"/>
              <a:gd name="connsiteY445" fmla="*/ 536919 h 2786219"/>
              <a:gd name="connsiteX446" fmla="*/ 1369224 w 4691512"/>
              <a:gd name="connsiteY446" fmla="*/ 536919 h 2786219"/>
              <a:gd name="connsiteX447" fmla="*/ 1364551 w 4691512"/>
              <a:gd name="connsiteY447" fmla="*/ 560335 h 2786219"/>
              <a:gd name="connsiteX448" fmla="*/ 1367786 w 4691512"/>
              <a:gd name="connsiteY448" fmla="*/ 562137 h 2786219"/>
              <a:gd name="connsiteX449" fmla="*/ 1359158 w 4691512"/>
              <a:gd name="connsiteY449" fmla="*/ 565019 h 2786219"/>
              <a:gd name="connsiteX450" fmla="*/ 1354125 w 4691512"/>
              <a:gd name="connsiteY450" fmla="*/ 586994 h 2786219"/>
              <a:gd name="connsiteX451" fmla="*/ 1391873 w 4691512"/>
              <a:gd name="connsiteY451" fmla="*/ 631665 h 2786219"/>
              <a:gd name="connsiteX452" fmla="*/ 1396547 w 4691512"/>
              <a:gd name="connsiteY452" fmla="*/ 635628 h 2786219"/>
              <a:gd name="connsiteX453" fmla="*/ 1398344 w 4691512"/>
              <a:gd name="connsiteY453" fmla="*/ 657964 h 2786219"/>
              <a:gd name="connsiteX454" fmla="*/ 1380729 w 4691512"/>
              <a:gd name="connsiteY454" fmla="*/ 676336 h 2786219"/>
              <a:gd name="connsiteX455" fmla="*/ 1369584 w 4691512"/>
              <a:gd name="connsiteY455" fmla="*/ 680659 h 2786219"/>
              <a:gd name="connsiteX456" fmla="*/ 1362753 w 4691512"/>
              <a:gd name="connsiteY456" fmla="*/ 670933 h 2786219"/>
              <a:gd name="connsiteX457" fmla="*/ 1350889 w 4691512"/>
              <a:gd name="connsiteY457" fmla="*/ 651479 h 2786219"/>
              <a:gd name="connsiteX458" fmla="*/ 1333273 w 4691512"/>
              <a:gd name="connsiteY458" fmla="*/ 652560 h 2786219"/>
              <a:gd name="connsiteX459" fmla="*/ 1331116 w 4691512"/>
              <a:gd name="connsiteY459" fmla="*/ 665889 h 2786219"/>
              <a:gd name="connsiteX460" fmla="*/ 1345497 w 4691512"/>
              <a:gd name="connsiteY460" fmla="*/ 698312 h 2786219"/>
              <a:gd name="connsiteX461" fmla="*/ 1348013 w 4691512"/>
              <a:gd name="connsiteY461" fmla="*/ 703716 h 2786219"/>
              <a:gd name="connsiteX462" fmla="*/ 1345856 w 4691512"/>
              <a:gd name="connsiteY462" fmla="*/ 727132 h 2786219"/>
              <a:gd name="connsiteX463" fmla="*/ 1320690 w 4691512"/>
              <a:gd name="connsiteY463" fmla="*/ 727132 h 2786219"/>
              <a:gd name="connsiteX464" fmla="*/ 1305231 w 4691512"/>
              <a:gd name="connsiteY464" fmla="*/ 717405 h 2786219"/>
              <a:gd name="connsiteX465" fmla="*/ 1319612 w 4691512"/>
              <a:gd name="connsiteY465" fmla="*/ 757393 h 2786219"/>
              <a:gd name="connsiteX466" fmla="*/ 1272516 w 4691512"/>
              <a:gd name="connsiteY466" fmla="*/ 730014 h 2786219"/>
              <a:gd name="connsiteX467" fmla="*/ 1257776 w 4691512"/>
              <a:gd name="connsiteY467" fmla="*/ 702275 h 2786219"/>
              <a:gd name="connsiteX468" fmla="*/ 1231172 w 4691512"/>
              <a:gd name="connsiteY468" fmla="*/ 686423 h 2786219"/>
              <a:gd name="connsiteX469" fmla="*/ 1196300 w 4691512"/>
              <a:gd name="connsiteY469" fmla="*/ 675256 h 2786219"/>
              <a:gd name="connsiteX470" fmla="*/ 1216073 w 4691512"/>
              <a:gd name="connsiteY470" fmla="*/ 661566 h 2786219"/>
              <a:gd name="connsiteX471" fmla="*/ 1234408 w 4691512"/>
              <a:gd name="connsiteY471" fmla="*/ 661926 h 2786219"/>
              <a:gd name="connsiteX472" fmla="*/ 1257776 w 4691512"/>
              <a:gd name="connsiteY472" fmla="*/ 646436 h 2786219"/>
              <a:gd name="connsiteX473" fmla="*/ 1271437 w 4691512"/>
              <a:gd name="connsiteY473" fmla="*/ 626982 h 2786219"/>
              <a:gd name="connsiteX474" fmla="*/ 1287975 w 4691512"/>
              <a:gd name="connsiteY474" fmla="*/ 603205 h 2786219"/>
              <a:gd name="connsiteX475" fmla="*/ 1285099 w 4691512"/>
              <a:gd name="connsiteY475" fmla="*/ 576907 h 2786219"/>
              <a:gd name="connsiteX476" fmla="*/ 1253462 w 4691512"/>
              <a:gd name="connsiteY476" fmla="*/ 515664 h 2786219"/>
              <a:gd name="connsiteX477" fmla="*/ 1244834 w 4691512"/>
              <a:gd name="connsiteY477" fmla="*/ 504136 h 2786219"/>
              <a:gd name="connsiteX478" fmla="*/ 1220746 w 4691512"/>
              <a:gd name="connsiteY478" fmla="*/ 518546 h 2786219"/>
              <a:gd name="connsiteX479" fmla="*/ 1150282 w 4691512"/>
              <a:gd name="connsiteY479" fmla="*/ 494049 h 2786219"/>
              <a:gd name="connsiteX480" fmla="*/ 1142373 w 4691512"/>
              <a:gd name="connsiteY480" fmla="*/ 488645 h 2786219"/>
              <a:gd name="connsiteX481" fmla="*/ 1147047 w 4691512"/>
              <a:gd name="connsiteY481" fmla="*/ 466670 h 2786219"/>
              <a:gd name="connsiteX482" fmla="*/ 1143092 w 4691512"/>
              <a:gd name="connsiteY482" fmla="*/ 459465 h 2786219"/>
              <a:gd name="connsiteX483" fmla="*/ 1139857 w 4691512"/>
              <a:gd name="connsiteY483" fmla="*/ 429924 h 2786219"/>
              <a:gd name="connsiteX484" fmla="*/ 1188750 w 4691512"/>
              <a:gd name="connsiteY484" fmla="*/ 377688 h 2786219"/>
              <a:gd name="connsiteX485" fmla="*/ 1193064 w 4691512"/>
              <a:gd name="connsiteY485" fmla="*/ 375527 h 2786219"/>
              <a:gd name="connsiteX486" fmla="*/ 1136940 w 4691512"/>
              <a:gd name="connsiteY486" fmla="*/ 344665 h 2786219"/>
              <a:gd name="connsiteX487" fmla="*/ 1156840 w 4691512"/>
              <a:gd name="connsiteY487" fmla="*/ 355770 h 2786219"/>
              <a:gd name="connsiteX488" fmla="*/ 1156840 w 4691512"/>
              <a:gd name="connsiteY488" fmla="*/ 373827 h 2786219"/>
              <a:gd name="connsiteX489" fmla="*/ 1117130 w 4691512"/>
              <a:gd name="connsiteY489" fmla="*/ 397662 h 2786219"/>
              <a:gd name="connsiteX490" fmla="*/ 1104966 w 4691512"/>
              <a:gd name="connsiteY490" fmla="*/ 405968 h 2786219"/>
              <a:gd name="connsiteX491" fmla="*/ 1089941 w 4691512"/>
              <a:gd name="connsiteY491" fmla="*/ 416080 h 2786219"/>
              <a:gd name="connsiteX492" fmla="*/ 1115699 w 4691512"/>
              <a:gd name="connsiteY492" fmla="*/ 351437 h 2786219"/>
              <a:gd name="connsiteX493" fmla="*/ 1136940 w 4691512"/>
              <a:gd name="connsiteY493" fmla="*/ 344665 h 2786219"/>
              <a:gd name="connsiteX494" fmla="*/ 1058144 w 4691512"/>
              <a:gd name="connsiteY494" fmla="*/ 340960 h 2786219"/>
              <a:gd name="connsiteX495" fmla="*/ 1088662 w 4691512"/>
              <a:gd name="connsiteY495" fmla="*/ 346709 h 2786219"/>
              <a:gd name="connsiteX496" fmla="*/ 1085755 w 4691512"/>
              <a:gd name="connsiteY496" fmla="*/ 357129 h 2786219"/>
              <a:gd name="connsiteX497" fmla="*/ 1079216 w 4691512"/>
              <a:gd name="connsiteY497" fmla="*/ 387311 h 2786219"/>
              <a:gd name="connsiteX498" fmla="*/ 1058870 w 4691512"/>
              <a:gd name="connsiteY498" fmla="*/ 420726 h 2786219"/>
              <a:gd name="connsiteX499" fmla="*/ 1040705 w 4691512"/>
              <a:gd name="connsiteY499" fmla="*/ 426475 h 2786219"/>
              <a:gd name="connsiteX500" fmla="*/ 1032349 w 4691512"/>
              <a:gd name="connsiteY500" fmla="*/ 423242 h 2786219"/>
              <a:gd name="connsiteX501" fmla="*/ 1017090 w 4691512"/>
              <a:gd name="connsiteY501" fmla="*/ 380843 h 2786219"/>
              <a:gd name="connsiteX502" fmla="*/ 1019996 w 4691512"/>
              <a:gd name="connsiteY502" fmla="*/ 365752 h 2786219"/>
              <a:gd name="connsiteX503" fmla="*/ 1034165 w 4691512"/>
              <a:gd name="connsiteY503" fmla="*/ 370423 h 2786219"/>
              <a:gd name="connsiteX504" fmla="*/ 1041431 w 4691512"/>
              <a:gd name="connsiteY504" fmla="*/ 375094 h 2786219"/>
              <a:gd name="connsiteX505" fmla="*/ 1048334 w 4691512"/>
              <a:gd name="connsiteY505" fmla="*/ 358925 h 2786219"/>
              <a:gd name="connsiteX506" fmla="*/ 1058144 w 4691512"/>
              <a:gd name="connsiteY506" fmla="*/ 340960 h 2786219"/>
              <a:gd name="connsiteX507" fmla="*/ 991190 w 4691512"/>
              <a:gd name="connsiteY507" fmla="*/ 325953 h 2786219"/>
              <a:gd name="connsiteX508" fmla="*/ 1007434 w 4691512"/>
              <a:gd name="connsiteY508" fmla="*/ 336997 h 2786219"/>
              <a:gd name="connsiteX509" fmla="*/ 993036 w 4691512"/>
              <a:gd name="connsiteY509" fmla="*/ 350985 h 2786219"/>
              <a:gd name="connsiteX510" fmla="*/ 977899 w 4691512"/>
              <a:gd name="connsiteY510" fmla="*/ 334420 h 2786219"/>
              <a:gd name="connsiteX511" fmla="*/ 991190 w 4691512"/>
              <a:gd name="connsiteY511" fmla="*/ 325953 h 2786219"/>
              <a:gd name="connsiteX512" fmla="*/ 2360573 w 4691512"/>
              <a:gd name="connsiteY512" fmla="*/ 316515 h 2786219"/>
              <a:gd name="connsiteX513" fmla="*/ 2377004 w 4691512"/>
              <a:gd name="connsiteY513" fmla="*/ 334633 h 2786219"/>
              <a:gd name="connsiteX514" fmla="*/ 2366288 w 4691512"/>
              <a:gd name="connsiteY514" fmla="*/ 346229 h 2786219"/>
              <a:gd name="connsiteX515" fmla="*/ 2350572 w 4691512"/>
              <a:gd name="connsiteY515" fmla="*/ 329560 h 2786219"/>
              <a:gd name="connsiteX516" fmla="*/ 2360573 w 4691512"/>
              <a:gd name="connsiteY516" fmla="*/ 316515 h 2786219"/>
              <a:gd name="connsiteX517" fmla="*/ 2826952 w 4691512"/>
              <a:gd name="connsiteY517" fmla="*/ 308348 h 2786219"/>
              <a:gd name="connsiteX518" fmla="*/ 2838404 w 4691512"/>
              <a:gd name="connsiteY518" fmla="*/ 310514 h 2786219"/>
              <a:gd name="connsiteX519" fmla="*/ 2839478 w 4691512"/>
              <a:gd name="connsiteY519" fmla="*/ 321706 h 2786219"/>
              <a:gd name="connsiteX520" fmla="*/ 2820868 w 4691512"/>
              <a:gd name="connsiteY520" fmla="*/ 350226 h 2786219"/>
              <a:gd name="connsiteX521" fmla="*/ 2778639 w 4691512"/>
              <a:gd name="connsiteY521" fmla="*/ 400768 h 2786219"/>
              <a:gd name="connsiteX522" fmla="*/ 2766471 w 4691512"/>
              <a:gd name="connsiteY522" fmla="*/ 429649 h 2786219"/>
              <a:gd name="connsiteX523" fmla="*/ 2762535 w 4691512"/>
              <a:gd name="connsiteY523" fmla="*/ 442284 h 2786219"/>
              <a:gd name="connsiteX524" fmla="*/ 2758240 w 4691512"/>
              <a:gd name="connsiteY524" fmla="*/ 478747 h 2786219"/>
              <a:gd name="connsiteX525" fmla="*/ 2782934 w 4691512"/>
              <a:gd name="connsiteY525" fmla="*/ 528206 h 2786219"/>
              <a:gd name="connsiteX526" fmla="*/ 2789018 w 4691512"/>
              <a:gd name="connsiteY526" fmla="*/ 539036 h 2786219"/>
              <a:gd name="connsiteX527" fmla="*/ 2749293 w 4691512"/>
              <a:gd name="connsiteY527" fmla="*/ 532538 h 2786219"/>
              <a:gd name="connsiteX528" fmla="*/ 2733189 w 4691512"/>
              <a:gd name="connsiteY528" fmla="*/ 523151 h 2786219"/>
              <a:gd name="connsiteX529" fmla="*/ 2721379 w 4691512"/>
              <a:gd name="connsiteY529" fmla="*/ 500046 h 2786219"/>
              <a:gd name="connsiteX530" fmla="*/ 2723884 w 4691512"/>
              <a:gd name="connsiteY530" fmla="*/ 479469 h 2786219"/>
              <a:gd name="connsiteX531" fmla="*/ 2726747 w 4691512"/>
              <a:gd name="connsiteY531" fmla="*/ 466833 h 2786219"/>
              <a:gd name="connsiteX532" fmla="*/ 2728894 w 4691512"/>
              <a:gd name="connsiteY532" fmla="*/ 444450 h 2786219"/>
              <a:gd name="connsiteX533" fmla="*/ 2729252 w 4691512"/>
              <a:gd name="connsiteY533" fmla="*/ 439757 h 2786219"/>
              <a:gd name="connsiteX534" fmla="*/ 2736052 w 4691512"/>
              <a:gd name="connsiteY534" fmla="*/ 402573 h 2786219"/>
              <a:gd name="connsiteX535" fmla="*/ 2787228 w 4691512"/>
              <a:gd name="connsiteY535" fmla="*/ 335785 h 2786219"/>
              <a:gd name="connsiteX536" fmla="*/ 2802975 w 4691512"/>
              <a:gd name="connsiteY536" fmla="*/ 324594 h 2786219"/>
              <a:gd name="connsiteX537" fmla="*/ 2826952 w 4691512"/>
              <a:gd name="connsiteY537" fmla="*/ 308348 h 2786219"/>
              <a:gd name="connsiteX538" fmla="*/ 1148770 w 4691512"/>
              <a:gd name="connsiteY538" fmla="*/ 291029 h 2786219"/>
              <a:gd name="connsiteX539" fmla="*/ 1145488 w 4691512"/>
              <a:gd name="connsiteY539" fmla="*/ 319397 h 2786219"/>
              <a:gd name="connsiteX540" fmla="*/ 1128712 w 4691512"/>
              <a:gd name="connsiteY540" fmla="*/ 305752 h 2786219"/>
              <a:gd name="connsiteX541" fmla="*/ 1148770 w 4691512"/>
              <a:gd name="connsiteY541" fmla="*/ 291029 h 2786219"/>
              <a:gd name="connsiteX542" fmla="*/ 831157 w 4691512"/>
              <a:gd name="connsiteY542" fmla="*/ 251775 h 2786219"/>
              <a:gd name="connsiteX543" fmla="*/ 849466 w 4691512"/>
              <a:gd name="connsiteY543" fmla="*/ 254784 h 2786219"/>
              <a:gd name="connsiteX544" fmla="*/ 876752 w 4691512"/>
              <a:gd name="connsiteY544" fmla="*/ 275626 h 2786219"/>
              <a:gd name="connsiteX545" fmla="*/ 873880 w 4691512"/>
              <a:gd name="connsiteY545" fmla="*/ 314795 h 2786219"/>
              <a:gd name="connsiteX546" fmla="*/ 887882 w 4691512"/>
              <a:gd name="connsiteY546" fmla="*/ 330607 h 2786219"/>
              <a:gd name="connsiteX547" fmla="*/ 897934 w 4691512"/>
              <a:gd name="connsiteY547" fmla="*/ 335637 h 2786219"/>
              <a:gd name="connsiteX548" fmla="*/ 911577 w 4691512"/>
              <a:gd name="connsiteY548" fmla="*/ 344621 h 2786219"/>
              <a:gd name="connsiteX549" fmla="*/ 933836 w 4691512"/>
              <a:gd name="connsiteY549" fmla="*/ 351449 h 2786219"/>
              <a:gd name="connsiteX550" fmla="*/ 933836 w 4691512"/>
              <a:gd name="connsiteY550" fmla="*/ 389899 h 2786219"/>
              <a:gd name="connsiteX551" fmla="*/ 937785 w 4691512"/>
              <a:gd name="connsiteY551" fmla="*/ 390618 h 2786219"/>
              <a:gd name="connsiteX552" fmla="*/ 953582 w 4691512"/>
              <a:gd name="connsiteY552" fmla="*/ 354324 h 2786219"/>
              <a:gd name="connsiteX553" fmla="*/ 970097 w 4691512"/>
              <a:gd name="connsiteY553" fmla="*/ 340668 h 2786219"/>
              <a:gd name="connsiteX554" fmla="*/ 979432 w 4691512"/>
              <a:gd name="connsiteY554" fmla="*/ 364385 h 2786219"/>
              <a:gd name="connsiteX555" fmla="*/ 966148 w 4691512"/>
              <a:gd name="connsiteY555" fmla="*/ 412538 h 2786219"/>
              <a:gd name="connsiteX556" fmla="*/ 967225 w 4691512"/>
              <a:gd name="connsiteY556" fmla="*/ 433021 h 2786219"/>
              <a:gd name="connsiteX557" fmla="*/ 979432 w 4691512"/>
              <a:gd name="connsiteY557" fmla="*/ 462487 h 2786219"/>
              <a:gd name="connsiteX558" fmla="*/ 970456 w 4691512"/>
              <a:gd name="connsiteY558" fmla="*/ 473986 h 2786219"/>
              <a:gd name="connsiteX559" fmla="*/ 958609 w 4691512"/>
              <a:gd name="connsiteY559" fmla="*/ 475065 h 2786219"/>
              <a:gd name="connsiteX560" fmla="*/ 952864 w 4691512"/>
              <a:gd name="connsiteY560" fmla="*/ 485126 h 2786219"/>
              <a:gd name="connsiteX561" fmla="*/ 942812 w 4691512"/>
              <a:gd name="connsiteY561" fmla="*/ 499141 h 2786219"/>
              <a:gd name="connsiteX562" fmla="*/ 914449 w 4691512"/>
              <a:gd name="connsiteY562" fmla="*/ 482970 h 2786219"/>
              <a:gd name="connsiteX563" fmla="*/ 901165 w 4691512"/>
              <a:gd name="connsiteY563" fmla="*/ 477939 h 2786219"/>
              <a:gd name="connsiteX564" fmla="*/ 848748 w 4691512"/>
              <a:gd name="connsiteY564" fmla="*/ 489079 h 2786219"/>
              <a:gd name="connsiteX565" fmla="*/ 814282 w 4691512"/>
              <a:gd name="connsiteY565" fmla="*/ 468596 h 2786219"/>
              <a:gd name="connsiteX566" fmla="*/ 798486 w 4691512"/>
              <a:gd name="connsiteY566" fmla="*/ 442723 h 2786219"/>
              <a:gd name="connsiteX567" fmla="*/ 797409 w 4691512"/>
              <a:gd name="connsiteY567" fmla="*/ 425115 h 2786219"/>
              <a:gd name="connsiteX568" fmla="*/ 815360 w 4691512"/>
              <a:gd name="connsiteY568" fmla="*/ 419725 h 2786219"/>
              <a:gd name="connsiteX569" fmla="*/ 848748 w 4691512"/>
              <a:gd name="connsiteY569" fmla="*/ 426553 h 2786219"/>
              <a:gd name="connsiteX570" fmla="*/ 859878 w 4691512"/>
              <a:gd name="connsiteY570" fmla="*/ 424037 h 2786219"/>
              <a:gd name="connsiteX571" fmla="*/ 849825 w 4691512"/>
              <a:gd name="connsiteY571" fmla="*/ 415772 h 2786219"/>
              <a:gd name="connsiteX572" fmla="*/ 813205 w 4691512"/>
              <a:gd name="connsiteY572" fmla="*/ 396367 h 2786219"/>
              <a:gd name="connsiteX573" fmla="*/ 805307 w 4691512"/>
              <a:gd name="connsiteY573" fmla="*/ 388462 h 2786219"/>
              <a:gd name="connsiteX574" fmla="*/ 816437 w 4691512"/>
              <a:gd name="connsiteY574" fmla="*/ 380197 h 2786219"/>
              <a:gd name="connsiteX575" fmla="*/ 833670 w 4691512"/>
              <a:gd name="connsiteY575" fmla="*/ 377322 h 2786219"/>
              <a:gd name="connsiteX576" fmla="*/ 824335 w 4691512"/>
              <a:gd name="connsiteY576" fmla="*/ 369776 h 2786219"/>
              <a:gd name="connsiteX577" fmla="*/ 821822 w 4691512"/>
              <a:gd name="connsiteY577" fmla="*/ 344262 h 2786219"/>
              <a:gd name="connsiteX578" fmla="*/ 864186 w 4691512"/>
              <a:gd name="connsiteY578" fmla="*/ 315873 h 2786219"/>
              <a:gd name="connsiteX579" fmla="*/ 828643 w 4691512"/>
              <a:gd name="connsiteY579" fmla="*/ 328810 h 2786219"/>
              <a:gd name="connsiteX580" fmla="*/ 793459 w 4691512"/>
              <a:gd name="connsiteY580" fmla="*/ 354683 h 2786219"/>
              <a:gd name="connsiteX581" fmla="*/ 757198 w 4691512"/>
              <a:gd name="connsiteY581" fmla="*/ 358636 h 2786219"/>
              <a:gd name="connsiteX582" fmla="*/ 754685 w 4691512"/>
              <a:gd name="connsiteY582" fmla="*/ 324138 h 2786219"/>
              <a:gd name="connsiteX583" fmla="*/ 813923 w 4691512"/>
              <a:gd name="connsiteY583" fmla="*/ 257659 h 2786219"/>
              <a:gd name="connsiteX584" fmla="*/ 831157 w 4691512"/>
              <a:gd name="connsiteY584" fmla="*/ 251775 h 2786219"/>
              <a:gd name="connsiteX585" fmla="*/ 2297242 w 4691512"/>
              <a:gd name="connsiteY585" fmla="*/ 247736 h 2786219"/>
              <a:gd name="connsiteX586" fmla="*/ 2305345 w 4691512"/>
              <a:gd name="connsiteY586" fmla="*/ 250030 h 2786219"/>
              <a:gd name="connsiteX587" fmla="*/ 2335043 w 4691512"/>
              <a:gd name="connsiteY587" fmla="*/ 281695 h 2786219"/>
              <a:gd name="connsiteX588" fmla="*/ 2336130 w 4691512"/>
              <a:gd name="connsiteY588" fmla="*/ 300766 h 2786219"/>
              <a:gd name="connsiteX589" fmla="*/ 2325627 w 4691512"/>
              <a:gd name="connsiteY589" fmla="*/ 332791 h 2786219"/>
              <a:gd name="connsiteX590" fmla="*/ 2316210 w 4691512"/>
              <a:gd name="connsiteY590" fmla="*/ 369494 h 2786219"/>
              <a:gd name="connsiteX591" fmla="*/ 2303535 w 4691512"/>
              <a:gd name="connsiteY591" fmla="*/ 372733 h 2786219"/>
              <a:gd name="connsiteX592" fmla="*/ 2285064 w 4691512"/>
              <a:gd name="connsiteY592" fmla="*/ 346825 h 2786219"/>
              <a:gd name="connsiteX593" fmla="*/ 2295929 w 4691512"/>
              <a:gd name="connsiteY593" fmla="*/ 336749 h 2786219"/>
              <a:gd name="connsiteX594" fmla="*/ 2290497 w 4691512"/>
              <a:gd name="connsiteY594" fmla="*/ 332791 h 2786219"/>
              <a:gd name="connsiteX595" fmla="*/ 2289048 w 4691512"/>
              <a:gd name="connsiteY595" fmla="*/ 317678 h 2786219"/>
              <a:gd name="connsiteX596" fmla="*/ 2296291 w 4691512"/>
              <a:gd name="connsiteY596" fmla="*/ 303285 h 2786219"/>
              <a:gd name="connsiteX597" fmla="*/ 2279994 w 4691512"/>
              <a:gd name="connsiteY597" fmla="*/ 310122 h 2786219"/>
              <a:gd name="connsiteX598" fmla="*/ 2266956 w 4691512"/>
              <a:gd name="connsiteY598" fmla="*/ 310122 h 2786219"/>
              <a:gd name="connsiteX599" fmla="*/ 2246674 w 4691512"/>
              <a:gd name="connsiteY599" fmla="*/ 264783 h 2786219"/>
              <a:gd name="connsiteX600" fmla="*/ 2254642 w 4691512"/>
              <a:gd name="connsiteY600" fmla="*/ 255787 h 2786219"/>
              <a:gd name="connsiteX601" fmla="*/ 2265145 w 4691512"/>
              <a:gd name="connsiteY601" fmla="*/ 256507 h 2786219"/>
              <a:gd name="connsiteX602" fmla="*/ 2277459 w 4691512"/>
              <a:gd name="connsiteY602" fmla="*/ 262264 h 2786219"/>
              <a:gd name="connsiteX603" fmla="*/ 2290134 w 4691512"/>
              <a:gd name="connsiteY603" fmla="*/ 268021 h 2786219"/>
              <a:gd name="connsiteX604" fmla="*/ 2291583 w 4691512"/>
              <a:gd name="connsiteY604" fmla="*/ 254348 h 2786219"/>
              <a:gd name="connsiteX605" fmla="*/ 2297242 w 4691512"/>
              <a:gd name="connsiteY605" fmla="*/ 247736 h 2786219"/>
              <a:gd name="connsiteX606" fmla="*/ 377060 w 4691512"/>
              <a:gd name="connsiteY606" fmla="*/ 237414 h 2786219"/>
              <a:gd name="connsiteX607" fmla="*/ 380662 w 4691512"/>
              <a:gd name="connsiteY607" fmla="*/ 238134 h 2786219"/>
              <a:gd name="connsiteX608" fmla="*/ 384263 w 4691512"/>
              <a:gd name="connsiteY608" fmla="*/ 240654 h 2786219"/>
              <a:gd name="connsiteX609" fmla="*/ 379581 w 4691512"/>
              <a:gd name="connsiteY609" fmla="*/ 252532 h 2786219"/>
              <a:gd name="connsiteX610" fmla="*/ 415595 w 4691512"/>
              <a:gd name="connsiteY610" fmla="*/ 284928 h 2786219"/>
              <a:gd name="connsiteX611" fmla="*/ 418836 w 4691512"/>
              <a:gd name="connsiteY611" fmla="*/ 289607 h 2786219"/>
              <a:gd name="connsiteX612" fmla="*/ 470695 w 4691512"/>
              <a:gd name="connsiteY612" fmla="*/ 319843 h 2786219"/>
              <a:gd name="connsiteX613" fmla="*/ 534799 w 4691512"/>
              <a:gd name="connsiteY613" fmla="*/ 371675 h 2786219"/>
              <a:gd name="connsiteX614" fmla="*/ 563969 w 4691512"/>
              <a:gd name="connsiteY614" fmla="*/ 407311 h 2786219"/>
              <a:gd name="connsiteX615" fmla="*/ 572253 w 4691512"/>
              <a:gd name="connsiteY615" fmla="*/ 414510 h 2786219"/>
              <a:gd name="connsiteX616" fmla="*/ 581976 w 4691512"/>
              <a:gd name="connsiteY616" fmla="*/ 390753 h 2786219"/>
              <a:gd name="connsiteX617" fmla="*/ 607906 w 4691512"/>
              <a:gd name="connsiteY617" fmla="*/ 386793 h 2786219"/>
              <a:gd name="connsiteX618" fmla="*/ 645720 w 4691512"/>
              <a:gd name="connsiteY618" fmla="*/ 378155 h 2786219"/>
              <a:gd name="connsiteX619" fmla="*/ 685695 w 4691512"/>
              <a:gd name="connsiteY619" fmla="*/ 381034 h 2786219"/>
              <a:gd name="connsiteX620" fmla="*/ 685695 w 4691512"/>
              <a:gd name="connsiteY620" fmla="*/ 401911 h 2786219"/>
              <a:gd name="connsiteX621" fmla="*/ 696139 w 4691512"/>
              <a:gd name="connsiteY621" fmla="*/ 413430 h 2786219"/>
              <a:gd name="connsiteX622" fmla="*/ 699740 w 4691512"/>
              <a:gd name="connsiteY622" fmla="*/ 413790 h 2786219"/>
              <a:gd name="connsiteX623" fmla="*/ 730711 w 4691512"/>
              <a:gd name="connsiteY623" fmla="*/ 418109 h 2786219"/>
              <a:gd name="connsiteX624" fmla="*/ 740435 w 4691512"/>
              <a:gd name="connsiteY624" fmla="*/ 424228 h 2786219"/>
              <a:gd name="connsiteX625" fmla="*/ 794455 w 4691512"/>
              <a:gd name="connsiteY625" fmla="*/ 467782 h 2786219"/>
              <a:gd name="connsiteX626" fmla="*/ 796976 w 4691512"/>
              <a:gd name="connsiteY626" fmla="*/ 490819 h 2786219"/>
              <a:gd name="connsiteX627" fmla="*/ 790854 w 4691512"/>
              <a:gd name="connsiteY627" fmla="*/ 503057 h 2786219"/>
              <a:gd name="connsiteX628" fmla="*/ 802378 w 4691512"/>
              <a:gd name="connsiteY628" fmla="*/ 508456 h 2786219"/>
              <a:gd name="connsiteX629" fmla="*/ 834790 w 4691512"/>
              <a:gd name="connsiteY629" fmla="*/ 513856 h 2786219"/>
              <a:gd name="connsiteX630" fmla="*/ 846675 w 4691512"/>
              <a:gd name="connsiteY630" fmla="*/ 526454 h 2786219"/>
              <a:gd name="connsiteX631" fmla="*/ 855678 w 4691512"/>
              <a:gd name="connsiteY631" fmla="*/ 550931 h 2786219"/>
              <a:gd name="connsiteX632" fmla="*/ 876205 w 4691512"/>
              <a:gd name="connsiteY632" fmla="*/ 522854 h 2786219"/>
              <a:gd name="connsiteX633" fmla="*/ 914020 w 4691512"/>
              <a:gd name="connsiteY633" fmla="*/ 518895 h 2786219"/>
              <a:gd name="connsiteX634" fmla="*/ 978844 w 4691512"/>
              <a:gd name="connsiteY634" fmla="*/ 545531 h 2786219"/>
              <a:gd name="connsiteX635" fmla="*/ 990368 w 4691512"/>
              <a:gd name="connsiteY635" fmla="*/ 539412 h 2786219"/>
              <a:gd name="connsiteX636" fmla="*/ 1003693 w 4691512"/>
              <a:gd name="connsiteY636" fmla="*/ 533653 h 2786219"/>
              <a:gd name="connsiteX637" fmla="*/ 1010896 w 4691512"/>
              <a:gd name="connsiteY637" fmla="*/ 552370 h 2786219"/>
              <a:gd name="connsiteX638" fmla="*/ 1004053 w 4691512"/>
              <a:gd name="connsiteY638" fmla="*/ 571088 h 2786219"/>
              <a:gd name="connsiteX639" fmla="*/ 1007294 w 4691512"/>
              <a:gd name="connsiteY639" fmla="*/ 572887 h 2786219"/>
              <a:gd name="connsiteX640" fmla="*/ 1013056 w 4691512"/>
              <a:gd name="connsiteY640" fmla="*/ 566408 h 2786219"/>
              <a:gd name="connsiteX641" fmla="*/ 1038986 w 4691512"/>
              <a:gd name="connsiteY641" fmla="*/ 537252 h 2786219"/>
              <a:gd name="connsiteX642" fmla="*/ 1049430 w 4691512"/>
              <a:gd name="connsiteY642" fmla="*/ 518535 h 2786219"/>
              <a:gd name="connsiteX643" fmla="*/ 1064555 w 4691512"/>
              <a:gd name="connsiteY643" fmla="*/ 506657 h 2786219"/>
              <a:gd name="connsiteX644" fmla="*/ 1047989 w 4691512"/>
              <a:gd name="connsiteY644" fmla="*/ 489739 h 2786219"/>
              <a:gd name="connsiteX645" fmla="*/ 1043668 w 4691512"/>
              <a:gd name="connsiteY645" fmla="*/ 465262 h 2786219"/>
              <a:gd name="connsiteX646" fmla="*/ 1076800 w 4691512"/>
              <a:gd name="connsiteY646" fmla="*/ 427108 h 2786219"/>
              <a:gd name="connsiteX647" fmla="*/ 1092646 w 4691512"/>
              <a:gd name="connsiteY647" fmla="*/ 435387 h 2786219"/>
              <a:gd name="connsiteX648" fmla="*/ 1082562 w 4691512"/>
              <a:gd name="connsiteY648" fmla="*/ 495858 h 2786219"/>
              <a:gd name="connsiteX649" fmla="*/ 1080401 w 4691512"/>
              <a:gd name="connsiteY649" fmla="*/ 504137 h 2786219"/>
              <a:gd name="connsiteX650" fmla="*/ 1092646 w 4691512"/>
              <a:gd name="connsiteY650" fmla="*/ 537252 h 2786219"/>
              <a:gd name="connsiteX651" fmla="*/ 1105971 w 4691512"/>
              <a:gd name="connsiteY651" fmla="*/ 529334 h 2786219"/>
              <a:gd name="connsiteX652" fmla="*/ 1112093 w 4691512"/>
              <a:gd name="connsiteY652" fmla="*/ 549851 h 2786219"/>
              <a:gd name="connsiteX653" fmla="*/ 1109212 w 4691512"/>
              <a:gd name="connsiteY653" fmla="*/ 572528 h 2786219"/>
              <a:gd name="connsiteX654" fmla="*/ 1113174 w 4691512"/>
              <a:gd name="connsiteY654" fmla="*/ 580086 h 2786219"/>
              <a:gd name="connsiteX655" fmla="*/ 1120016 w 4691512"/>
              <a:gd name="connsiteY655" fmla="*/ 576127 h 2786219"/>
              <a:gd name="connsiteX656" fmla="*/ 1155669 w 4691512"/>
              <a:gd name="connsiteY656" fmla="*/ 532573 h 2786219"/>
              <a:gd name="connsiteX657" fmla="*/ 1192043 w 4691512"/>
              <a:gd name="connsiteY657" fmla="*/ 530773 h 2786219"/>
              <a:gd name="connsiteX658" fmla="*/ 1192763 w 4691512"/>
              <a:gd name="connsiteY658" fmla="*/ 554170 h 2786219"/>
              <a:gd name="connsiteX659" fmla="*/ 1180519 w 4691512"/>
              <a:gd name="connsiteY659" fmla="*/ 586926 h 2786219"/>
              <a:gd name="connsiteX660" fmla="*/ 1145946 w 4691512"/>
              <a:gd name="connsiteY660" fmla="*/ 614282 h 2786219"/>
              <a:gd name="connsiteX661" fmla="*/ 1116055 w 4691512"/>
              <a:gd name="connsiteY661" fmla="*/ 613922 h 2786219"/>
              <a:gd name="connsiteX662" fmla="*/ 1110292 w 4691512"/>
              <a:gd name="connsiteY662" fmla="*/ 620401 h 2786219"/>
              <a:gd name="connsiteX663" fmla="*/ 1102370 w 4691512"/>
              <a:gd name="connsiteY663" fmla="*/ 631199 h 2786219"/>
              <a:gd name="connsiteX664" fmla="*/ 1071038 w 4691512"/>
              <a:gd name="connsiteY664" fmla="*/ 630839 h 2786219"/>
              <a:gd name="connsiteX665" fmla="*/ 1064555 w 4691512"/>
              <a:gd name="connsiteY665" fmla="*/ 630839 h 2786219"/>
              <a:gd name="connsiteX666" fmla="*/ 1082202 w 4691512"/>
              <a:gd name="connsiteY666" fmla="*/ 649197 h 2786219"/>
              <a:gd name="connsiteX667" fmla="*/ 1029623 w 4691512"/>
              <a:gd name="connsiteY667" fmla="*/ 676913 h 2786219"/>
              <a:gd name="connsiteX668" fmla="*/ 1014497 w 4691512"/>
              <a:gd name="connsiteY668" fmla="*/ 677633 h 2786219"/>
              <a:gd name="connsiteX669" fmla="*/ 1013416 w 4691512"/>
              <a:gd name="connsiteY669" fmla="*/ 680872 h 2786219"/>
              <a:gd name="connsiteX670" fmla="*/ 1018818 w 4691512"/>
              <a:gd name="connsiteY670" fmla="*/ 697430 h 2786219"/>
              <a:gd name="connsiteX671" fmla="*/ 1002252 w 4691512"/>
              <a:gd name="connsiteY671" fmla="*/ 701750 h 2786219"/>
              <a:gd name="connsiteX672" fmla="*/ 995050 w 4691512"/>
              <a:gd name="connsiteY672" fmla="*/ 706429 h 2786219"/>
              <a:gd name="connsiteX673" fmla="*/ 938149 w 4691512"/>
              <a:gd name="connsiteY673" fmla="*/ 788137 h 2786219"/>
              <a:gd name="connsiteX674" fmla="*/ 939229 w 4691512"/>
              <a:gd name="connsiteY674" fmla="*/ 812254 h 2786219"/>
              <a:gd name="connsiteX675" fmla="*/ 952914 w 4691512"/>
              <a:gd name="connsiteY675" fmla="*/ 846089 h 2786219"/>
              <a:gd name="connsiteX676" fmla="*/ 949313 w 4691512"/>
              <a:gd name="connsiteY676" fmla="*/ 848249 h 2786219"/>
              <a:gd name="connsiteX677" fmla="*/ 956155 w 4691512"/>
              <a:gd name="connsiteY677" fmla="*/ 849329 h 2786219"/>
              <a:gd name="connsiteX678" fmla="*/ 987487 w 4691512"/>
              <a:gd name="connsiteY678" fmla="*/ 860487 h 2786219"/>
              <a:gd name="connsiteX679" fmla="*/ 1054472 w 4691512"/>
              <a:gd name="connsiteY679" fmla="*/ 909081 h 2786219"/>
              <a:gd name="connsiteX680" fmla="*/ 1062755 w 4691512"/>
              <a:gd name="connsiteY680" fmla="*/ 929958 h 2786219"/>
              <a:gd name="connsiteX681" fmla="*/ 1068877 w 4691512"/>
              <a:gd name="connsiteY681" fmla="*/ 983230 h 2786219"/>
              <a:gd name="connsiteX682" fmla="*/ 1079681 w 4691512"/>
              <a:gd name="connsiteY682" fmla="*/ 992589 h 2786219"/>
              <a:gd name="connsiteX683" fmla="*/ 1094447 w 4691512"/>
              <a:gd name="connsiteY683" fmla="*/ 985030 h 2786219"/>
              <a:gd name="connsiteX684" fmla="*/ 1098048 w 4691512"/>
              <a:gd name="connsiteY684" fmla="*/ 954794 h 2786219"/>
              <a:gd name="connsiteX685" fmla="*/ 1129019 w 4691512"/>
              <a:gd name="connsiteY685" fmla="*/ 906201 h 2786219"/>
              <a:gd name="connsiteX686" fmla="*/ 1149547 w 4691512"/>
              <a:gd name="connsiteY686" fmla="*/ 856168 h 2786219"/>
              <a:gd name="connsiteX687" fmla="*/ 1152068 w 4691512"/>
              <a:gd name="connsiteY687" fmla="*/ 815854 h 2786219"/>
              <a:gd name="connsiteX688" fmla="*/ 1170795 w 4691512"/>
              <a:gd name="connsiteY688" fmla="*/ 755382 h 2786219"/>
              <a:gd name="connsiteX689" fmla="*/ 1199246 w 4691512"/>
              <a:gd name="connsiteY689" fmla="*/ 737025 h 2786219"/>
              <a:gd name="connsiteX690" fmla="*/ 1264430 w 4691512"/>
              <a:gd name="connsiteY690" fmla="*/ 791017 h 2786219"/>
              <a:gd name="connsiteX691" fmla="*/ 1263709 w 4691512"/>
              <a:gd name="connsiteY691" fmla="*/ 802535 h 2786219"/>
              <a:gd name="connsiteX692" fmla="*/ 1269111 w 4691512"/>
              <a:gd name="connsiteY692" fmla="*/ 841410 h 2786219"/>
              <a:gd name="connsiteX693" fmla="*/ 1286758 w 4691512"/>
              <a:gd name="connsiteY693" fmla="*/ 848249 h 2786219"/>
              <a:gd name="connsiteX694" fmla="*/ 1311607 w 4691512"/>
              <a:gd name="connsiteY694" fmla="*/ 827732 h 2786219"/>
              <a:gd name="connsiteX695" fmla="*/ 1327093 w 4691512"/>
              <a:gd name="connsiteY695" fmla="*/ 808655 h 2786219"/>
              <a:gd name="connsiteX696" fmla="*/ 1337897 w 4691512"/>
              <a:gd name="connsiteY696" fmla="*/ 846449 h 2786219"/>
              <a:gd name="connsiteX697" fmla="*/ 1342219 w 4691512"/>
              <a:gd name="connsiteY697" fmla="*/ 866607 h 2786219"/>
              <a:gd name="connsiteX698" fmla="*/ 1347981 w 4691512"/>
              <a:gd name="connsiteY698" fmla="*/ 890723 h 2786219"/>
              <a:gd name="connsiteX699" fmla="*/ 1372830 w 4691512"/>
              <a:gd name="connsiteY699" fmla="*/ 937157 h 2786219"/>
              <a:gd name="connsiteX700" fmla="*/ 1372830 w 4691512"/>
              <a:gd name="connsiteY700" fmla="*/ 955154 h 2786219"/>
              <a:gd name="connsiteX701" fmla="*/ 1360946 w 4691512"/>
              <a:gd name="connsiteY701" fmla="*/ 963793 h 2786219"/>
              <a:gd name="connsiteX702" fmla="*/ 1367068 w 4691512"/>
              <a:gd name="connsiteY702" fmla="*/ 963073 h 2786219"/>
              <a:gd name="connsiteX703" fmla="*/ 1401641 w 4691512"/>
              <a:gd name="connsiteY703" fmla="*/ 967393 h 2786219"/>
              <a:gd name="connsiteX704" fmla="*/ 1396239 w 4691512"/>
              <a:gd name="connsiteY704" fmla="*/ 1006987 h 2786219"/>
              <a:gd name="connsiteX705" fmla="*/ 1347981 w 4691512"/>
              <a:gd name="connsiteY705" fmla="*/ 1030024 h 2786219"/>
              <a:gd name="connsiteX706" fmla="*/ 1337177 w 4691512"/>
              <a:gd name="connsiteY706" fmla="*/ 1032184 h 2786219"/>
              <a:gd name="connsiteX707" fmla="*/ 1288199 w 4691512"/>
              <a:gd name="connsiteY707" fmla="*/ 1030024 h 2786219"/>
              <a:gd name="connsiteX708" fmla="*/ 1245703 w 4691512"/>
              <a:gd name="connsiteY708" fmla="*/ 1040462 h 2786219"/>
              <a:gd name="connsiteX709" fmla="*/ 1209329 w 4691512"/>
              <a:gd name="connsiteY709" fmla="*/ 1066379 h 2786219"/>
              <a:gd name="connsiteX710" fmla="*/ 1211490 w 4691512"/>
              <a:gd name="connsiteY710" fmla="*/ 1069978 h 2786219"/>
              <a:gd name="connsiteX711" fmla="*/ 1226616 w 4691512"/>
              <a:gd name="connsiteY711" fmla="*/ 1062779 h 2786219"/>
              <a:gd name="connsiteX712" fmla="*/ 1265510 w 4691512"/>
              <a:gd name="connsiteY712" fmla="*/ 1057020 h 2786219"/>
              <a:gd name="connsiteX713" fmla="*/ 1272713 w 4691512"/>
              <a:gd name="connsiteY713" fmla="*/ 1061699 h 2786219"/>
              <a:gd name="connsiteX714" fmla="*/ 1270912 w 4691512"/>
              <a:gd name="connsiteY714" fmla="*/ 1070698 h 2786219"/>
              <a:gd name="connsiteX715" fmla="*/ 1263349 w 4691512"/>
              <a:gd name="connsiteY715" fmla="*/ 1080777 h 2786219"/>
              <a:gd name="connsiteX716" fmla="*/ 1278115 w 4691512"/>
              <a:gd name="connsiteY716" fmla="*/ 1109213 h 2786219"/>
              <a:gd name="connsiteX717" fmla="*/ 1305125 w 4691512"/>
              <a:gd name="connsiteY717" fmla="*/ 1127570 h 2786219"/>
              <a:gd name="connsiteX718" fmla="*/ 1248944 w 4691512"/>
              <a:gd name="connsiteY718" fmla="*/ 1154207 h 2786219"/>
              <a:gd name="connsiteX719" fmla="*/ 1242101 w 4691512"/>
              <a:gd name="connsiteY719" fmla="*/ 1151687 h 2786219"/>
              <a:gd name="connsiteX720" fmla="*/ 1243902 w 4691512"/>
              <a:gd name="connsiteY720" fmla="*/ 1144488 h 2786219"/>
              <a:gd name="connsiteX721" fmla="*/ 1256507 w 4691512"/>
              <a:gd name="connsiteY721" fmla="*/ 1134769 h 2786219"/>
              <a:gd name="connsiteX722" fmla="*/ 1267311 w 4691512"/>
              <a:gd name="connsiteY722" fmla="*/ 1130090 h 2786219"/>
              <a:gd name="connsiteX723" fmla="*/ 1262629 w 4691512"/>
              <a:gd name="connsiteY723" fmla="*/ 1124331 h 2786219"/>
              <a:gd name="connsiteX724" fmla="*/ 1243182 w 4691512"/>
              <a:gd name="connsiteY724" fmla="*/ 1129730 h 2786219"/>
              <a:gd name="connsiteX725" fmla="*/ 1204287 w 4691512"/>
              <a:gd name="connsiteY725" fmla="*/ 1144848 h 2786219"/>
              <a:gd name="connsiteX726" fmla="*/ 1170795 w 4691512"/>
              <a:gd name="connsiteY726" fmla="*/ 1181923 h 2786219"/>
              <a:gd name="connsiteX727" fmla="*/ 1151708 w 4691512"/>
              <a:gd name="connsiteY727" fmla="*/ 1199200 h 2786219"/>
              <a:gd name="connsiteX728" fmla="*/ 1128299 w 4691512"/>
              <a:gd name="connsiteY728" fmla="*/ 1208919 h 2786219"/>
              <a:gd name="connsiteX729" fmla="*/ 1116415 w 4691512"/>
              <a:gd name="connsiteY729" fmla="*/ 1220437 h 2786219"/>
              <a:gd name="connsiteX730" fmla="*/ 1099488 w 4691512"/>
              <a:gd name="connsiteY730" fmla="*/ 1238435 h 2786219"/>
              <a:gd name="connsiteX731" fmla="*/ 1087604 w 4691512"/>
              <a:gd name="connsiteY731" fmla="*/ 1256792 h 2786219"/>
              <a:gd name="connsiteX732" fmla="*/ 1075359 w 4691512"/>
              <a:gd name="connsiteY732" fmla="*/ 1246714 h 2786219"/>
              <a:gd name="connsiteX733" fmla="*/ 1072839 w 4691512"/>
              <a:gd name="connsiteY733" fmla="*/ 1260392 h 2786219"/>
              <a:gd name="connsiteX734" fmla="*/ 1074639 w 4691512"/>
              <a:gd name="connsiteY734" fmla="*/ 1273710 h 2786219"/>
              <a:gd name="connsiteX735" fmla="*/ 1052311 w 4691512"/>
              <a:gd name="connsiteY735" fmla="*/ 1326263 h 2786219"/>
              <a:gd name="connsiteX736" fmla="*/ 1005133 w 4691512"/>
              <a:gd name="connsiteY736" fmla="*/ 1363337 h 2786219"/>
              <a:gd name="connsiteX737" fmla="*/ 990368 w 4691512"/>
              <a:gd name="connsiteY737" fmla="*/ 1415170 h 2786219"/>
              <a:gd name="connsiteX738" fmla="*/ 995770 w 4691512"/>
              <a:gd name="connsiteY738" fmla="*/ 1459804 h 2786219"/>
              <a:gd name="connsiteX739" fmla="*/ 987847 w 4691512"/>
              <a:gd name="connsiteY739" fmla="*/ 1474562 h 2786219"/>
              <a:gd name="connsiteX740" fmla="*/ 977043 w 4691512"/>
              <a:gd name="connsiteY740" fmla="*/ 1466643 h 2786219"/>
              <a:gd name="connsiteX741" fmla="*/ 963358 w 4691512"/>
              <a:gd name="connsiteY741" fmla="*/ 1437127 h 2786219"/>
              <a:gd name="connsiteX742" fmla="*/ 960117 w 4691512"/>
              <a:gd name="connsiteY742" fmla="*/ 1421289 h 2786219"/>
              <a:gd name="connsiteX743" fmla="*/ 937428 w 4691512"/>
              <a:gd name="connsiteY743" fmla="*/ 1401132 h 2786219"/>
              <a:gd name="connsiteX744" fmla="*/ 912939 w 4691512"/>
              <a:gd name="connsiteY744" fmla="*/ 1396453 h 2786219"/>
              <a:gd name="connsiteX745" fmla="*/ 858559 w 4691512"/>
              <a:gd name="connsiteY745" fmla="*/ 1406531 h 2786219"/>
              <a:gd name="connsiteX746" fmla="*/ 839832 w 4691512"/>
              <a:gd name="connsiteY746" fmla="*/ 1410131 h 2786219"/>
              <a:gd name="connsiteX747" fmla="*/ 797336 w 4691512"/>
              <a:gd name="connsiteY747" fmla="*/ 1407251 h 2786219"/>
              <a:gd name="connsiteX748" fmla="*/ 765644 w 4691512"/>
              <a:gd name="connsiteY748" fmla="*/ 1428128 h 2786219"/>
              <a:gd name="connsiteX749" fmla="*/ 737914 w 4691512"/>
              <a:gd name="connsiteY749" fmla="*/ 1506237 h 2786219"/>
              <a:gd name="connsiteX750" fmla="*/ 742236 w 4691512"/>
              <a:gd name="connsiteY750" fmla="*/ 1554111 h 2786219"/>
              <a:gd name="connsiteX751" fmla="*/ 798056 w 4691512"/>
              <a:gd name="connsiteY751" fmla="*/ 1589746 h 2786219"/>
              <a:gd name="connsiteX752" fmla="*/ 834790 w 4691512"/>
              <a:gd name="connsiteY752" fmla="*/ 1564549 h 2786219"/>
              <a:gd name="connsiteX753" fmla="*/ 890971 w 4691512"/>
              <a:gd name="connsiteY753" fmla="*/ 1548712 h 2786219"/>
              <a:gd name="connsiteX754" fmla="*/ 876205 w 4691512"/>
              <a:gd name="connsiteY754" fmla="*/ 1582907 h 2786219"/>
              <a:gd name="connsiteX755" fmla="*/ 863961 w 4691512"/>
              <a:gd name="connsiteY755" fmla="*/ 1618542 h 2786219"/>
              <a:gd name="connsiteX756" fmla="*/ 871524 w 4691512"/>
              <a:gd name="connsiteY756" fmla="*/ 1628980 h 2786219"/>
              <a:gd name="connsiteX757" fmla="*/ 917981 w 4691512"/>
              <a:gd name="connsiteY757" fmla="*/ 1634020 h 2786219"/>
              <a:gd name="connsiteX758" fmla="*/ 935628 w 4691512"/>
              <a:gd name="connsiteY758" fmla="*/ 1654537 h 2786219"/>
              <a:gd name="connsiteX759" fmla="*/ 933467 w 4691512"/>
              <a:gd name="connsiteY759" fmla="*/ 1676494 h 2786219"/>
              <a:gd name="connsiteX760" fmla="*/ 949313 w 4691512"/>
              <a:gd name="connsiteY760" fmla="*/ 1725807 h 2786219"/>
              <a:gd name="connsiteX761" fmla="*/ 971281 w 4691512"/>
              <a:gd name="connsiteY761" fmla="*/ 1731926 h 2786219"/>
              <a:gd name="connsiteX762" fmla="*/ 1023860 w 4691512"/>
              <a:gd name="connsiteY762" fmla="*/ 1740565 h 2786219"/>
              <a:gd name="connsiteX763" fmla="*/ 1028542 w 4691512"/>
              <a:gd name="connsiteY763" fmla="*/ 1742365 h 2786219"/>
              <a:gd name="connsiteX764" fmla="*/ 1032504 w 4691512"/>
              <a:gd name="connsiteY764" fmla="*/ 1737685 h 2786219"/>
              <a:gd name="connsiteX765" fmla="*/ 1095167 w 4691512"/>
              <a:gd name="connsiteY765" fmla="*/ 1689452 h 2786219"/>
              <a:gd name="connsiteX766" fmla="*/ 1107411 w 4691512"/>
              <a:gd name="connsiteY766" fmla="*/ 1698451 h 2786219"/>
              <a:gd name="connsiteX767" fmla="*/ 1103810 w 4691512"/>
              <a:gd name="connsiteY767" fmla="*/ 1719688 h 2786219"/>
              <a:gd name="connsiteX768" fmla="*/ 1108132 w 4691512"/>
              <a:gd name="connsiteY768" fmla="*/ 1723287 h 2786219"/>
              <a:gd name="connsiteX769" fmla="*/ 1111733 w 4691512"/>
              <a:gd name="connsiteY769" fmla="*/ 1715008 h 2786219"/>
              <a:gd name="connsiteX770" fmla="*/ 1149907 w 4691512"/>
              <a:gd name="connsiteY770" fmla="*/ 1702410 h 2786219"/>
              <a:gd name="connsiteX771" fmla="*/ 1217972 w 4691512"/>
              <a:gd name="connsiteY771" fmla="*/ 1710329 h 2786219"/>
              <a:gd name="connsiteX772" fmla="*/ 1251825 w 4691512"/>
              <a:gd name="connsiteY772" fmla="*/ 1724007 h 2786219"/>
              <a:gd name="connsiteX773" fmla="*/ 1311967 w 4691512"/>
              <a:gd name="connsiteY773" fmla="*/ 1771161 h 2786219"/>
              <a:gd name="connsiteX774" fmla="*/ 1335736 w 4691512"/>
              <a:gd name="connsiteY774" fmla="*/ 1778000 h 2786219"/>
              <a:gd name="connsiteX775" fmla="*/ 1421088 w 4691512"/>
              <a:gd name="connsiteY775" fmla="*/ 1844590 h 2786219"/>
              <a:gd name="connsiteX776" fmla="*/ 1418207 w 4691512"/>
              <a:gd name="connsiteY776" fmla="*/ 1858268 h 2786219"/>
              <a:gd name="connsiteX777" fmla="*/ 1404882 w 4691512"/>
              <a:gd name="connsiteY777" fmla="*/ 1880225 h 2786219"/>
              <a:gd name="connsiteX778" fmla="*/ 1427211 w 4691512"/>
              <a:gd name="connsiteY778" fmla="*/ 1874106 h 2786219"/>
              <a:gd name="connsiteX779" fmla="*/ 1441976 w 4691512"/>
              <a:gd name="connsiteY779" fmla="*/ 1879505 h 2786219"/>
              <a:gd name="connsiteX780" fmla="*/ 1435854 w 4691512"/>
              <a:gd name="connsiteY780" fmla="*/ 1893544 h 2786219"/>
              <a:gd name="connsiteX781" fmla="*/ 1431172 w 4691512"/>
              <a:gd name="connsiteY781" fmla="*/ 1899663 h 2786219"/>
              <a:gd name="connsiteX782" fmla="*/ 1432973 w 4691512"/>
              <a:gd name="connsiteY782" fmla="*/ 1901822 h 2786219"/>
              <a:gd name="connsiteX783" fmla="*/ 1449899 w 4691512"/>
              <a:gd name="connsiteY783" fmla="*/ 1888864 h 2786219"/>
              <a:gd name="connsiteX784" fmla="*/ 1471147 w 4691512"/>
              <a:gd name="connsiteY784" fmla="*/ 1884905 h 2786219"/>
              <a:gd name="connsiteX785" fmla="*/ 1506440 w 4691512"/>
              <a:gd name="connsiteY785" fmla="*/ 1906142 h 2786219"/>
              <a:gd name="connsiteX786" fmla="*/ 1516164 w 4691512"/>
              <a:gd name="connsiteY786" fmla="*/ 1908661 h 2786219"/>
              <a:gd name="connsiteX787" fmla="*/ 1546775 w 4691512"/>
              <a:gd name="connsiteY787" fmla="*/ 1909021 h 2786219"/>
              <a:gd name="connsiteX788" fmla="*/ 1637169 w 4691512"/>
              <a:gd name="connsiteY788" fmla="*/ 1952935 h 2786219"/>
              <a:gd name="connsiteX789" fmla="*/ 1644371 w 4691512"/>
              <a:gd name="connsiteY789" fmla="*/ 1990370 h 2786219"/>
              <a:gd name="connsiteX790" fmla="*/ 1604757 w 4691512"/>
              <a:gd name="connsiteY790" fmla="*/ 2053361 h 2786219"/>
              <a:gd name="connsiteX791" fmla="*/ 1589271 w 4691512"/>
              <a:gd name="connsiteY791" fmla="*/ 2104834 h 2786219"/>
              <a:gd name="connsiteX792" fmla="*/ 1577026 w 4691512"/>
              <a:gd name="connsiteY792" fmla="*/ 2169625 h 2786219"/>
              <a:gd name="connsiteX793" fmla="*/ 1523006 w 4691512"/>
              <a:gd name="connsiteY793" fmla="*/ 2220378 h 2786219"/>
              <a:gd name="connsiteX794" fmla="*/ 1458182 w 4691512"/>
              <a:gd name="connsiteY794" fmla="*/ 2295608 h 2786219"/>
              <a:gd name="connsiteX795" fmla="*/ 1430092 w 4691512"/>
              <a:gd name="connsiteY795" fmla="*/ 2339881 h 2786219"/>
              <a:gd name="connsiteX796" fmla="*/ 1423609 w 4691512"/>
              <a:gd name="connsiteY796" fmla="*/ 2346360 h 2786219"/>
              <a:gd name="connsiteX797" fmla="*/ 1401641 w 4691512"/>
              <a:gd name="connsiteY797" fmla="*/ 2393154 h 2786219"/>
              <a:gd name="connsiteX798" fmla="*/ 1368869 w 4691512"/>
              <a:gd name="connsiteY798" fmla="*/ 2417271 h 2786219"/>
              <a:gd name="connsiteX799" fmla="*/ 1338257 w 4691512"/>
              <a:gd name="connsiteY799" fmla="*/ 2411871 h 2786219"/>
              <a:gd name="connsiteX800" fmla="*/ 1351942 w 4691512"/>
              <a:gd name="connsiteY800" fmla="*/ 2442467 h 2786219"/>
              <a:gd name="connsiteX801" fmla="*/ 1327813 w 4691512"/>
              <a:gd name="connsiteY801" fmla="*/ 2484581 h 2786219"/>
              <a:gd name="connsiteX802" fmla="*/ 1296842 w 4691512"/>
              <a:gd name="connsiteY802" fmla="*/ 2490340 h 2786219"/>
              <a:gd name="connsiteX803" fmla="*/ 1286758 w 4691512"/>
              <a:gd name="connsiteY803" fmla="*/ 2501499 h 2786219"/>
              <a:gd name="connsiteX804" fmla="*/ 1286758 w 4691512"/>
              <a:gd name="connsiteY804" fmla="*/ 2504018 h 2786219"/>
              <a:gd name="connsiteX805" fmla="*/ 1261909 w 4691512"/>
              <a:gd name="connsiteY805" fmla="*/ 2529575 h 2786219"/>
              <a:gd name="connsiteX806" fmla="*/ 1252905 w 4691512"/>
              <a:gd name="connsiteY806" fmla="*/ 2541813 h 2786219"/>
              <a:gd name="connsiteX807" fmla="*/ 1235979 w 4691512"/>
              <a:gd name="connsiteY807" fmla="*/ 2619562 h 2786219"/>
              <a:gd name="connsiteX808" fmla="*/ 1237420 w 4691512"/>
              <a:gd name="connsiteY808" fmla="*/ 2635400 h 2786219"/>
              <a:gd name="connsiteX809" fmla="*/ 1246063 w 4691512"/>
              <a:gd name="connsiteY809" fmla="*/ 2689033 h 2786219"/>
              <a:gd name="connsiteX810" fmla="*/ 1238860 w 4691512"/>
              <a:gd name="connsiteY810" fmla="*/ 2702351 h 2786219"/>
              <a:gd name="connsiteX811" fmla="*/ 1233458 w 4691512"/>
              <a:gd name="connsiteY811" fmla="*/ 2740146 h 2786219"/>
              <a:gd name="connsiteX812" fmla="*/ 1228776 w 4691512"/>
              <a:gd name="connsiteY812" fmla="*/ 2760663 h 2786219"/>
              <a:gd name="connsiteX813" fmla="*/ 1208249 w 4691512"/>
              <a:gd name="connsiteY813" fmla="*/ 2786219 h 2786219"/>
              <a:gd name="connsiteX814" fmla="*/ 1179438 w 4691512"/>
              <a:gd name="connsiteY814" fmla="*/ 2767862 h 2786219"/>
              <a:gd name="connsiteX815" fmla="*/ 1168274 w 4691512"/>
              <a:gd name="connsiteY815" fmla="*/ 2739786 h 2786219"/>
              <a:gd name="connsiteX816" fmla="*/ 1147746 w 4691512"/>
              <a:gd name="connsiteY816" fmla="*/ 2703431 h 2786219"/>
              <a:gd name="connsiteX817" fmla="*/ 1140544 w 4691512"/>
              <a:gd name="connsiteY817" fmla="*/ 2701991 h 2786219"/>
              <a:gd name="connsiteX818" fmla="*/ 1143065 w 4691512"/>
              <a:gd name="connsiteY818" fmla="*/ 2692272 h 2786219"/>
              <a:gd name="connsiteX819" fmla="*/ 1134421 w 4691512"/>
              <a:gd name="connsiteY819" fmla="*/ 2649078 h 2786219"/>
              <a:gd name="connsiteX820" fmla="*/ 1126498 w 4691512"/>
              <a:gd name="connsiteY820" fmla="*/ 2635040 h 2786219"/>
              <a:gd name="connsiteX821" fmla="*/ 1150267 w 4691512"/>
              <a:gd name="connsiteY821" fmla="*/ 2600485 h 2786219"/>
              <a:gd name="connsiteX822" fmla="*/ 1145225 w 4691512"/>
              <a:gd name="connsiteY822" fmla="*/ 2559091 h 2786219"/>
              <a:gd name="connsiteX823" fmla="*/ 1136582 w 4691512"/>
              <a:gd name="connsiteY823" fmla="*/ 2547572 h 2786219"/>
              <a:gd name="connsiteX824" fmla="*/ 1126138 w 4691512"/>
              <a:gd name="connsiteY824" fmla="*/ 2529935 h 2786219"/>
              <a:gd name="connsiteX825" fmla="*/ 1119296 w 4691512"/>
              <a:gd name="connsiteY825" fmla="*/ 2476662 h 2786219"/>
              <a:gd name="connsiteX826" fmla="*/ 1120016 w 4691512"/>
              <a:gd name="connsiteY826" fmla="*/ 2465864 h 2786219"/>
              <a:gd name="connsiteX827" fmla="*/ 1130820 w 4691512"/>
              <a:gd name="connsiteY827" fmla="*/ 2420870 h 2786219"/>
              <a:gd name="connsiteX828" fmla="*/ 1133341 w 4691512"/>
              <a:gd name="connsiteY828" fmla="*/ 2387035 h 2786219"/>
              <a:gd name="connsiteX829" fmla="*/ 1134782 w 4691512"/>
              <a:gd name="connsiteY829" fmla="*/ 2272211 h 2786219"/>
              <a:gd name="connsiteX830" fmla="*/ 1130820 w 4691512"/>
              <a:gd name="connsiteY830" fmla="*/ 2164586 h 2786219"/>
              <a:gd name="connsiteX831" fmla="*/ 1100929 w 4691512"/>
              <a:gd name="connsiteY831" fmla="*/ 2128951 h 2786219"/>
              <a:gd name="connsiteX832" fmla="*/ 1088684 w 4691512"/>
              <a:gd name="connsiteY832" fmla="*/ 2121392 h 2786219"/>
              <a:gd name="connsiteX833" fmla="*/ 1008014 w 4691512"/>
              <a:gd name="connsiteY833" fmla="*/ 2020246 h 2786219"/>
              <a:gd name="connsiteX834" fmla="*/ 972001 w 4691512"/>
              <a:gd name="connsiteY834" fmla="*/ 1969853 h 2786219"/>
              <a:gd name="connsiteX835" fmla="*/ 966959 w 4691512"/>
              <a:gd name="connsiteY835" fmla="*/ 1936018 h 2786219"/>
              <a:gd name="connsiteX836" fmla="*/ 970921 w 4691512"/>
              <a:gd name="connsiteY836" fmla="*/ 1903262 h 2786219"/>
              <a:gd name="connsiteX837" fmla="*/ 981725 w 4691512"/>
              <a:gd name="connsiteY837" fmla="*/ 1863668 h 2786219"/>
              <a:gd name="connsiteX838" fmla="*/ 1007294 w 4691512"/>
              <a:gd name="connsiteY838" fmla="*/ 1832352 h 2786219"/>
              <a:gd name="connsiteX839" fmla="*/ 1017378 w 4691512"/>
              <a:gd name="connsiteY839" fmla="*/ 1772960 h 2786219"/>
              <a:gd name="connsiteX840" fmla="*/ 1006574 w 4691512"/>
              <a:gd name="connsiteY840" fmla="*/ 1747044 h 2786219"/>
              <a:gd name="connsiteX841" fmla="*/ 983886 w 4691512"/>
              <a:gd name="connsiteY841" fmla="*/ 1744884 h 2786219"/>
              <a:gd name="connsiteX842" fmla="*/ 959036 w 4691512"/>
              <a:gd name="connsiteY842" fmla="*/ 1751723 h 2786219"/>
              <a:gd name="connsiteX843" fmla="*/ 902855 w 4691512"/>
              <a:gd name="connsiteY843" fmla="*/ 1716088 h 2786219"/>
              <a:gd name="connsiteX844" fmla="*/ 882688 w 4691512"/>
              <a:gd name="connsiteY844" fmla="*/ 1685852 h 2786219"/>
              <a:gd name="connsiteX845" fmla="*/ 858559 w 4691512"/>
              <a:gd name="connsiteY845" fmla="*/ 1670735 h 2786219"/>
              <a:gd name="connsiteX846" fmla="*/ 786172 w 4691512"/>
              <a:gd name="connsiteY846" fmla="*/ 1636179 h 2786219"/>
              <a:gd name="connsiteX847" fmla="*/ 764564 w 4691512"/>
              <a:gd name="connsiteY847" fmla="*/ 1628980 h 2786219"/>
              <a:gd name="connsiteX848" fmla="*/ 707663 w 4691512"/>
              <a:gd name="connsiteY848" fmla="*/ 1621061 h 2786219"/>
              <a:gd name="connsiteX849" fmla="*/ 638877 w 4691512"/>
              <a:gd name="connsiteY849" fmla="*/ 1586506 h 2786219"/>
              <a:gd name="connsiteX850" fmla="*/ 617990 w 4691512"/>
              <a:gd name="connsiteY850" fmla="*/ 1548712 h 2786219"/>
              <a:gd name="connsiteX851" fmla="*/ 607906 w 4691512"/>
              <a:gd name="connsiteY851" fmla="*/ 1516676 h 2786219"/>
              <a:gd name="connsiteX852" fmla="*/ 578375 w 4691512"/>
              <a:gd name="connsiteY852" fmla="*/ 1473482 h 2786219"/>
              <a:gd name="connsiteX853" fmla="*/ 531558 w 4691512"/>
              <a:gd name="connsiteY853" fmla="*/ 1392493 h 2786219"/>
              <a:gd name="connsiteX854" fmla="*/ 522554 w 4691512"/>
              <a:gd name="connsiteY854" fmla="*/ 1374856 h 2786219"/>
              <a:gd name="connsiteX855" fmla="*/ 512831 w 4691512"/>
              <a:gd name="connsiteY855" fmla="*/ 1368017 h 2786219"/>
              <a:gd name="connsiteX856" fmla="*/ 508149 w 4691512"/>
              <a:gd name="connsiteY856" fmla="*/ 1381695 h 2786219"/>
              <a:gd name="connsiteX857" fmla="*/ 522554 w 4691512"/>
              <a:gd name="connsiteY857" fmla="*/ 1418050 h 2786219"/>
              <a:gd name="connsiteX858" fmla="*/ 546683 w 4691512"/>
              <a:gd name="connsiteY858" fmla="*/ 1477801 h 2786219"/>
              <a:gd name="connsiteX859" fmla="*/ 557847 w 4691512"/>
              <a:gd name="connsiteY859" fmla="*/ 1501918 h 2786219"/>
              <a:gd name="connsiteX860" fmla="*/ 555687 w 4691512"/>
              <a:gd name="connsiteY860" fmla="*/ 1504798 h 2786219"/>
              <a:gd name="connsiteX861" fmla="*/ 542002 w 4691512"/>
              <a:gd name="connsiteY861" fmla="*/ 1495439 h 2786219"/>
              <a:gd name="connsiteX862" fmla="*/ 526156 w 4691512"/>
              <a:gd name="connsiteY862" fmla="*/ 1465563 h 2786219"/>
              <a:gd name="connsiteX863" fmla="*/ 521114 w 4691512"/>
              <a:gd name="connsiteY863" fmla="*/ 1457284 h 2786219"/>
              <a:gd name="connsiteX864" fmla="*/ 500226 w 4691512"/>
              <a:gd name="connsiteY864" fmla="*/ 1422009 h 2786219"/>
              <a:gd name="connsiteX865" fmla="*/ 470695 w 4691512"/>
              <a:gd name="connsiteY865" fmla="*/ 1334181 h 2786219"/>
              <a:gd name="connsiteX866" fmla="*/ 453769 w 4691512"/>
              <a:gd name="connsiteY866" fmla="*/ 1315824 h 2786219"/>
              <a:gd name="connsiteX867" fmla="*/ 422077 w 4691512"/>
              <a:gd name="connsiteY867" fmla="*/ 1274070 h 2786219"/>
              <a:gd name="connsiteX868" fmla="*/ 420637 w 4691512"/>
              <a:gd name="connsiteY868" fmla="*/ 1269390 h 2786219"/>
              <a:gd name="connsiteX869" fmla="*/ 406231 w 4691512"/>
              <a:gd name="connsiteY869" fmla="*/ 1202080 h 2786219"/>
              <a:gd name="connsiteX870" fmla="*/ 405511 w 4691512"/>
              <a:gd name="connsiteY870" fmla="*/ 1170404 h 2786219"/>
              <a:gd name="connsiteX871" fmla="*/ 435042 w 4691512"/>
              <a:gd name="connsiteY871" fmla="*/ 1071778 h 2786219"/>
              <a:gd name="connsiteX872" fmla="*/ 443325 w 4691512"/>
              <a:gd name="connsiteY872" fmla="*/ 1025704 h 2786219"/>
              <a:gd name="connsiteX873" fmla="*/ 449447 w 4691512"/>
              <a:gd name="connsiteY873" fmla="*/ 1010946 h 2786219"/>
              <a:gd name="connsiteX874" fmla="*/ 464573 w 4691512"/>
              <a:gd name="connsiteY874" fmla="*/ 1017786 h 2786219"/>
              <a:gd name="connsiteX875" fmla="*/ 470695 w 4691512"/>
              <a:gd name="connsiteY875" fmla="*/ 1021385 h 2786219"/>
              <a:gd name="connsiteX876" fmla="*/ 465653 w 4691512"/>
              <a:gd name="connsiteY876" fmla="*/ 975311 h 2786219"/>
              <a:gd name="connsiteX877" fmla="*/ 442244 w 4691512"/>
              <a:gd name="connsiteY877" fmla="*/ 939316 h 2786219"/>
              <a:gd name="connsiteX878" fmla="*/ 444766 w 4691512"/>
              <a:gd name="connsiteY878" fmla="*/ 904401 h 2786219"/>
              <a:gd name="connsiteX879" fmla="*/ 431080 w 4691512"/>
              <a:gd name="connsiteY879" fmla="*/ 874525 h 2786219"/>
              <a:gd name="connsiteX880" fmla="*/ 429280 w 4691512"/>
              <a:gd name="connsiteY880" fmla="*/ 869126 h 2786219"/>
              <a:gd name="connsiteX881" fmla="*/ 428199 w 4691512"/>
              <a:gd name="connsiteY881" fmla="*/ 831331 h 2786219"/>
              <a:gd name="connsiteX882" fmla="*/ 429640 w 4691512"/>
              <a:gd name="connsiteY882" fmla="*/ 828092 h 2786219"/>
              <a:gd name="connsiteX883" fmla="*/ 426039 w 4691512"/>
              <a:gd name="connsiteY883" fmla="*/ 828452 h 2786219"/>
              <a:gd name="connsiteX884" fmla="*/ 420997 w 4691512"/>
              <a:gd name="connsiteY884" fmla="*/ 804695 h 2786219"/>
              <a:gd name="connsiteX885" fmla="*/ 418116 w 4691512"/>
              <a:gd name="connsiteY885" fmla="*/ 791737 h 2786219"/>
              <a:gd name="connsiteX886" fmla="*/ 413074 w 4691512"/>
              <a:gd name="connsiteY886" fmla="*/ 752143 h 2786219"/>
              <a:gd name="connsiteX887" fmla="*/ 405151 w 4691512"/>
              <a:gd name="connsiteY887" fmla="*/ 724786 h 2786219"/>
              <a:gd name="connsiteX888" fmla="*/ 370218 w 4691512"/>
              <a:gd name="connsiteY888" fmla="*/ 716507 h 2786219"/>
              <a:gd name="connsiteX889" fmla="*/ 356532 w 4691512"/>
              <a:gd name="connsiteY889" fmla="*/ 690591 h 2786219"/>
              <a:gd name="connsiteX890" fmla="*/ 338886 w 4691512"/>
              <a:gd name="connsiteY890" fmla="*/ 671514 h 2786219"/>
              <a:gd name="connsiteX891" fmla="*/ 295310 w 4691512"/>
              <a:gd name="connsiteY891" fmla="*/ 642718 h 2786219"/>
              <a:gd name="connsiteX892" fmla="*/ 286306 w 4691512"/>
              <a:gd name="connsiteY892" fmla="*/ 628320 h 2786219"/>
              <a:gd name="connsiteX893" fmla="*/ 270821 w 4691512"/>
              <a:gd name="connsiteY893" fmla="*/ 618241 h 2786219"/>
              <a:gd name="connsiteX894" fmla="*/ 256056 w 4691512"/>
              <a:gd name="connsiteY894" fmla="*/ 627600 h 2786219"/>
              <a:gd name="connsiteX895" fmla="*/ 233727 w 4691512"/>
              <a:gd name="connsiteY895" fmla="*/ 647397 h 2786219"/>
              <a:gd name="connsiteX896" fmla="*/ 200955 w 4691512"/>
              <a:gd name="connsiteY896" fmla="*/ 658915 h 2786219"/>
              <a:gd name="connsiteX897" fmla="*/ 198074 w 4691512"/>
              <a:gd name="connsiteY897" fmla="*/ 655676 h 2786219"/>
              <a:gd name="connsiteX898" fmla="*/ 216441 w 4691512"/>
              <a:gd name="connsiteY898" fmla="*/ 624360 h 2786219"/>
              <a:gd name="connsiteX899" fmla="*/ 245972 w 4691512"/>
              <a:gd name="connsiteY899" fmla="*/ 605643 h 2786219"/>
              <a:gd name="connsiteX900" fmla="*/ 242370 w 4691512"/>
              <a:gd name="connsiteY900" fmla="*/ 599524 h 2786219"/>
              <a:gd name="connsiteX901" fmla="*/ 202036 w 4691512"/>
              <a:gd name="connsiteY901" fmla="*/ 622201 h 2786219"/>
              <a:gd name="connsiteX902" fmla="*/ 171784 w 4691512"/>
              <a:gd name="connsiteY902" fmla="*/ 643078 h 2786219"/>
              <a:gd name="connsiteX903" fmla="*/ 164941 w 4691512"/>
              <a:gd name="connsiteY903" fmla="*/ 653516 h 2786219"/>
              <a:gd name="connsiteX904" fmla="*/ 153777 w 4691512"/>
              <a:gd name="connsiteY904" fmla="*/ 671874 h 2786219"/>
              <a:gd name="connsiteX905" fmla="*/ 48978 w 4691512"/>
              <a:gd name="connsiteY905" fmla="*/ 732345 h 2786219"/>
              <a:gd name="connsiteX906" fmla="*/ 2161 w 4691512"/>
              <a:gd name="connsiteY906" fmla="*/ 744224 h 2786219"/>
              <a:gd name="connsiteX907" fmla="*/ 0 w 4691512"/>
              <a:gd name="connsiteY907" fmla="*/ 738824 h 2786219"/>
              <a:gd name="connsiteX908" fmla="*/ 10804 w 4691512"/>
              <a:gd name="connsiteY908" fmla="*/ 731985 h 2786219"/>
              <a:gd name="connsiteX909" fmla="*/ 106600 w 4691512"/>
              <a:gd name="connsiteY909" fmla="*/ 662515 h 2786219"/>
              <a:gd name="connsiteX910" fmla="*/ 100478 w 4691512"/>
              <a:gd name="connsiteY910" fmla="*/ 647757 h 2786219"/>
              <a:gd name="connsiteX911" fmla="*/ 78149 w 4691512"/>
              <a:gd name="connsiteY911" fmla="*/ 641278 h 2786219"/>
              <a:gd name="connsiteX912" fmla="*/ 66625 w 4691512"/>
              <a:gd name="connsiteY912" fmla="*/ 615362 h 2786219"/>
              <a:gd name="connsiteX913" fmla="*/ 72387 w 4691512"/>
              <a:gd name="connsiteY913" fmla="*/ 595924 h 2786219"/>
              <a:gd name="connsiteX914" fmla="*/ 45737 w 4691512"/>
              <a:gd name="connsiteY914" fmla="*/ 591605 h 2786219"/>
              <a:gd name="connsiteX915" fmla="*/ 55101 w 4691512"/>
              <a:gd name="connsiteY915" fmla="*/ 566768 h 2786219"/>
              <a:gd name="connsiteX916" fmla="*/ 67345 w 4691512"/>
              <a:gd name="connsiteY916" fmla="*/ 521415 h 2786219"/>
              <a:gd name="connsiteX917" fmla="*/ 130369 w 4691512"/>
              <a:gd name="connsiteY917" fmla="*/ 491899 h 2786219"/>
              <a:gd name="connsiteX918" fmla="*/ 164581 w 4691512"/>
              <a:gd name="connsiteY918" fmla="*/ 464543 h 2786219"/>
              <a:gd name="connsiteX919" fmla="*/ 155938 w 4691512"/>
              <a:gd name="connsiteY919" fmla="*/ 451584 h 2786219"/>
              <a:gd name="connsiteX920" fmla="*/ 131809 w 4691512"/>
              <a:gd name="connsiteY920" fmla="*/ 451584 h 2786219"/>
              <a:gd name="connsiteX921" fmla="*/ 110201 w 4691512"/>
              <a:gd name="connsiteY921" fmla="*/ 436107 h 2786219"/>
              <a:gd name="connsiteX922" fmla="*/ 109481 w 4691512"/>
              <a:gd name="connsiteY922" fmla="*/ 397592 h 2786219"/>
              <a:gd name="connsiteX923" fmla="*/ 118124 w 4691512"/>
              <a:gd name="connsiteY923" fmla="*/ 389313 h 2786219"/>
              <a:gd name="connsiteX924" fmla="*/ 159539 w 4691512"/>
              <a:gd name="connsiteY924" fmla="*/ 378515 h 2786219"/>
              <a:gd name="connsiteX925" fmla="*/ 170704 w 4691512"/>
              <a:gd name="connsiteY925" fmla="*/ 385714 h 2786219"/>
              <a:gd name="connsiteX926" fmla="*/ 210678 w 4691512"/>
              <a:gd name="connsiteY926" fmla="*/ 397232 h 2786219"/>
              <a:gd name="connsiteX927" fmla="*/ 211759 w 4691512"/>
              <a:gd name="connsiteY927" fmla="*/ 387513 h 2786219"/>
              <a:gd name="connsiteX928" fmla="*/ 203476 w 4691512"/>
              <a:gd name="connsiteY928" fmla="*/ 371675 h 2786219"/>
              <a:gd name="connsiteX929" fmla="*/ 194112 w 4691512"/>
              <a:gd name="connsiteY929" fmla="*/ 336400 h 2786219"/>
              <a:gd name="connsiteX930" fmla="*/ 192672 w 4691512"/>
              <a:gd name="connsiteY930" fmla="*/ 309404 h 2786219"/>
              <a:gd name="connsiteX931" fmla="*/ 214640 w 4691512"/>
              <a:gd name="connsiteY931" fmla="*/ 287807 h 2786219"/>
              <a:gd name="connsiteX932" fmla="*/ 262537 w 4691512"/>
              <a:gd name="connsiteY932" fmla="*/ 272689 h 2786219"/>
              <a:gd name="connsiteX933" fmla="*/ 313677 w 4691512"/>
              <a:gd name="connsiteY933" fmla="*/ 256132 h 2786219"/>
              <a:gd name="connsiteX934" fmla="*/ 319439 w 4691512"/>
              <a:gd name="connsiteY934" fmla="*/ 253972 h 2786219"/>
              <a:gd name="connsiteX935" fmla="*/ 377060 w 4691512"/>
              <a:gd name="connsiteY935" fmla="*/ 237414 h 2786219"/>
              <a:gd name="connsiteX936" fmla="*/ 1121871 w 4691512"/>
              <a:gd name="connsiteY936" fmla="*/ 232336 h 2786219"/>
              <a:gd name="connsiteX937" fmla="*/ 1135917 w 4691512"/>
              <a:gd name="connsiteY937" fmla="*/ 238415 h 2786219"/>
              <a:gd name="connsiteX938" fmla="*/ 1139891 w 4691512"/>
              <a:gd name="connsiteY938" fmla="*/ 254866 h 2786219"/>
              <a:gd name="connsiteX939" fmla="*/ 1108097 w 4691512"/>
              <a:gd name="connsiteY939" fmla="*/ 291701 h 2786219"/>
              <a:gd name="connsiteX940" fmla="*/ 1092922 w 4691512"/>
              <a:gd name="connsiteY940" fmla="*/ 290628 h 2786219"/>
              <a:gd name="connsiteX941" fmla="*/ 1094368 w 4691512"/>
              <a:gd name="connsiteY941" fmla="*/ 278469 h 2786219"/>
              <a:gd name="connsiteX942" fmla="*/ 1095813 w 4691512"/>
              <a:gd name="connsiteY942" fmla="*/ 263449 h 2786219"/>
              <a:gd name="connsiteX943" fmla="*/ 1096897 w 4691512"/>
              <a:gd name="connsiteY943" fmla="*/ 246998 h 2786219"/>
              <a:gd name="connsiteX944" fmla="*/ 1111349 w 4691512"/>
              <a:gd name="connsiteY944" fmla="*/ 244495 h 2786219"/>
              <a:gd name="connsiteX945" fmla="*/ 1121871 w 4691512"/>
              <a:gd name="connsiteY945" fmla="*/ 232336 h 2786219"/>
              <a:gd name="connsiteX946" fmla="*/ 1175567 w 4691512"/>
              <a:gd name="connsiteY946" fmla="*/ 231790 h 2786219"/>
              <a:gd name="connsiteX947" fmla="*/ 1189183 w 4691512"/>
              <a:gd name="connsiteY947" fmla="*/ 243012 h 2786219"/>
              <a:gd name="connsiteX948" fmla="*/ 1203158 w 4691512"/>
              <a:gd name="connsiteY948" fmla="*/ 256405 h 2786219"/>
              <a:gd name="connsiteX949" fmla="*/ 1215342 w 4691512"/>
              <a:gd name="connsiteY949" fmla="*/ 269799 h 2786219"/>
              <a:gd name="connsiteX950" fmla="*/ 1206025 w 4691512"/>
              <a:gd name="connsiteY950" fmla="*/ 283554 h 2786219"/>
              <a:gd name="connsiteX951" fmla="*/ 1247592 w 4691512"/>
              <a:gd name="connsiteY951" fmla="*/ 312151 h 2786219"/>
              <a:gd name="connsiteX952" fmla="*/ 1283783 w 4691512"/>
              <a:gd name="connsiteY952" fmla="*/ 314685 h 2786219"/>
              <a:gd name="connsiteX953" fmla="*/ 1302417 w 4691512"/>
              <a:gd name="connsiteY953" fmla="*/ 327355 h 2786219"/>
              <a:gd name="connsiteX954" fmla="*/ 1298117 w 4691512"/>
              <a:gd name="connsiteY954" fmla="*/ 345816 h 2786219"/>
              <a:gd name="connsiteX955" fmla="*/ 1260133 w 4691512"/>
              <a:gd name="connsiteY955" fmla="*/ 355228 h 2786219"/>
              <a:gd name="connsiteX956" fmla="*/ 1227883 w 4691512"/>
              <a:gd name="connsiteY956" fmla="*/ 351608 h 2786219"/>
              <a:gd name="connsiteX957" fmla="*/ 1201008 w 4691512"/>
              <a:gd name="connsiteY957" fmla="*/ 339662 h 2786219"/>
              <a:gd name="connsiteX958" fmla="*/ 1190258 w 4691512"/>
              <a:gd name="connsiteY958" fmla="*/ 335318 h 2786219"/>
              <a:gd name="connsiteX959" fmla="*/ 1176642 w 4691512"/>
              <a:gd name="connsiteY959" fmla="*/ 305635 h 2786219"/>
              <a:gd name="connsiteX960" fmla="*/ 1188108 w 4691512"/>
              <a:gd name="connsiteY960" fmla="*/ 272333 h 2786219"/>
              <a:gd name="connsiteX961" fmla="*/ 1183092 w 4691512"/>
              <a:gd name="connsiteY961" fmla="*/ 262197 h 2786219"/>
              <a:gd name="connsiteX962" fmla="*/ 1171267 w 4691512"/>
              <a:gd name="connsiteY962" fmla="*/ 250613 h 2786219"/>
              <a:gd name="connsiteX963" fmla="*/ 1168400 w 4691512"/>
              <a:gd name="connsiteY963" fmla="*/ 235048 h 2786219"/>
              <a:gd name="connsiteX964" fmla="*/ 1175567 w 4691512"/>
              <a:gd name="connsiteY964" fmla="*/ 231790 h 2786219"/>
              <a:gd name="connsiteX965" fmla="*/ 2332325 w 4691512"/>
              <a:gd name="connsiteY965" fmla="*/ 227894 h 2786219"/>
              <a:gd name="connsiteX966" fmla="*/ 2355671 w 4691512"/>
              <a:gd name="connsiteY966" fmla="*/ 228259 h 2786219"/>
              <a:gd name="connsiteX967" fmla="*/ 2381172 w 4691512"/>
              <a:gd name="connsiteY967" fmla="*/ 229721 h 2786219"/>
              <a:gd name="connsiteX968" fmla="*/ 2391587 w 4691512"/>
              <a:gd name="connsiteY968" fmla="*/ 250182 h 2786219"/>
              <a:gd name="connsiteX969" fmla="*/ 2359981 w 4691512"/>
              <a:gd name="connsiteY969" fmla="*/ 273201 h 2786219"/>
              <a:gd name="connsiteX970" fmla="*/ 2339509 w 4691512"/>
              <a:gd name="connsiteY970" fmla="*/ 266624 h 2786219"/>
              <a:gd name="connsiteX971" fmla="*/ 2317241 w 4691512"/>
              <a:gd name="connsiteY971" fmla="*/ 246893 h 2786219"/>
              <a:gd name="connsiteX972" fmla="*/ 2321551 w 4691512"/>
              <a:gd name="connsiteY972" fmla="*/ 231547 h 2786219"/>
              <a:gd name="connsiteX973" fmla="*/ 2332325 w 4691512"/>
              <a:gd name="connsiteY973" fmla="*/ 227894 h 2786219"/>
              <a:gd name="connsiteX974" fmla="*/ 1203966 w 4691512"/>
              <a:gd name="connsiteY974" fmla="*/ 205883 h 2786219"/>
              <a:gd name="connsiteX975" fmla="*/ 1212477 w 4691512"/>
              <a:gd name="connsiteY975" fmla="*/ 216782 h 2786219"/>
              <a:gd name="connsiteX976" fmla="*/ 1210616 w 4691512"/>
              <a:gd name="connsiteY976" fmla="*/ 220812 h 2786219"/>
              <a:gd name="connsiteX977" fmla="*/ 1189037 w 4691512"/>
              <a:gd name="connsiteY977" fmla="*/ 212020 h 2786219"/>
              <a:gd name="connsiteX978" fmla="*/ 1203966 w 4691512"/>
              <a:gd name="connsiteY978" fmla="*/ 205883 h 2786219"/>
              <a:gd name="connsiteX979" fmla="*/ 3679477 w 4691512"/>
              <a:gd name="connsiteY979" fmla="*/ 199991 h 2786219"/>
              <a:gd name="connsiteX980" fmla="*/ 3690581 w 4691512"/>
              <a:gd name="connsiteY980" fmla="*/ 209959 h 2786219"/>
              <a:gd name="connsiteX981" fmla="*/ 3668819 w 4691512"/>
              <a:gd name="connsiteY981" fmla="*/ 217305 h 2786219"/>
              <a:gd name="connsiteX982" fmla="*/ 3659187 w 4691512"/>
              <a:gd name="connsiteY982" fmla="*/ 211009 h 2786219"/>
              <a:gd name="connsiteX983" fmla="*/ 3667036 w 4691512"/>
              <a:gd name="connsiteY983" fmla="*/ 200515 h 2786219"/>
              <a:gd name="connsiteX984" fmla="*/ 3679477 w 4691512"/>
              <a:gd name="connsiteY984" fmla="*/ 199991 h 2786219"/>
              <a:gd name="connsiteX985" fmla="*/ 964057 w 4691512"/>
              <a:gd name="connsiteY985" fmla="*/ 194552 h 2786219"/>
              <a:gd name="connsiteX986" fmla="*/ 979530 w 4691512"/>
              <a:gd name="connsiteY986" fmla="*/ 210761 h 2786219"/>
              <a:gd name="connsiteX987" fmla="*/ 991045 w 4691512"/>
              <a:gd name="connsiteY987" fmla="*/ 233453 h 2786219"/>
              <a:gd name="connsiteX988" fmla="*/ 1006158 w 4691512"/>
              <a:gd name="connsiteY988" fmla="*/ 232732 h 2786219"/>
              <a:gd name="connsiteX989" fmla="*/ 1014074 w 4691512"/>
              <a:gd name="connsiteY989" fmla="*/ 213282 h 2786219"/>
              <a:gd name="connsiteX990" fmla="*/ 1027028 w 4691512"/>
              <a:gd name="connsiteY990" fmla="*/ 198515 h 2786219"/>
              <a:gd name="connsiteX991" fmla="*/ 1032066 w 4691512"/>
              <a:gd name="connsiteY991" fmla="*/ 201396 h 2786219"/>
              <a:gd name="connsiteX992" fmla="*/ 1028467 w 4691512"/>
              <a:gd name="connsiteY992" fmla="*/ 225169 h 2786219"/>
              <a:gd name="connsiteX993" fmla="*/ 1037823 w 4691512"/>
              <a:gd name="connsiteY993" fmla="*/ 239216 h 2786219"/>
              <a:gd name="connsiteX994" fmla="*/ 1048258 w 4691512"/>
              <a:gd name="connsiteY994" fmla="*/ 244979 h 2786219"/>
              <a:gd name="connsiteX995" fmla="*/ 1043940 w 4691512"/>
              <a:gd name="connsiteY995" fmla="*/ 256505 h 2786219"/>
              <a:gd name="connsiteX996" fmla="*/ 1012995 w 4691512"/>
              <a:gd name="connsiteY996" fmla="*/ 273074 h 2786219"/>
              <a:gd name="connsiteX997" fmla="*/ 955061 w 4691512"/>
              <a:gd name="connsiteY997" fmla="*/ 278116 h 2786219"/>
              <a:gd name="connsiteX998" fmla="*/ 930952 w 4691512"/>
              <a:gd name="connsiteY998" fmla="*/ 263709 h 2786219"/>
              <a:gd name="connsiteX999" fmla="*/ 953622 w 4691512"/>
              <a:gd name="connsiteY999" fmla="*/ 256865 h 2786219"/>
              <a:gd name="connsiteX1000" fmla="*/ 954342 w 4691512"/>
              <a:gd name="connsiteY1000" fmla="*/ 253623 h 2786219"/>
              <a:gd name="connsiteX1001" fmla="*/ 937429 w 4691512"/>
              <a:gd name="connsiteY1001" fmla="*/ 248941 h 2786219"/>
              <a:gd name="connsiteX1002" fmla="*/ 920517 w 4691512"/>
              <a:gd name="connsiteY1002" fmla="*/ 241737 h 2786219"/>
              <a:gd name="connsiteX1003" fmla="*/ 923396 w 4691512"/>
              <a:gd name="connsiteY1003" fmla="*/ 227330 h 2786219"/>
              <a:gd name="connsiteX1004" fmla="*/ 942107 w 4691512"/>
              <a:gd name="connsiteY1004" fmla="*/ 206439 h 2786219"/>
              <a:gd name="connsiteX1005" fmla="*/ 964057 w 4691512"/>
              <a:gd name="connsiteY1005" fmla="*/ 194552 h 2786219"/>
              <a:gd name="connsiteX1006" fmla="*/ 3184641 w 4691512"/>
              <a:gd name="connsiteY1006" fmla="*/ 179903 h 2786219"/>
              <a:gd name="connsiteX1007" fmla="*/ 3188242 w 4691512"/>
              <a:gd name="connsiteY1007" fmla="*/ 187101 h 2786219"/>
              <a:gd name="connsiteX1008" fmla="*/ 3213086 w 4691512"/>
              <a:gd name="connsiteY1008" fmla="*/ 201136 h 2786219"/>
              <a:gd name="connsiteX1009" fmla="*/ 3227488 w 4691512"/>
              <a:gd name="connsiteY1009" fmla="*/ 211933 h 2786219"/>
              <a:gd name="connsiteX1010" fmla="*/ 3231449 w 4691512"/>
              <a:gd name="connsiteY1010" fmla="*/ 224529 h 2786219"/>
              <a:gd name="connsiteX1011" fmla="*/ 3239010 w 4691512"/>
              <a:gd name="connsiteY1011" fmla="*/ 214452 h 2786219"/>
              <a:gd name="connsiteX1012" fmla="*/ 3277177 w 4691512"/>
              <a:gd name="connsiteY1012" fmla="*/ 201496 h 2786219"/>
              <a:gd name="connsiteX1013" fmla="*/ 3308502 w 4691512"/>
              <a:gd name="connsiteY1013" fmla="*/ 218051 h 2786219"/>
              <a:gd name="connsiteX1014" fmla="*/ 3316063 w 4691512"/>
              <a:gd name="connsiteY1014" fmla="*/ 228128 h 2786219"/>
              <a:gd name="connsiteX1015" fmla="*/ 3320744 w 4691512"/>
              <a:gd name="connsiteY1015" fmla="*/ 236045 h 2786219"/>
              <a:gd name="connsiteX1016" fmla="*/ 3327945 w 4691512"/>
              <a:gd name="connsiteY1016" fmla="*/ 265916 h 2786219"/>
              <a:gd name="connsiteX1017" fmla="*/ 3306702 w 4691512"/>
              <a:gd name="connsiteY1017" fmla="*/ 337533 h 2786219"/>
              <a:gd name="connsiteX1018" fmla="*/ 3308142 w 4691512"/>
              <a:gd name="connsiteY1018" fmla="*/ 354087 h 2786219"/>
              <a:gd name="connsiteX1019" fmla="*/ 3330106 w 4691512"/>
              <a:gd name="connsiteY1019" fmla="*/ 328896 h 2786219"/>
              <a:gd name="connsiteX1020" fmla="*/ 3331546 w 4691512"/>
              <a:gd name="connsiteY1020" fmla="*/ 317019 h 2786219"/>
              <a:gd name="connsiteX1021" fmla="*/ 3331186 w 4691512"/>
              <a:gd name="connsiteY1021" fmla="*/ 309822 h 2786219"/>
              <a:gd name="connsiteX1022" fmla="*/ 3339107 w 4691512"/>
              <a:gd name="connsiteY1022" fmla="*/ 308022 h 2786219"/>
              <a:gd name="connsiteX1023" fmla="*/ 3359271 w 4691512"/>
              <a:gd name="connsiteY1023" fmla="*/ 312341 h 2786219"/>
              <a:gd name="connsiteX1024" fmla="*/ 3400678 w 4691512"/>
              <a:gd name="connsiteY1024" fmla="*/ 300105 h 2786219"/>
              <a:gd name="connsiteX1025" fmla="*/ 3432363 w 4691512"/>
              <a:gd name="connsiteY1025" fmla="*/ 302984 h 2786219"/>
              <a:gd name="connsiteX1026" fmla="*/ 3477371 w 4691512"/>
              <a:gd name="connsiteY1026" fmla="*/ 306583 h 2786219"/>
              <a:gd name="connsiteX1027" fmla="*/ 3488172 w 4691512"/>
              <a:gd name="connsiteY1027" fmla="*/ 290748 h 2786219"/>
              <a:gd name="connsiteX1028" fmla="*/ 3499334 w 4691512"/>
              <a:gd name="connsiteY1028" fmla="*/ 276712 h 2786219"/>
              <a:gd name="connsiteX1029" fmla="*/ 3528139 w 4691512"/>
              <a:gd name="connsiteY1029" fmla="*/ 274913 h 2786219"/>
              <a:gd name="connsiteX1030" fmla="*/ 3560905 w 4691512"/>
              <a:gd name="connsiteY1030" fmla="*/ 294706 h 2786219"/>
              <a:gd name="connsiteX1031" fmla="*/ 3574587 w 4691512"/>
              <a:gd name="connsiteY1031" fmla="*/ 317379 h 2786219"/>
              <a:gd name="connsiteX1032" fmla="*/ 3580708 w 4691512"/>
              <a:gd name="connsiteY1032" fmla="*/ 326016 h 2786219"/>
              <a:gd name="connsiteX1033" fmla="*/ 3621035 w 4691512"/>
              <a:gd name="connsiteY1033" fmla="*/ 350489 h 2786219"/>
              <a:gd name="connsiteX1034" fmla="*/ 3624996 w 4691512"/>
              <a:gd name="connsiteY1034" fmla="*/ 348689 h 2786219"/>
              <a:gd name="connsiteX1035" fmla="*/ 3625356 w 4691512"/>
              <a:gd name="connsiteY1035" fmla="*/ 330335 h 2786219"/>
              <a:gd name="connsiteX1036" fmla="*/ 3632917 w 4691512"/>
              <a:gd name="connsiteY1036" fmla="*/ 318819 h 2786219"/>
              <a:gd name="connsiteX1037" fmla="*/ 3670723 w 4691512"/>
              <a:gd name="connsiteY1037" fmla="*/ 311261 h 2786219"/>
              <a:gd name="connsiteX1038" fmla="*/ 3701689 w 4691512"/>
              <a:gd name="connsiteY1038" fmla="*/ 292547 h 2786219"/>
              <a:gd name="connsiteX1039" fmla="*/ 3688006 w 4691512"/>
              <a:gd name="connsiteY1039" fmla="*/ 267355 h 2786219"/>
              <a:gd name="connsiteX1040" fmla="*/ 3740215 w 4691512"/>
              <a:gd name="connsiteY1040" fmla="*/ 245762 h 2786219"/>
              <a:gd name="connsiteX1041" fmla="*/ 3758938 w 4691512"/>
              <a:gd name="connsiteY1041" fmla="*/ 254759 h 2786219"/>
              <a:gd name="connsiteX1042" fmla="*/ 3767220 w 4691512"/>
              <a:gd name="connsiteY1042" fmla="*/ 252600 h 2786219"/>
              <a:gd name="connsiteX1043" fmla="*/ 3774421 w 4691512"/>
              <a:gd name="connsiteY1043" fmla="*/ 242883 h 2786219"/>
              <a:gd name="connsiteX1044" fmla="*/ 3809707 w 4691512"/>
              <a:gd name="connsiteY1044" fmla="*/ 246122 h 2786219"/>
              <a:gd name="connsiteX1045" fmla="*/ 3832751 w 4691512"/>
              <a:gd name="connsiteY1045" fmla="*/ 259078 h 2786219"/>
              <a:gd name="connsiteX1046" fmla="*/ 3860836 w 4691512"/>
              <a:gd name="connsiteY1046" fmla="*/ 266635 h 2786219"/>
              <a:gd name="connsiteX1047" fmla="*/ 3872357 w 4691512"/>
              <a:gd name="connsiteY1047" fmla="*/ 265916 h 2786219"/>
              <a:gd name="connsiteX1048" fmla="*/ 3905483 w 4691512"/>
              <a:gd name="connsiteY1048" fmla="*/ 250081 h 2786219"/>
              <a:gd name="connsiteX1049" fmla="*/ 3970294 w 4691512"/>
              <a:gd name="connsiteY1049" fmla="*/ 273113 h 2786219"/>
              <a:gd name="connsiteX1050" fmla="*/ 3983616 w 4691512"/>
              <a:gd name="connsiteY1050" fmla="*/ 283550 h 2786219"/>
              <a:gd name="connsiteX1051" fmla="*/ 4008460 w 4691512"/>
              <a:gd name="connsiteY1051" fmla="*/ 292547 h 2786219"/>
              <a:gd name="connsiteX1052" fmla="*/ 4039066 w 4691512"/>
              <a:gd name="connsiteY1052" fmla="*/ 263037 h 2786219"/>
              <a:gd name="connsiteX1053" fmla="*/ 4067870 w 4691512"/>
              <a:gd name="connsiteY1053" fmla="*/ 253680 h 2786219"/>
              <a:gd name="connsiteX1054" fmla="*/ 4081193 w 4691512"/>
              <a:gd name="connsiteY1054" fmla="*/ 253680 h 2786219"/>
              <a:gd name="connsiteX1055" fmla="*/ 4107117 w 4691512"/>
              <a:gd name="connsiteY1055" fmla="*/ 267355 h 2786219"/>
              <a:gd name="connsiteX1056" fmla="*/ 4119719 w 4691512"/>
              <a:gd name="connsiteY1056" fmla="*/ 266635 h 2786219"/>
              <a:gd name="connsiteX1057" fmla="*/ 4117199 w 4691512"/>
              <a:gd name="connsiteY1057" fmla="*/ 253320 h 2786219"/>
              <a:gd name="connsiteX1058" fmla="*/ 4102436 w 4691512"/>
              <a:gd name="connsiteY1058" fmla="*/ 235326 h 2786219"/>
              <a:gd name="connsiteX1059" fmla="*/ 4108197 w 4691512"/>
              <a:gd name="connsiteY1059" fmla="*/ 219131 h 2786219"/>
              <a:gd name="connsiteX1060" fmla="*/ 4219456 w 4691512"/>
              <a:gd name="connsiteY1060" fmla="*/ 216611 h 2786219"/>
              <a:gd name="connsiteX1061" fmla="*/ 4238539 w 4691512"/>
              <a:gd name="connsiteY1061" fmla="*/ 219131 h 2786219"/>
              <a:gd name="connsiteX1062" fmla="*/ 4301910 w 4691512"/>
              <a:gd name="connsiteY1062" fmla="*/ 226328 h 2786219"/>
              <a:gd name="connsiteX1063" fmla="*/ 4317753 w 4691512"/>
              <a:gd name="connsiteY1063" fmla="*/ 236405 h 2786219"/>
              <a:gd name="connsiteX1064" fmla="*/ 4338276 w 4691512"/>
              <a:gd name="connsiteY1064" fmla="*/ 254040 h 2786219"/>
              <a:gd name="connsiteX1065" fmla="*/ 4341157 w 4691512"/>
              <a:gd name="connsiteY1065" fmla="*/ 251880 h 2786219"/>
              <a:gd name="connsiteX1066" fmla="*/ 4338996 w 4691512"/>
              <a:gd name="connsiteY1066" fmla="*/ 245402 h 2786219"/>
              <a:gd name="connsiteX1067" fmla="*/ 4336836 w 4691512"/>
              <a:gd name="connsiteY1067" fmla="*/ 229207 h 2786219"/>
              <a:gd name="connsiteX1068" fmla="*/ 4357720 w 4691512"/>
              <a:gd name="connsiteY1068" fmla="*/ 219491 h 2786219"/>
              <a:gd name="connsiteX1069" fmla="*/ 4386164 w 4691512"/>
              <a:gd name="connsiteY1069" fmla="*/ 234246 h 2786219"/>
              <a:gd name="connsiteX1070" fmla="*/ 4388325 w 4691512"/>
              <a:gd name="connsiteY1070" fmla="*/ 260517 h 2786219"/>
              <a:gd name="connsiteX1071" fmla="*/ 4390125 w 4691512"/>
              <a:gd name="connsiteY1071" fmla="*/ 278152 h 2786219"/>
              <a:gd name="connsiteX1072" fmla="*/ 4402007 w 4691512"/>
              <a:gd name="connsiteY1072" fmla="*/ 297945 h 2786219"/>
              <a:gd name="connsiteX1073" fmla="*/ 4392285 w 4691512"/>
              <a:gd name="connsiteY1073" fmla="*/ 317019 h 2786219"/>
              <a:gd name="connsiteX1074" fmla="*/ 4363120 w 4691512"/>
              <a:gd name="connsiteY1074" fmla="*/ 314500 h 2786219"/>
              <a:gd name="connsiteX1075" fmla="*/ 4347998 w 4691512"/>
              <a:gd name="connsiteY1075" fmla="*/ 316659 h 2786219"/>
              <a:gd name="connsiteX1076" fmla="*/ 4326394 w 4691512"/>
              <a:gd name="connsiteY1076" fmla="*/ 319539 h 2786219"/>
              <a:gd name="connsiteX1077" fmla="*/ 4317393 w 4691512"/>
              <a:gd name="connsiteY1077" fmla="*/ 318819 h 2786219"/>
              <a:gd name="connsiteX1078" fmla="*/ 4319553 w 4691512"/>
              <a:gd name="connsiteY1078" fmla="*/ 328536 h 2786219"/>
              <a:gd name="connsiteX1079" fmla="*/ 4336116 w 4691512"/>
              <a:gd name="connsiteY1079" fmla="*/ 354447 h 2786219"/>
              <a:gd name="connsiteX1080" fmla="*/ 4312352 w 4691512"/>
              <a:gd name="connsiteY1080" fmla="*/ 384678 h 2786219"/>
              <a:gd name="connsiteX1081" fmla="*/ 4301550 w 4691512"/>
              <a:gd name="connsiteY1081" fmla="*/ 390076 h 2786219"/>
              <a:gd name="connsiteX1082" fmla="*/ 4312352 w 4691512"/>
              <a:gd name="connsiteY1082" fmla="*/ 396914 h 2786219"/>
              <a:gd name="connsiteX1083" fmla="*/ 4351959 w 4691512"/>
              <a:gd name="connsiteY1083" fmla="*/ 418867 h 2786219"/>
              <a:gd name="connsiteX1084" fmla="*/ 4368521 w 4691512"/>
              <a:gd name="connsiteY1084" fmla="*/ 433262 h 2786219"/>
              <a:gd name="connsiteX1085" fmla="*/ 4380043 w 4691512"/>
              <a:gd name="connsiteY1085" fmla="*/ 442259 h 2786219"/>
              <a:gd name="connsiteX1086" fmla="*/ 4376443 w 4691512"/>
              <a:gd name="connsiteY1086" fmla="*/ 465652 h 2786219"/>
              <a:gd name="connsiteX1087" fmla="*/ 4330715 w 4691512"/>
              <a:gd name="connsiteY1087" fmla="*/ 539068 h 2786219"/>
              <a:gd name="connsiteX1088" fmla="*/ 4329995 w 4691512"/>
              <a:gd name="connsiteY1088" fmla="*/ 547705 h 2786219"/>
              <a:gd name="connsiteX1089" fmla="*/ 4304070 w 4691512"/>
              <a:gd name="connsiteY1089" fmla="*/ 567139 h 2786219"/>
              <a:gd name="connsiteX1090" fmla="*/ 4293269 w 4691512"/>
              <a:gd name="connsiteY1090" fmla="*/ 567499 h 2786219"/>
              <a:gd name="connsiteX1091" fmla="*/ 4253662 w 4691512"/>
              <a:gd name="connsiteY1091" fmla="*/ 593051 h 2786219"/>
              <a:gd name="connsiteX1092" fmla="*/ 4245020 w 4691512"/>
              <a:gd name="connsiteY1092" fmla="*/ 612845 h 2786219"/>
              <a:gd name="connsiteX1093" fmla="*/ 4253662 w 4691512"/>
              <a:gd name="connsiteY1093" fmla="*/ 657470 h 2786219"/>
              <a:gd name="connsiteX1094" fmla="*/ 4261223 w 4691512"/>
              <a:gd name="connsiteY1094" fmla="*/ 667907 h 2786219"/>
              <a:gd name="connsiteX1095" fmla="*/ 4286788 w 4691512"/>
              <a:gd name="connsiteY1095" fmla="*/ 717211 h 2786219"/>
              <a:gd name="connsiteX1096" fmla="*/ 4295069 w 4691512"/>
              <a:gd name="connsiteY1096" fmla="*/ 749601 h 2786219"/>
              <a:gd name="connsiteX1097" fmla="*/ 4297589 w 4691512"/>
              <a:gd name="connsiteY1097" fmla="*/ 761837 h 2786219"/>
              <a:gd name="connsiteX1098" fmla="*/ 4282107 w 4691512"/>
              <a:gd name="connsiteY1098" fmla="*/ 846770 h 2786219"/>
              <a:gd name="connsiteX1099" fmla="*/ 4282107 w 4691512"/>
              <a:gd name="connsiteY1099" fmla="*/ 850369 h 2786219"/>
              <a:gd name="connsiteX1100" fmla="*/ 4273825 w 4691512"/>
              <a:gd name="connsiteY1100" fmla="*/ 863684 h 2786219"/>
              <a:gd name="connsiteX1101" fmla="*/ 4261223 w 4691512"/>
              <a:gd name="connsiteY1101" fmla="*/ 856847 h 2786219"/>
              <a:gd name="connsiteX1102" fmla="*/ 4214775 w 4691512"/>
              <a:gd name="connsiteY1102" fmla="*/ 775153 h 2786219"/>
              <a:gd name="connsiteX1103" fmla="*/ 4210095 w 4691512"/>
              <a:gd name="connsiteY1103" fmla="*/ 763996 h 2786219"/>
              <a:gd name="connsiteX1104" fmla="*/ 4201453 w 4691512"/>
              <a:gd name="connsiteY1104" fmla="*/ 670066 h 2786219"/>
              <a:gd name="connsiteX1105" fmla="*/ 4210815 w 4691512"/>
              <a:gd name="connsiteY1105" fmla="*/ 611045 h 2786219"/>
              <a:gd name="connsiteX1106" fmla="*/ 4220176 w 4691512"/>
              <a:gd name="connsiteY1106" fmla="*/ 576136 h 2786219"/>
              <a:gd name="connsiteX1107" fmla="*/ 4218736 w 4691512"/>
              <a:gd name="connsiteY1107" fmla="*/ 554903 h 2786219"/>
              <a:gd name="connsiteX1108" fmla="*/ 4210095 w 4691512"/>
              <a:gd name="connsiteY1108" fmla="*/ 523233 h 2786219"/>
              <a:gd name="connsiteX1109" fmla="*/ 4202533 w 4691512"/>
              <a:gd name="connsiteY1109" fmla="*/ 514236 h 2786219"/>
              <a:gd name="connsiteX1110" fmla="*/ 4195692 w 4691512"/>
              <a:gd name="connsiteY1110" fmla="*/ 525033 h 2786219"/>
              <a:gd name="connsiteX1111" fmla="*/ 4196052 w 4691512"/>
              <a:gd name="connsiteY1111" fmla="*/ 557782 h 2786219"/>
              <a:gd name="connsiteX1112" fmla="*/ 4191731 w 4691512"/>
              <a:gd name="connsiteY1112" fmla="*/ 568939 h 2786219"/>
              <a:gd name="connsiteX1113" fmla="*/ 4173728 w 4691512"/>
              <a:gd name="connsiteY1113" fmla="*/ 569299 h 2786219"/>
              <a:gd name="connsiteX1114" fmla="*/ 4138802 w 4691512"/>
              <a:gd name="connsiteY1114" fmla="*/ 569658 h 2786219"/>
              <a:gd name="connsiteX1115" fmla="*/ 4125120 w 4691512"/>
              <a:gd name="connsiteY1115" fmla="*/ 629399 h 2786219"/>
              <a:gd name="connsiteX1116" fmla="*/ 4128001 w 4691512"/>
              <a:gd name="connsiteY1116" fmla="*/ 637317 h 2786219"/>
              <a:gd name="connsiteX1117" fmla="*/ 4124400 w 4691512"/>
              <a:gd name="connsiteY1117" fmla="*/ 654951 h 2786219"/>
              <a:gd name="connsiteX1118" fmla="*/ 4095595 w 4691512"/>
              <a:gd name="connsiteY1118" fmla="*/ 656031 h 2786219"/>
              <a:gd name="connsiteX1119" fmla="*/ 4061029 w 4691512"/>
              <a:gd name="connsiteY1119" fmla="*/ 655311 h 2786219"/>
              <a:gd name="connsiteX1120" fmla="*/ 4003780 w 4691512"/>
              <a:gd name="connsiteY1120" fmla="*/ 676904 h 2786219"/>
              <a:gd name="connsiteX1121" fmla="*/ 3975695 w 4691512"/>
              <a:gd name="connsiteY1121" fmla="*/ 705335 h 2786219"/>
              <a:gd name="connsiteX1122" fmla="*/ 3944370 w 4691512"/>
              <a:gd name="connsiteY1122" fmla="*/ 810781 h 2786219"/>
              <a:gd name="connsiteX1123" fmla="*/ 3949410 w 4691512"/>
              <a:gd name="connsiteY1123" fmla="*/ 823737 h 2786219"/>
              <a:gd name="connsiteX1124" fmla="*/ 3971374 w 4691512"/>
              <a:gd name="connsiteY1124" fmla="*/ 838852 h 2786219"/>
              <a:gd name="connsiteX1125" fmla="*/ 3990097 w 4691512"/>
              <a:gd name="connsiteY1125" fmla="*/ 839572 h 2786219"/>
              <a:gd name="connsiteX1126" fmla="*/ 4008820 w 4691512"/>
              <a:gd name="connsiteY1126" fmla="*/ 832374 h 2786219"/>
              <a:gd name="connsiteX1127" fmla="*/ 4038345 w 4691512"/>
              <a:gd name="connsiteY1127" fmla="*/ 853248 h 2786219"/>
              <a:gd name="connsiteX1128" fmla="*/ 4050588 w 4691512"/>
              <a:gd name="connsiteY1128" fmla="*/ 896794 h 2786219"/>
              <a:gd name="connsiteX1129" fmla="*/ 4057789 w 4691512"/>
              <a:gd name="connsiteY1129" fmla="*/ 926304 h 2786219"/>
              <a:gd name="connsiteX1130" fmla="*/ 4059229 w 4691512"/>
              <a:gd name="connsiteY1130" fmla="*/ 1018795 h 2786219"/>
              <a:gd name="connsiteX1131" fmla="*/ 4032224 w 4691512"/>
              <a:gd name="connsiteY1131" fmla="*/ 1090772 h 2786219"/>
              <a:gd name="connsiteX1132" fmla="*/ 4006300 w 4691512"/>
              <a:gd name="connsiteY1132" fmla="*/ 1106966 h 2786219"/>
              <a:gd name="connsiteX1133" fmla="*/ 3973895 w 4691512"/>
              <a:gd name="connsiteY1133" fmla="*/ 1132878 h 2786219"/>
              <a:gd name="connsiteX1134" fmla="*/ 3957332 w 4691512"/>
              <a:gd name="connsiteY1134" fmla="*/ 1180743 h 2786219"/>
              <a:gd name="connsiteX1135" fmla="*/ 3960212 w 4691512"/>
              <a:gd name="connsiteY1135" fmla="*/ 1199097 h 2786219"/>
              <a:gd name="connsiteX1136" fmla="*/ 3987577 w 4691512"/>
              <a:gd name="connsiteY1136" fmla="*/ 1236165 h 2786219"/>
              <a:gd name="connsiteX1137" fmla="*/ 3994058 w 4691512"/>
              <a:gd name="connsiteY1137" fmla="*/ 1267475 h 2786219"/>
              <a:gd name="connsiteX1138" fmla="*/ 3983616 w 4691512"/>
              <a:gd name="connsiteY1138" fmla="*/ 1281870 h 2786219"/>
              <a:gd name="connsiteX1139" fmla="*/ 3955171 w 4691512"/>
              <a:gd name="connsiteY1139" fmla="*/ 1265316 h 2786219"/>
              <a:gd name="connsiteX1140" fmla="*/ 3952651 w 4691512"/>
              <a:gd name="connsiteY1140" fmla="*/ 1249481 h 2786219"/>
              <a:gd name="connsiteX1141" fmla="*/ 3935008 w 4691512"/>
              <a:gd name="connsiteY1141" fmla="*/ 1227168 h 2786219"/>
              <a:gd name="connsiteX1142" fmla="*/ 3921686 w 4691512"/>
              <a:gd name="connsiteY1142" fmla="*/ 1208094 h 2786219"/>
              <a:gd name="connsiteX1143" fmla="*/ 3895761 w 4691512"/>
              <a:gd name="connsiteY1143" fmla="*/ 1191179 h 2786219"/>
              <a:gd name="connsiteX1144" fmla="*/ 3885320 w 4691512"/>
              <a:gd name="connsiteY1144" fmla="*/ 1194778 h 2786219"/>
              <a:gd name="connsiteX1145" fmla="*/ 3868037 w 4691512"/>
              <a:gd name="connsiteY1145" fmla="*/ 1180743 h 2786219"/>
              <a:gd name="connsiteX1146" fmla="*/ 3863716 w 4691512"/>
              <a:gd name="connsiteY1146" fmla="*/ 1171026 h 2786219"/>
              <a:gd name="connsiteX1147" fmla="*/ 3852914 w 4691512"/>
              <a:gd name="connsiteY1147" fmla="*/ 1173185 h 2786219"/>
              <a:gd name="connsiteX1148" fmla="*/ 3819789 w 4691512"/>
              <a:gd name="connsiteY1148" fmla="*/ 1210973 h 2786219"/>
              <a:gd name="connsiteX1149" fmla="*/ 3819429 w 4691512"/>
              <a:gd name="connsiteY1149" fmla="*/ 1220690 h 2786219"/>
              <a:gd name="connsiteX1150" fmla="*/ 3855435 w 4691512"/>
              <a:gd name="connsiteY1150" fmla="*/ 1235445 h 2786219"/>
              <a:gd name="connsiteX1151" fmla="*/ 3889640 w 4691512"/>
              <a:gd name="connsiteY1151" fmla="*/ 1242643 h 2786219"/>
              <a:gd name="connsiteX1152" fmla="*/ 3873798 w 4691512"/>
              <a:gd name="connsiteY1152" fmla="*/ 1255959 h 2786219"/>
              <a:gd name="connsiteX1153" fmla="*/ 3869117 w 4691512"/>
              <a:gd name="connsiteY1153" fmla="*/ 1301664 h 2786219"/>
              <a:gd name="connsiteX1154" fmla="*/ 3891441 w 4691512"/>
              <a:gd name="connsiteY1154" fmla="*/ 1333334 h 2786219"/>
              <a:gd name="connsiteX1155" fmla="*/ 3896842 w 4691512"/>
              <a:gd name="connsiteY1155" fmla="*/ 1370762 h 2786219"/>
              <a:gd name="connsiteX1156" fmla="*/ 3897562 w 4691512"/>
              <a:gd name="connsiteY1156" fmla="*/ 1376160 h 2786219"/>
              <a:gd name="connsiteX1157" fmla="*/ 3901882 w 4691512"/>
              <a:gd name="connsiteY1157" fmla="*/ 1416467 h 2786219"/>
              <a:gd name="connsiteX1158" fmla="*/ 3872718 w 4691512"/>
              <a:gd name="connsiteY1158" fmla="*/ 1479087 h 2786219"/>
              <a:gd name="connsiteX1159" fmla="*/ 3821229 w 4691512"/>
              <a:gd name="connsiteY1159" fmla="*/ 1515076 h 2786219"/>
              <a:gd name="connsiteX1160" fmla="*/ 3766139 w 4691512"/>
              <a:gd name="connsiteY1160" fmla="*/ 1540987 h 2786219"/>
              <a:gd name="connsiteX1161" fmla="*/ 3750657 w 4691512"/>
              <a:gd name="connsiteY1161" fmla="*/ 1541347 h 2786219"/>
              <a:gd name="connsiteX1162" fmla="*/ 3726893 w 4691512"/>
              <a:gd name="connsiteY1162" fmla="*/ 1538828 h 2786219"/>
              <a:gd name="connsiteX1163" fmla="*/ 3707089 w 4691512"/>
              <a:gd name="connsiteY1163" fmla="*/ 1565820 h 2786219"/>
              <a:gd name="connsiteX1164" fmla="*/ 3724372 w 4691512"/>
              <a:gd name="connsiteY1164" fmla="*/ 1605047 h 2786219"/>
              <a:gd name="connsiteX1165" fmla="*/ 3750657 w 4691512"/>
              <a:gd name="connsiteY1165" fmla="*/ 1648953 h 2786219"/>
              <a:gd name="connsiteX1166" fmla="*/ 3735174 w 4691512"/>
              <a:gd name="connsiteY1166" fmla="*/ 1709773 h 2786219"/>
              <a:gd name="connsiteX1167" fmla="*/ 3704209 w 4691512"/>
              <a:gd name="connsiteY1167" fmla="*/ 1734605 h 2786219"/>
              <a:gd name="connsiteX1168" fmla="*/ 3637958 w 4691512"/>
              <a:gd name="connsiteY1168" fmla="*/ 1673785 h 2786219"/>
              <a:gd name="connsiteX1169" fmla="*/ 3623915 w 4691512"/>
              <a:gd name="connsiteY1169" fmla="*/ 1678463 h 2786219"/>
              <a:gd name="connsiteX1170" fmla="*/ 3618154 w 4691512"/>
              <a:gd name="connsiteY1170" fmla="*/ 1719490 h 2786219"/>
              <a:gd name="connsiteX1171" fmla="*/ 3635797 w 4691512"/>
              <a:gd name="connsiteY1171" fmla="*/ 1753679 h 2786219"/>
              <a:gd name="connsiteX1172" fmla="*/ 3653080 w 4691512"/>
              <a:gd name="connsiteY1172" fmla="*/ 1772393 h 2786219"/>
              <a:gd name="connsiteX1173" fmla="*/ 3685126 w 4691512"/>
              <a:gd name="connsiteY1173" fmla="*/ 1828535 h 2786219"/>
              <a:gd name="connsiteX1174" fmla="*/ 3684766 w 4691512"/>
              <a:gd name="connsiteY1174" fmla="*/ 1846890 h 2786219"/>
              <a:gd name="connsiteX1175" fmla="*/ 3664962 w 4691512"/>
              <a:gd name="connsiteY1175" fmla="*/ 1839332 h 2786219"/>
              <a:gd name="connsiteX1176" fmla="*/ 3636878 w 4691512"/>
              <a:gd name="connsiteY1176" fmla="*/ 1799025 h 2786219"/>
              <a:gd name="connsiteX1177" fmla="*/ 3611313 w 4691512"/>
              <a:gd name="connsiteY1177" fmla="*/ 1752240 h 2786219"/>
              <a:gd name="connsiteX1178" fmla="*/ 3603752 w 4691512"/>
              <a:gd name="connsiteY1178" fmla="*/ 1727408 h 2786219"/>
              <a:gd name="connsiteX1179" fmla="*/ 3580348 w 4691512"/>
              <a:gd name="connsiteY1179" fmla="*/ 1621602 h 2786219"/>
              <a:gd name="connsiteX1180" fmla="*/ 3575307 w 4691512"/>
              <a:gd name="connsiteY1180" fmla="*/ 1612964 h 2786219"/>
              <a:gd name="connsiteX1181" fmla="*/ 3547582 w 4691512"/>
              <a:gd name="connsiteY1181" fmla="*/ 1623041 h 2786219"/>
              <a:gd name="connsiteX1182" fmla="*/ 3534980 w 4691512"/>
              <a:gd name="connsiteY1182" fmla="*/ 1613324 h 2786219"/>
              <a:gd name="connsiteX1183" fmla="*/ 3507616 w 4691512"/>
              <a:gd name="connsiteY1183" fmla="*/ 1556103 h 2786219"/>
              <a:gd name="connsiteX1184" fmla="*/ 3487092 w 4691512"/>
              <a:gd name="connsiteY1184" fmla="*/ 1528751 h 2786219"/>
              <a:gd name="connsiteX1185" fmla="*/ 3467649 w 4691512"/>
              <a:gd name="connsiteY1185" fmla="*/ 1524073 h 2786219"/>
              <a:gd name="connsiteX1186" fmla="*/ 3443165 w 4691512"/>
              <a:gd name="connsiteY1186" fmla="*/ 1533790 h 2786219"/>
              <a:gd name="connsiteX1187" fmla="*/ 3421201 w 4691512"/>
              <a:gd name="connsiteY1187" fmla="*/ 1547465 h 2786219"/>
              <a:gd name="connsiteX1188" fmla="*/ 3341268 w 4691512"/>
              <a:gd name="connsiteY1188" fmla="*/ 1628439 h 2786219"/>
              <a:gd name="connsiteX1189" fmla="*/ 3330826 w 4691512"/>
              <a:gd name="connsiteY1189" fmla="*/ 1650392 h 2786219"/>
              <a:gd name="connsiteX1190" fmla="*/ 3324705 w 4691512"/>
              <a:gd name="connsiteY1190" fmla="*/ 1711213 h 2786219"/>
              <a:gd name="connsiteX1191" fmla="*/ 3300941 w 4691512"/>
              <a:gd name="connsiteY1191" fmla="*/ 1742883 h 2786219"/>
              <a:gd name="connsiteX1192" fmla="*/ 3278977 w 4691512"/>
              <a:gd name="connsiteY1192" fmla="*/ 1732086 h 2786219"/>
              <a:gd name="connsiteX1193" fmla="*/ 3229289 w 4691512"/>
              <a:gd name="connsiteY1193" fmla="*/ 1624121 h 2786219"/>
              <a:gd name="connsiteX1194" fmla="*/ 3210926 w 4691512"/>
              <a:gd name="connsiteY1194" fmla="*/ 1550704 h 2786219"/>
              <a:gd name="connsiteX1195" fmla="*/ 3208405 w 4691512"/>
              <a:gd name="connsiteY1195" fmla="*/ 1533790 h 2786219"/>
              <a:gd name="connsiteX1196" fmla="*/ 3197243 w 4691512"/>
              <a:gd name="connsiteY1196" fmla="*/ 1544946 h 2786219"/>
              <a:gd name="connsiteX1197" fmla="*/ 3179240 w 4691512"/>
              <a:gd name="connsiteY1197" fmla="*/ 1550704 h 2786219"/>
              <a:gd name="connsiteX1198" fmla="*/ 3165558 w 4691512"/>
              <a:gd name="connsiteY1198" fmla="*/ 1533070 h 2786219"/>
              <a:gd name="connsiteX1199" fmla="*/ 3155476 w 4691512"/>
              <a:gd name="connsiteY1199" fmla="*/ 1516875 h 2786219"/>
              <a:gd name="connsiteX1200" fmla="*/ 3121630 w 4691512"/>
              <a:gd name="connsiteY1200" fmla="*/ 1490604 h 2786219"/>
              <a:gd name="connsiteX1201" fmla="*/ 3099667 w 4691512"/>
              <a:gd name="connsiteY1201" fmla="*/ 1482326 h 2786219"/>
              <a:gd name="connsiteX1202" fmla="*/ 3001730 w 4691512"/>
              <a:gd name="connsiteY1202" fmla="*/ 1478727 h 2786219"/>
              <a:gd name="connsiteX1203" fmla="*/ 2972925 w 4691512"/>
              <a:gd name="connsiteY1203" fmla="*/ 1463252 h 2786219"/>
              <a:gd name="connsiteX1204" fmla="*/ 2954922 w 4691512"/>
              <a:gd name="connsiteY1204" fmla="*/ 1457494 h 2786219"/>
              <a:gd name="connsiteX1205" fmla="*/ 2880750 w 4691512"/>
              <a:gd name="connsiteY1205" fmla="*/ 1427984 h 2786219"/>
              <a:gd name="connsiteX1206" fmla="*/ 2871748 w 4691512"/>
              <a:gd name="connsiteY1206" fmla="*/ 1415028 h 2786219"/>
              <a:gd name="connsiteX1207" fmla="*/ 2847624 w 4691512"/>
              <a:gd name="connsiteY1207" fmla="*/ 1412509 h 2786219"/>
              <a:gd name="connsiteX1208" fmla="*/ 2847984 w 4691512"/>
              <a:gd name="connsiteY1208" fmla="*/ 1431223 h 2786219"/>
              <a:gd name="connsiteX1209" fmla="*/ 2877509 w 4691512"/>
              <a:gd name="connsiteY1209" fmla="*/ 1472969 h 2786219"/>
              <a:gd name="connsiteX1210" fmla="*/ 2901273 w 4691512"/>
              <a:gd name="connsiteY1210" fmla="*/ 1497082 h 2786219"/>
              <a:gd name="connsiteX1211" fmla="*/ 2938719 w 4691512"/>
              <a:gd name="connsiteY1211" fmla="*/ 1493123 h 2786219"/>
              <a:gd name="connsiteX1212" fmla="*/ 2941240 w 4691512"/>
              <a:gd name="connsiteY1212" fmla="*/ 1490604 h 2786219"/>
              <a:gd name="connsiteX1213" fmla="*/ 2972925 w 4691512"/>
              <a:gd name="connsiteY1213" fmla="*/ 1493483 h 2786219"/>
              <a:gd name="connsiteX1214" fmla="*/ 2990208 w 4691512"/>
              <a:gd name="connsiteY1214" fmla="*/ 1505719 h 2786219"/>
              <a:gd name="connsiteX1215" fmla="*/ 3006051 w 4691512"/>
              <a:gd name="connsiteY1215" fmla="*/ 1515076 h 2786219"/>
              <a:gd name="connsiteX1216" fmla="*/ 3010732 w 4691512"/>
              <a:gd name="connsiteY1216" fmla="*/ 1541707 h 2786219"/>
              <a:gd name="connsiteX1217" fmla="*/ 2928998 w 4691512"/>
              <a:gd name="connsiteY1217" fmla="*/ 1620882 h 2786219"/>
              <a:gd name="connsiteX1218" fmla="*/ 2922157 w 4691512"/>
              <a:gd name="connsiteY1218" fmla="*/ 1624121 h 2786219"/>
              <a:gd name="connsiteX1219" fmla="*/ 2818099 w 4691512"/>
              <a:gd name="connsiteY1219" fmla="*/ 1672705 h 2786219"/>
              <a:gd name="connsiteX1220" fmla="*/ 2785694 w 4691512"/>
              <a:gd name="connsiteY1220" fmla="*/ 1666947 h 2786219"/>
              <a:gd name="connsiteX1221" fmla="*/ 2778492 w 4691512"/>
              <a:gd name="connsiteY1221" fmla="*/ 1647873 h 2786219"/>
              <a:gd name="connsiteX1222" fmla="*/ 2741406 w 4691512"/>
              <a:gd name="connsiteY1222" fmla="*/ 1576616 h 2786219"/>
              <a:gd name="connsiteX1223" fmla="*/ 2723403 w 4691512"/>
              <a:gd name="connsiteY1223" fmla="*/ 1550344 h 2786219"/>
              <a:gd name="connsiteX1224" fmla="*/ 2652831 w 4691512"/>
              <a:gd name="connsiteY1224" fmla="*/ 1438780 h 2786219"/>
              <a:gd name="connsiteX1225" fmla="*/ 2649591 w 4691512"/>
              <a:gd name="connsiteY1225" fmla="*/ 1435181 h 2786219"/>
              <a:gd name="connsiteX1226" fmla="*/ 2630867 w 4691512"/>
              <a:gd name="connsiteY1226" fmla="*/ 1442739 h 2786219"/>
              <a:gd name="connsiteX1227" fmla="*/ 2648150 w 4691512"/>
              <a:gd name="connsiteY1227" fmla="*/ 1476568 h 2786219"/>
              <a:gd name="connsiteX1228" fmla="*/ 2682356 w 4691512"/>
              <a:gd name="connsiteY1228" fmla="*/ 1537029 h 2786219"/>
              <a:gd name="connsiteX1229" fmla="*/ 2699279 w 4691512"/>
              <a:gd name="connsiteY1229" fmla="*/ 1579855 h 2786219"/>
              <a:gd name="connsiteX1230" fmla="*/ 2729884 w 4691512"/>
              <a:gd name="connsiteY1230" fmla="*/ 1633838 h 2786219"/>
              <a:gd name="connsiteX1231" fmla="*/ 2741406 w 4691512"/>
              <a:gd name="connsiteY1231" fmla="*/ 1643195 h 2786219"/>
              <a:gd name="connsiteX1232" fmla="*/ 2777772 w 4691512"/>
              <a:gd name="connsiteY1232" fmla="*/ 1675584 h 2786219"/>
              <a:gd name="connsiteX1233" fmla="*/ 2783533 w 4691512"/>
              <a:gd name="connsiteY1233" fmla="*/ 1684581 h 2786219"/>
              <a:gd name="connsiteX1234" fmla="*/ 2825300 w 4691512"/>
              <a:gd name="connsiteY1234" fmla="*/ 1709414 h 2786219"/>
              <a:gd name="connsiteX1235" fmla="*/ 2883990 w 4691512"/>
              <a:gd name="connsiteY1235" fmla="*/ 1697177 h 2786219"/>
              <a:gd name="connsiteX1236" fmla="*/ 2901273 w 4691512"/>
              <a:gd name="connsiteY1236" fmla="*/ 1713372 h 2786219"/>
              <a:gd name="connsiteX1237" fmla="*/ 2872468 w 4691512"/>
              <a:gd name="connsiteY1237" fmla="*/ 1776352 h 2786219"/>
              <a:gd name="connsiteX1238" fmla="*/ 2777412 w 4691512"/>
              <a:gd name="connsiteY1238" fmla="*/ 1879639 h 2786219"/>
              <a:gd name="connsiteX1239" fmla="*/ 2740686 w 4691512"/>
              <a:gd name="connsiteY1239" fmla="*/ 1918866 h 2786219"/>
              <a:gd name="connsiteX1240" fmla="*/ 2729884 w 4691512"/>
              <a:gd name="connsiteY1240" fmla="*/ 1991203 h 2786219"/>
              <a:gd name="connsiteX1241" fmla="*/ 2741766 w 4691512"/>
              <a:gd name="connsiteY1241" fmla="*/ 2085133 h 2786219"/>
              <a:gd name="connsiteX1242" fmla="*/ 2737445 w 4691512"/>
              <a:gd name="connsiteY1242" fmla="*/ 2098089 h 2786219"/>
              <a:gd name="connsiteX1243" fmla="*/ 2696038 w 4691512"/>
              <a:gd name="connsiteY1243" fmla="*/ 2134437 h 2786219"/>
              <a:gd name="connsiteX1244" fmla="*/ 2684156 w 4691512"/>
              <a:gd name="connsiteY1244" fmla="*/ 2143075 h 2786219"/>
              <a:gd name="connsiteX1245" fmla="*/ 2657872 w 4691512"/>
              <a:gd name="connsiteY1245" fmla="*/ 2205335 h 2786219"/>
              <a:gd name="connsiteX1246" fmla="*/ 2636268 w 4691512"/>
              <a:gd name="connsiteY1246" fmla="*/ 2246362 h 2786219"/>
              <a:gd name="connsiteX1247" fmla="*/ 2616465 w 4691512"/>
              <a:gd name="connsiteY1247" fmla="*/ 2270474 h 2786219"/>
              <a:gd name="connsiteX1248" fmla="*/ 2584419 w 4691512"/>
              <a:gd name="connsiteY1248" fmla="*/ 2330215 h 2786219"/>
              <a:gd name="connsiteX1249" fmla="*/ 2526450 w 4691512"/>
              <a:gd name="connsiteY1249" fmla="*/ 2381678 h 2786219"/>
              <a:gd name="connsiteX1250" fmla="*/ 2480722 w 4691512"/>
              <a:gd name="connsiteY1250" fmla="*/ 2393195 h 2786219"/>
              <a:gd name="connsiteX1251" fmla="*/ 2434634 w 4691512"/>
              <a:gd name="connsiteY1251" fmla="*/ 2400032 h 2786219"/>
              <a:gd name="connsiteX1252" fmla="*/ 2401509 w 4691512"/>
              <a:gd name="connsiteY1252" fmla="*/ 2377360 h 2786219"/>
              <a:gd name="connsiteX1253" fmla="*/ 2368023 w 4691512"/>
              <a:gd name="connsiteY1253" fmla="*/ 2286309 h 2786219"/>
              <a:gd name="connsiteX1254" fmla="*/ 2354701 w 4691512"/>
              <a:gd name="connsiteY1254" fmla="*/ 2238084 h 2786219"/>
              <a:gd name="connsiteX1255" fmla="*/ 2328056 w 4691512"/>
              <a:gd name="connsiteY1255" fmla="*/ 2159989 h 2786219"/>
              <a:gd name="connsiteX1256" fmla="*/ 2329496 w 4691512"/>
              <a:gd name="connsiteY1256" fmla="*/ 2072537 h 2786219"/>
              <a:gd name="connsiteX1257" fmla="*/ 2337778 w 4691512"/>
              <a:gd name="connsiteY1257" fmla="*/ 1992283 h 2786219"/>
              <a:gd name="connsiteX1258" fmla="*/ 2293850 w 4691512"/>
              <a:gd name="connsiteY1258" fmla="*/ 1911669 h 2786219"/>
              <a:gd name="connsiteX1259" fmla="*/ 2284849 w 4691512"/>
              <a:gd name="connsiteY1259" fmla="*/ 1862724 h 2786219"/>
              <a:gd name="connsiteX1260" fmla="*/ 2285569 w 4691512"/>
              <a:gd name="connsiteY1260" fmla="*/ 1814140 h 2786219"/>
              <a:gd name="connsiteX1261" fmla="*/ 2264685 w 4691512"/>
              <a:gd name="connsiteY1261" fmla="*/ 1803343 h 2786219"/>
              <a:gd name="connsiteX1262" fmla="*/ 2221838 w 4691512"/>
              <a:gd name="connsiteY1262" fmla="*/ 1788588 h 2786219"/>
              <a:gd name="connsiteX1263" fmla="*/ 2177551 w 4691512"/>
              <a:gd name="connsiteY1263" fmla="*/ 1778511 h 2786219"/>
              <a:gd name="connsiteX1264" fmla="*/ 2147305 w 4691512"/>
              <a:gd name="connsiteY1264" fmla="*/ 1788228 h 2786219"/>
              <a:gd name="connsiteX1265" fmla="*/ 2116340 w 4691512"/>
              <a:gd name="connsiteY1265" fmla="*/ 1793986 h 2786219"/>
              <a:gd name="connsiteX1266" fmla="*/ 2048289 w 4691512"/>
              <a:gd name="connsiteY1266" fmla="*/ 1800105 h 2786219"/>
              <a:gd name="connsiteX1267" fmla="*/ 2023805 w 4691512"/>
              <a:gd name="connsiteY1267" fmla="*/ 1795066 h 2786219"/>
              <a:gd name="connsiteX1268" fmla="*/ 1976277 w 4691512"/>
              <a:gd name="connsiteY1268" fmla="*/ 1762676 h 2786219"/>
              <a:gd name="connsiteX1269" fmla="*/ 1968355 w 4691512"/>
              <a:gd name="connsiteY1269" fmla="*/ 1753679 h 2786219"/>
              <a:gd name="connsiteX1270" fmla="*/ 1922627 w 4691512"/>
              <a:gd name="connsiteY1270" fmla="*/ 1693579 h 2786219"/>
              <a:gd name="connsiteX1271" fmla="*/ 1907865 w 4691512"/>
              <a:gd name="connsiteY1271" fmla="*/ 1624481 h 2786219"/>
              <a:gd name="connsiteX1272" fmla="*/ 1908945 w 4691512"/>
              <a:gd name="connsiteY1272" fmla="*/ 1555023 h 2786219"/>
              <a:gd name="connsiteX1273" fmla="*/ 1911826 w 4691512"/>
              <a:gd name="connsiteY1273" fmla="*/ 1529111 h 2786219"/>
              <a:gd name="connsiteX1274" fmla="*/ 1971236 w 4691512"/>
              <a:gd name="connsiteY1274" fmla="*/ 1448137 h 2786219"/>
              <a:gd name="connsiteX1275" fmla="*/ 2019484 w 4691512"/>
              <a:gd name="connsiteY1275" fmla="*/ 1378679 h 2786219"/>
              <a:gd name="connsiteX1276" fmla="*/ 2039647 w 4691512"/>
              <a:gd name="connsiteY1276" fmla="*/ 1355287 h 2786219"/>
              <a:gd name="connsiteX1277" fmla="*/ 2061251 w 4691512"/>
              <a:gd name="connsiteY1277" fmla="*/ 1334414 h 2786219"/>
              <a:gd name="connsiteX1278" fmla="*/ 2088616 w 4691512"/>
              <a:gd name="connsiteY1278" fmla="*/ 1324337 h 2786219"/>
              <a:gd name="connsiteX1279" fmla="*/ 2143705 w 4691512"/>
              <a:gd name="connsiteY1279" fmla="*/ 1317139 h 2786219"/>
              <a:gd name="connsiteX1280" fmla="*/ 2200955 w 4691512"/>
              <a:gd name="connsiteY1280" fmla="*/ 1301664 h 2786219"/>
              <a:gd name="connsiteX1281" fmla="*/ 2269366 w 4691512"/>
              <a:gd name="connsiteY1281" fmla="*/ 1296626 h 2786219"/>
              <a:gd name="connsiteX1282" fmla="*/ 2298171 w 4691512"/>
              <a:gd name="connsiteY1282" fmla="*/ 1330095 h 2786219"/>
              <a:gd name="connsiteX1283" fmla="*/ 2317614 w 4691512"/>
              <a:gd name="connsiteY1283" fmla="*/ 1360325 h 2786219"/>
              <a:gd name="connsiteX1284" fmla="*/ 2351460 w 4691512"/>
              <a:gd name="connsiteY1284" fmla="*/ 1370042 h 2786219"/>
              <a:gd name="connsiteX1285" fmla="*/ 2361182 w 4691512"/>
              <a:gd name="connsiteY1285" fmla="*/ 1375081 h 2786219"/>
              <a:gd name="connsiteX1286" fmla="*/ 2408710 w 4691512"/>
              <a:gd name="connsiteY1286" fmla="*/ 1401352 h 2786219"/>
              <a:gd name="connsiteX1287" fmla="*/ 2430313 w 4691512"/>
              <a:gd name="connsiteY1287" fmla="*/ 1389476 h 2786219"/>
              <a:gd name="connsiteX1288" fmla="*/ 2469560 w 4691512"/>
              <a:gd name="connsiteY1288" fmla="*/ 1367883 h 2786219"/>
              <a:gd name="connsiteX1289" fmla="*/ 2550934 w 4691512"/>
              <a:gd name="connsiteY1289" fmla="*/ 1390196 h 2786219"/>
              <a:gd name="connsiteX1290" fmla="*/ 2572537 w 4691512"/>
              <a:gd name="connsiteY1290" fmla="*/ 1389836 h 2786219"/>
              <a:gd name="connsiteX1291" fmla="*/ 2612864 w 4691512"/>
              <a:gd name="connsiteY1291" fmla="*/ 1388396 h 2786219"/>
              <a:gd name="connsiteX1292" fmla="*/ 2638789 w 4691512"/>
              <a:gd name="connsiteY1292" fmla="*/ 1374721 h 2786219"/>
              <a:gd name="connsiteX1293" fmla="*/ 2653911 w 4691512"/>
              <a:gd name="connsiteY1293" fmla="*/ 1313540 h 2786219"/>
              <a:gd name="connsiteX1294" fmla="*/ 2637708 w 4691512"/>
              <a:gd name="connsiteY1294" fmla="*/ 1301304 h 2786219"/>
              <a:gd name="connsiteX1295" fmla="*/ 2564976 w 4691512"/>
              <a:gd name="connsiteY1295" fmla="*/ 1307062 h 2786219"/>
              <a:gd name="connsiteX1296" fmla="*/ 2525369 w 4691512"/>
              <a:gd name="connsiteY1296" fmla="*/ 1277552 h 2786219"/>
              <a:gd name="connsiteX1297" fmla="*/ 2517088 w 4691512"/>
              <a:gd name="connsiteY1297" fmla="*/ 1249481 h 2786219"/>
              <a:gd name="connsiteX1298" fmla="*/ 2520689 w 4691512"/>
              <a:gd name="connsiteY1298" fmla="*/ 1237605 h 2786219"/>
              <a:gd name="connsiteX1299" fmla="*/ 2560655 w 4691512"/>
              <a:gd name="connsiteY1299" fmla="*/ 1221410 h 2786219"/>
              <a:gd name="connsiteX1300" fmla="*/ 2603143 w 4691512"/>
              <a:gd name="connsiteY1300" fmla="*/ 1207014 h 2786219"/>
              <a:gd name="connsiteX1301" fmla="*/ 2641309 w 4691512"/>
              <a:gd name="connsiteY1301" fmla="*/ 1208454 h 2786219"/>
              <a:gd name="connsiteX1302" fmla="*/ 2666513 w 4691512"/>
              <a:gd name="connsiteY1302" fmla="*/ 1217091 h 2786219"/>
              <a:gd name="connsiteX1303" fmla="*/ 2713321 w 4691512"/>
              <a:gd name="connsiteY1303" fmla="*/ 1214212 h 2786219"/>
              <a:gd name="connsiteX1304" fmla="*/ 2716922 w 4691512"/>
              <a:gd name="connsiteY1304" fmla="*/ 1197298 h 2786219"/>
              <a:gd name="connsiteX1305" fmla="*/ 2690277 w 4691512"/>
              <a:gd name="connsiteY1305" fmla="*/ 1172106 h 2786219"/>
              <a:gd name="connsiteX1306" fmla="*/ 2660032 w 4691512"/>
              <a:gd name="connsiteY1306" fmla="*/ 1146914 h 2786219"/>
              <a:gd name="connsiteX1307" fmla="*/ 2668674 w 4691512"/>
              <a:gd name="connsiteY1307" fmla="*/ 1108766 h 2786219"/>
              <a:gd name="connsiteX1308" fmla="*/ 2651031 w 4691512"/>
              <a:gd name="connsiteY1308" fmla="*/ 1111645 h 2786219"/>
              <a:gd name="connsiteX1309" fmla="*/ 2600982 w 4691512"/>
              <a:gd name="connsiteY1309" fmla="*/ 1127480 h 2786219"/>
              <a:gd name="connsiteX1310" fmla="*/ 2581539 w 4691512"/>
              <a:gd name="connsiteY1310" fmla="*/ 1123521 h 2786219"/>
              <a:gd name="connsiteX1311" fmla="*/ 2566056 w 4691512"/>
              <a:gd name="connsiteY1311" fmla="*/ 1126400 h 2786219"/>
              <a:gd name="connsiteX1312" fmla="*/ 2532931 w 4691512"/>
              <a:gd name="connsiteY1312" fmla="*/ 1188300 h 2786219"/>
              <a:gd name="connsiteX1313" fmla="*/ 2537251 w 4691512"/>
              <a:gd name="connsiteY1313" fmla="*/ 1207734 h 2786219"/>
              <a:gd name="connsiteX1314" fmla="*/ 2527530 w 4691512"/>
              <a:gd name="connsiteY1314" fmla="*/ 1227888 h 2786219"/>
              <a:gd name="connsiteX1315" fmla="*/ 2508087 w 4691512"/>
              <a:gd name="connsiteY1315" fmla="*/ 1229687 h 2786219"/>
              <a:gd name="connsiteX1316" fmla="*/ 2474241 w 4691512"/>
              <a:gd name="connsiteY1316" fmla="*/ 1234726 h 2786219"/>
              <a:gd name="connsiteX1317" fmla="*/ 2465239 w 4691512"/>
              <a:gd name="connsiteY1317" fmla="*/ 1252000 h 2786219"/>
              <a:gd name="connsiteX1318" fmla="*/ 2469920 w 4691512"/>
              <a:gd name="connsiteY1318" fmla="*/ 1263156 h 2786219"/>
              <a:gd name="connsiteX1319" fmla="*/ 2469200 w 4691512"/>
              <a:gd name="connsiteY1319" fmla="*/ 1288348 h 2786219"/>
              <a:gd name="connsiteX1320" fmla="*/ 2460919 w 4691512"/>
              <a:gd name="connsiteY1320" fmla="*/ 1295906 h 2786219"/>
              <a:gd name="connsiteX1321" fmla="*/ 2449397 w 4691512"/>
              <a:gd name="connsiteY1321" fmla="*/ 1284749 h 2786219"/>
              <a:gd name="connsiteX1322" fmla="*/ 2440755 w 4691512"/>
              <a:gd name="connsiteY1322" fmla="*/ 1268915 h 2786219"/>
              <a:gd name="connsiteX1323" fmla="*/ 2415911 w 4691512"/>
              <a:gd name="connsiteY1323" fmla="*/ 1228967 h 2786219"/>
              <a:gd name="connsiteX1324" fmla="*/ 2386026 w 4691512"/>
              <a:gd name="connsiteY1324" fmla="*/ 1190460 h 2786219"/>
              <a:gd name="connsiteX1325" fmla="*/ 2351100 w 4691512"/>
              <a:gd name="connsiteY1325" fmla="*/ 1161669 h 2786219"/>
              <a:gd name="connsiteX1326" fmla="*/ 2329496 w 4691512"/>
              <a:gd name="connsiteY1326" fmla="*/ 1147993 h 2786219"/>
              <a:gd name="connsiteX1327" fmla="*/ 2318334 w 4691512"/>
              <a:gd name="connsiteY1327" fmla="*/ 1150153 h 2786219"/>
              <a:gd name="connsiteX1328" fmla="*/ 2317974 w 4691512"/>
              <a:gd name="connsiteY1328" fmla="*/ 1162029 h 2786219"/>
              <a:gd name="connsiteX1329" fmla="*/ 2368023 w 4691512"/>
              <a:gd name="connsiteY1329" fmla="*/ 1214572 h 2786219"/>
              <a:gd name="connsiteX1330" fmla="*/ 2399348 w 4691512"/>
              <a:gd name="connsiteY1330" fmla="*/ 1236885 h 2786219"/>
              <a:gd name="connsiteX1331" fmla="*/ 2379905 w 4691512"/>
              <a:gd name="connsiteY1331" fmla="*/ 1258478 h 2786219"/>
              <a:gd name="connsiteX1332" fmla="*/ 2371623 w 4691512"/>
              <a:gd name="connsiteY1332" fmla="*/ 1272873 h 2786219"/>
              <a:gd name="connsiteX1333" fmla="*/ 2331657 w 4691512"/>
              <a:gd name="connsiteY1333" fmla="*/ 1223209 h 2786219"/>
              <a:gd name="connsiteX1334" fmla="*/ 2287729 w 4691512"/>
              <a:gd name="connsiteY1334" fmla="*/ 1182542 h 2786219"/>
              <a:gd name="connsiteX1335" fmla="*/ 2250283 w 4691512"/>
              <a:gd name="connsiteY1335" fmla="*/ 1175704 h 2786219"/>
              <a:gd name="connsiteX1336" fmla="*/ 2209236 w 4691512"/>
              <a:gd name="connsiteY1336" fmla="*/ 1183622 h 2786219"/>
              <a:gd name="connsiteX1337" fmla="*/ 2193393 w 4691512"/>
              <a:gd name="connsiteY1337" fmla="*/ 1191539 h 2786219"/>
              <a:gd name="connsiteX1338" fmla="*/ 2160268 w 4691512"/>
              <a:gd name="connsiteY1338" fmla="*/ 1235085 h 2786219"/>
              <a:gd name="connsiteX1339" fmla="*/ 2147305 w 4691512"/>
              <a:gd name="connsiteY1339" fmla="*/ 1264596 h 2786219"/>
              <a:gd name="connsiteX1340" fmla="*/ 2116340 w 4691512"/>
              <a:gd name="connsiteY1340" fmla="*/ 1296626 h 2786219"/>
              <a:gd name="connsiteX1341" fmla="*/ 2068812 w 4691512"/>
              <a:gd name="connsiteY1341" fmla="*/ 1303464 h 2786219"/>
              <a:gd name="connsiteX1342" fmla="*/ 2029926 w 4691512"/>
              <a:gd name="connsiteY1342" fmla="*/ 1282230 h 2786219"/>
              <a:gd name="connsiteX1343" fmla="*/ 2023084 w 4691512"/>
              <a:gd name="connsiteY1343" fmla="*/ 1263516 h 2786219"/>
              <a:gd name="connsiteX1344" fmla="*/ 2026685 w 4691512"/>
              <a:gd name="connsiteY1344" fmla="*/ 1201256 h 2786219"/>
              <a:gd name="connsiteX1345" fmla="*/ 2055130 w 4691512"/>
              <a:gd name="connsiteY1345" fmla="*/ 1177144 h 2786219"/>
              <a:gd name="connsiteX1346" fmla="*/ 2111299 w 4691512"/>
              <a:gd name="connsiteY1346" fmla="*/ 1181103 h 2786219"/>
              <a:gd name="connsiteX1347" fmla="*/ 2128582 w 4691512"/>
              <a:gd name="connsiteY1347" fmla="*/ 1169227 h 2786219"/>
              <a:gd name="connsiteX1348" fmla="*/ 2112020 w 4691512"/>
              <a:gd name="connsiteY1348" fmla="*/ 1112365 h 2786219"/>
              <a:gd name="connsiteX1349" fmla="*/ 2096537 w 4691512"/>
              <a:gd name="connsiteY1349" fmla="*/ 1098329 h 2786219"/>
              <a:gd name="connsiteX1350" fmla="*/ 2099777 w 4691512"/>
              <a:gd name="connsiteY1350" fmla="*/ 1086093 h 2786219"/>
              <a:gd name="connsiteX1351" fmla="*/ 2191953 w 4691512"/>
              <a:gd name="connsiteY1351" fmla="*/ 1032110 h 2786219"/>
              <a:gd name="connsiteX1352" fmla="*/ 2195914 w 4691512"/>
              <a:gd name="connsiteY1352" fmla="*/ 1026352 h 2786219"/>
              <a:gd name="connsiteX1353" fmla="*/ 2242722 w 4691512"/>
              <a:gd name="connsiteY1353" fmla="*/ 991803 h 2786219"/>
              <a:gd name="connsiteX1354" fmla="*/ 2256764 w 4691512"/>
              <a:gd name="connsiteY1354" fmla="*/ 969131 h 2786219"/>
              <a:gd name="connsiteX1355" fmla="*/ 2255324 w 4691512"/>
              <a:gd name="connsiteY1355" fmla="*/ 937821 h 2786219"/>
              <a:gd name="connsiteX1356" fmla="*/ 2262885 w 4691512"/>
              <a:gd name="connsiteY1356" fmla="*/ 927384 h 2786219"/>
              <a:gd name="connsiteX1357" fmla="*/ 2275487 w 4691512"/>
              <a:gd name="connsiteY1357" fmla="*/ 933142 h 2786219"/>
              <a:gd name="connsiteX1358" fmla="*/ 2272247 w 4691512"/>
              <a:gd name="connsiteY1358" fmla="*/ 950417 h 2786219"/>
              <a:gd name="connsiteX1359" fmla="*/ 2287009 w 4691512"/>
              <a:gd name="connsiteY1359" fmla="*/ 977048 h 2786219"/>
              <a:gd name="connsiteX1360" fmla="*/ 2328776 w 4691512"/>
              <a:gd name="connsiteY1360" fmla="*/ 982806 h 2786219"/>
              <a:gd name="connsiteX1361" fmla="*/ 2343179 w 4691512"/>
              <a:gd name="connsiteY1361" fmla="*/ 977768 h 2786219"/>
              <a:gd name="connsiteX1362" fmla="*/ 2387826 w 4691512"/>
              <a:gd name="connsiteY1362" fmla="*/ 965532 h 2786219"/>
              <a:gd name="connsiteX1363" fmla="*/ 2415911 w 4691512"/>
              <a:gd name="connsiteY1363" fmla="*/ 939620 h 2786219"/>
              <a:gd name="connsiteX1364" fmla="*/ 2416271 w 4691512"/>
              <a:gd name="connsiteY1364" fmla="*/ 934942 h 2786219"/>
              <a:gd name="connsiteX1365" fmla="*/ 2447236 w 4691512"/>
              <a:gd name="connsiteY1365" fmla="*/ 911549 h 2786219"/>
              <a:gd name="connsiteX1366" fmla="*/ 2449037 w 4691512"/>
              <a:gd name="connsiteY1366" fmla="*/ 888516 h 2786219"/>
              <a:gd name="connsiteX1367" fmla="*/ 2464879 w 4691512"/>
              <a:gd name="connsiteY1367" fmla="*/ 859366 h 2786219"/>
              <a:gd name="connsiteX1368" fmla="*/ 2487923 w 4691512"/>
              <a:gd name="connsiteY1368" fmla="*/ 860805 h 2786219"/>
              <a:gd name="connsiteX1369" fmla="*/ 2509887 w 4691512"/>
              <a:gd name="connsiteY1369" fmla="*/ 844970 h 2786219"/>
              <a:gd name="connsiteX1370" fmla="*/ 2500165 w 4691512"/>
              <a:gd name="connsiteY1370" fmla="*/ 837053 h 2786219"/>
              <a:gd name="connsiteX1371" fmla="*/ 2475681 w 4691512"/>
              <a:gd name="connsiteY1371" fmla="*/ 838132 h 2786219"/>
              <a:gd name="connsiteX1372" fmla="*/ 2441835 w 4691512"/>
              <a:gd name="connsiteY1372" fmla="*/ 843531 h 2786219"/>
              <a:gd name="connsiteX1373" fmla="*/ 2406909 w 4691512"/>
              <a:gd name="connsiteY1373" fmla="*/ 812581 h 2786219"/>
              <a:gd name="connsiteX1374" fmla="*/ 2419872 w 4691512"/>
              <a:gd name="connsiteY1374" fmla="*/ 757518 h 2786219"/>
              <a:gd name="connsiteX1375" fmla="*/ 2441475 w 4691512"/>
              <a:gd name="connsiteY1375" fmla="*/ 728008 h 2786219"/>
              <a:gd name="connsiteX1376" fmla="*/ 2436074 w 4691512"/>
              <a:gd name="connsiteY1376" fmla="*/ 714692 h 2786219"/>
              <a:gd name="connsiteX1377" fmla="*/ 2408710 w 4691512"/>
              <a:gd name="connsiteY1377" fmla="*/ 715772 h 2786219"/>
              <a:gd name="connsiteX1378" fmla="*/ 2401148 w 4691512"/>
              <a:gd name="connsiteY1378" fmla="*/ 728728 h 2786219"/>
              <a:gd name="connsiteX1379" fmla="*/ 2382785 w 4691512"/>
              <a:gd name="connsiteY1379" fmla="*/ 767595 h 2786219"/>
              <a:gd name="connsiteX1380" fmla="*/ 2380985 w 4691512"/>
              <a:gd name="connsiteY1380" fmla="*/ 769395 h 2786219"/>
              <a:gd name="connsiteX1381" fmla="*/ 2369463 w 4691512"/>
              <a:gd name="connsiteY1381" fmla="*/ 844970 h 2786219"/>
              <a:gd name="connsiteX1382" fmla="*/ 2374504 w 4691512"/>
              <a:gd name="connsiteY1382" fmla="*/ 857566 h 2786219"/>
              <a:gd name="connsiteX1383" fmla="*/ 2364422 w 4691512"/>
              <a:gd name="connsiteY1383" fmla="*/ 865124 h 2786219"/>
              <a:gd name="connsiteX1384" fmla="*/ 2366583 w 4691512"/>
              <a:gd name="connsiteY1384" fmla="*/ 874841 h 2786219"/>
              <a:gd name="connsiteX1385" fmla="*/ 2353620 w 4691512"/>
              <a:gd name="connsiteY1385" fmla="*/ 920906 h 2786219"/>
              <a:gd name="connsiteX1386" fmla="*/ 2321215 w 4691512"/>
              <a:gd name="connsiteY1386" fmla="*/ 948617 h 2786219"/>
              <a:gd name="connsiteX1387" fmla="*/ 2313654 w 4691512"/>
              <a:gd name="connsiteY1387" fmla="*/ 943219 h 2786219"/>
              <a:gd name="connsiteX1388" fmla="*/ 2290970 w 4691512"/>
              <a:gd name="connsiteY1388" fmla="*/ 897513 h 2786219"/>
              <a:gd name="connsiteX1389" fmla="*/ 2285929 w 4691512"/>
              <a:gd name="connsiteY1389" fmla="*/ 882758 h 2786219"/>
              <a:gd name="connsiteX1390" fmla="*/ 2261805 w 4691512"/>
              <a:gd name="connsiteY1390" fmla="*/ 878799 h 2786219"/>
              <a:gd name="connsiteX1391" fmla="*/ 2229399 w 4691512"/>
              <a:gd name="connsiteY1391" fmla="*/ 892835 h 2786219"/>
              <a:gd name="connsiteX1392" fmla="*/ 2216797 w 4691512"/>
              <a:gd name="connsiteY1392" fmla="*/ 877720 h 2786219"/>
              <a:gd name="connsiteX1393" fmla="*/ 2215357 w 4691512"/>
              <a:gd name="connsiteY1393" fmla="*/ 869083 h 2786219"/>
              <a:gd name="connsiteX1394" fmla="*/ 2215357 w 4691512"/>
              <a:gd name="connsiteY1394" fmla="*/ 857566 h 2786219"/>
              <a:gd name="connsiteX1395" fmla="*/ 2215717 w 4691512"/>
              <a:gd name="connsiteY1395" fmla="*/ 839572 h 2786219"/>
              <a:gd name="connsiteX1396" fmla="*/ 2218598 w 4691512"/>
              <a:gd name="connsiteY1396" fmla="*/ 827336 h 2786219"/>
              <a:gd name="connsiteX1397" fmla="*/ 2221478 w 4691512"/>
              <a:gd name="connsiteY1397" fmla="*/ 802144 h 2786219"/>
              <a:gd name="connsiteX1398" fmla="*/ 2268646 w 4691512"/>
              <a:gd name="connsiteY1398" fmla="*/ 767955 h 2786219"/>
              <a:gd name="connsiteX1399" fmla="*/ 2275847 w 4691512"/>
              <a:gd name="connsiteY1399" fmla="*/ 744562 h 2786219"/>
              <a:gd name="connsiteX1400" fmla="*/ 2297811 w 4691512"/>
              <a:gd name="connsiteY1400" fmla="*/ 705335 h 2786219"/>
              <a:gd name="connsiteX1401" fmla="*/ 2316534 w 4691512"/>
              <a:gd name="connsiteY1401" fmla="*/ 670066 h 2786219"/>
              <a:gd name="connsiteX1402" fmla="*/ 2341018 w 4691512"/>
              <a:gd name="connsiteY1402" fmla="*/ 630839 h 2786219"/>
              <a:gd name="connsiteX1403" fmla="*/ 2371623 w 4691512"/>
              <a:gd name="connsiteY1403" fmla="*/ 603848 h 2786219"/>
              <a:gd name="connsiteX1404" fmla="*/ 2378105 w 4691512"/>
              <a:gd name="connsiteY1404" fmla="*/ 600968 h 2786219"/>
              <a:gd name="connsiteX1405" fmla="*/ 2416271 w 4691512"/>
              <a:gd name="connsiteY1405" fmla="*/ 576496 h 2786219"/>
              <a:gd name="connsiteX1406" fmla="*/ 2428873 w 4691512"/>
              <a:gd name="connsiteY1406" fmla="*/ 575057 h 2786219"/>
              <a:gd name="connsiteX1407" fmla="*/ 2445436 w 4691512"/>
              <a:gd name="connsiteY1407" fmla="*/ 570738 h 2786219"/>
              <a:gd name="connsiteX1408" fmla="*/ 2452997 w 4691512"/>
              <a:gd name="connsiteY1408" fmla="*/ 565340 h 2786219"/>
              <a:gd name="connsiteX1409" fmla="*/ 2479642 w 4691512"/>
              <a:gd name="connsiteY1409" fmla="*/ 572538 h 2786219"/>
              <a:gd name="connsiteX1410" fmla="*/ 2487203 w 4691512"/>
              <a:gd name="connsiteY1410" fmla="*/ 588732 h 2786219"/>
              <a:gd name="connsiteX1411" fmla="*/ 2484323 w 4691512"/>
              <a:gd name="connsiteY1411" fmla="*/ 591252 h 2786219"/>
              <a:gd name="connsiteX1412" fmla="*/ 2535091 w 4691512"/>
              <a:gd name="connsiteY1412" fmla="*/ 604927 h 2786219"/>
              <a:gd name="connsiteX1413" fmla="*/ 2625106 w 4691512"/>
              <a:gd name="connsiteY1413" fmla="*/ 668987 h 2786219"/>
              <a:gd name="connsiteX1414" fmla="*/ 2613224 w 4691512"/>
              <a:gd name="connsiteY1414" fmla="*/ 686981 h 2786219"/>
              <a:gd name="connsiteX1415" fmla="*/ 2563176 w 4691512"/>
              <a:gd name="connsiteY1415" fmla="*/ 684102 h 2786219"/>
              <a:gd name="connsiteX1416" fmla="*/ 2537251 w 4691512"/>
              <a:gd name="connsiteY1416" fmla="*/ 676184 h 2786219"/>
              <a:gd name="connsiteX1417" fmla="*/ 2535451 w 4691512"/>
              <a:gd name="connsiteY1417" fmla="*/ 679423 h 2786219"/>
              <a:gd name="connsiteX1418" fmla="*/ 2544453 w 4691512"/>
              <a:gd name="connsiteY1418" fmla="*/ 688061 h 2786219"/>
              <a:gd name="connsiteX1419" fmla="*/ 2563536 w 4691512"/>
              <a:gd name="connsiteY1419" fmla="*/ 718651 h 2786219"/>
              <a:gd name="connsiteX1420" fmla="*/ 2593781 w 4691512"/>
              <a:gd name="connsiteY1420" fmla="*/ 744922 h 2786219"/>
              <a:gd name="connsiteX1421" fmla="*/ 2597382 w 4691512"/>
              <a:gd name="connsiteY1421" fmla="*/ 744562 h 2786219"/>
              <a:gd name="connsiteX1422" fmla="*/ 2600262 w 4691512"/>
              <a:gd name="connsiteY1422" fmla="*/ 742043 h 2786219"/>
              <a:gd name="connsiteX1423" fmla="*/ 2586580 w 4691512"/>
              <a:gd name="connsiteY1423" fmla="*/ 722250 h 2786219"/>
              <a:gd name="connsiteX1424" fmla="*/ 2588020 w 4691512"/>
              <a:gd name="connsiteY1424" fmla="*/ 718651 h 2786219"/>
              <a:gd name="connsiteX1425" fmla="*/ 2609624 w 4691512"/>
              <a:gd name="connsiteY1425" fmla="*/ 722609 h 2786219"/>
              <a:gd name="connsiteX1426" fmla="*/ 2626907 w 4691512"/>
              <a:gd name="connsiteY1426" fmla="*/ 712893 h 2786219"/>
              <a:gd name="connsiteX1427" fmla="*/ 2653551 w 4691512"/>
              <a:gd name="connsiteY1427" fmla="*/ 680863 h 2786219"/>
              <a:gd name="connsiteX1428" fmla="*/ 2665433 w 4691512"/>
              <a:gd name="connsiteY1428" fmla="*/ 657830 h 2786219"/>
              <a:gd name="connsiteX1429" fmla="*/ 2660752 w 4691512"/>
              <a:gd name="connsiteY1429" fmla="*/ 629399 h 2786219"/>
              <a:gd name="connsiteX1430" fmla="*/ 2667954 w 4691512"/>
              <a:gd name="connsiteY1430" fmla="*/ 617523 h 2786219"/>
              <a:gd name="connsiteX1431" fmla="*/ 2683076 w 4691512"/>
              <a:gd name="connsiteY1431" fmla="*/ 630839 h 2786219"/>
              <a:gd name="connsiteX1432" fmla="*/ 2681996 w 4691512"/>
              <a:gd name="connsiteY1432" fmla="*/ 639116 h 2786219"/>
              <a:gd name="connsiteX1433" fmla="*/ 2687397 w 4691512"/>
              <a:gd name="connsiteY1433" fmla="*/ 655671 h 2786219"/>
              <a:gd name="connsiteX1434" fmla="*/ 2704680 w 4691512"/>
              <a:gd name="connsiteY1434" fmla="*/ 651352 h 2786219"/>
              <a:gd name="connsiteX1435" fmla="*/ 2731684 w 4691512"/>
              <a:gd name="connsiteY1435" fmla="*/ 621122 h 2786219"/>
              <a:gd name="connsiteX1436" fmla="*/ 2773091 w 4691512"/>
              <a:gd name="connsiteY1436" fmla="*/ 611405 h 2786219"/>
              <a:gd name="connsiteX1437" fmla="*/ 2788934 w 4691512"/>
              <a:gd name="connsiteY1437" fmla="*/ 608526 h 2786219"/>
              <a:gd name="connsiteX1438" fmla="*/ 2836822 w 4691512"/>
              <a:gd name="connsiteY1438" fmla="*/ 599529 h 2786219"/>
              <a:gd name="connsiteX1439" fmla="*/ 2846904 w 4691512"/>
              <a:gd name="connsiteY1439" fmla="*/ 582974 h 2786219"/>
              <a:gd name="connsiteX1440" fmla="*/ 2863467 w 4691512"/>
              <a:gd name="connsiteY1440" fmla="*/ 561381 h 2786219"/>
              <a:gd name="connsiteX1441" fmla="*/ 2926477 w 4691512"/>
              <a:gd name="connsiteY1441" fmla="*/ 583334 h 2786219"/>
              <a:gd name="connsiteX1442" fmla="*/ 2941960 w 4691512"/>
              <a:gd name="connsiteY1442" fmla="*/ 590892 h 2786219"/>
              <a:gd name="connsiteX1443" fmla="*/ 2936919 w 4691512"/>
              <a:gd name="connsiteY1443" fmla="*/ 573257 h 2786219"/>
              <a:gd name="connsiteX1444" fmla="*/ 2905234 w 4691512"/>
              <a:gd name="connsiteY1444" fmla="*/ 531511 h 2786219"/>
              <a:gd name="connsiteX1445" fmla="*/ 2903434 w 4691512"/>
              <a:gd name="connsiteY1445" fmla="*/ 486525 h 2786219"/>
              <a:gd name="connsiteX1446" fmla="*/ 2905594 w 4691512"/>
              <a:gd name="connsiteY1446" fmla="*/ 462053 h 2786219"/>
              <a:gd name="connsiteX1447" fmla="*/ 2920356 w 4691512"/>
              <a:gd name="connsiteY1447" fmla="*/ 446578 h 2786219"/>
              <a:gd name="connsiteX1448" fmla="*/ 2940520 w 4691512"/>
              <a:gd name="connsiteY1448" fmla="*/ 455575 h 2786219"/>
              <a:gd name="connsiteX1449" fmla="*/ 2988408 w 4691512"/>
              <a:gd name="connsiteY1449" fmla="*/ 560301 h 2786219"/>
              <a:gd name="connsiteX1450" fmla="*/ 2992369 w 4691512"/>
              <a:gd name="connsiteY1450" fmla="*/ 567499 h 2786219"/>
              <a:gd name="connsiteX1451" fmla="*/ 2997769 w 4691512"/>
              <a:gd name="connsiteY1451" fmla="*/ 624361 h 2786219"/>
              <a:gd name="connsiteX1452" fmla="*/ 2980126 w 4691512"/>
              <a:gd name="connsiteY1452" fmla="*/ 639116 h 2786219"/>
              <a:gd name="connsiteX1453" fmla="*/ 3014692 w 4691512"/>
              <a:gd name="connsiteY1453" fmla="*/ 627960 h 2786219"/>
              <a:gd name="connsiteX1454" fmla="*/ 3018653 w 4691512"/>
              <a:gd name="connsiteY1454" fmla="*/ 589092 h 2786219"/>
              <a:gd name="connsiteX1455" fmla="*/ 3019013 w 4691512"/>
              <a:gd name="connsiteY1455" fmla="*/ 571818 h 2786219"/>
              <a:gd name="connsiteX1456" fmla="*/ 3037736 w 4691512"/>
              <a:gd name="connsiteY1456" fmla="*/ 566779 h 2786219"/>
              <a:gd name="connsiteX1457" fmla="*/ 3053219 w 4691512"/>
              <a:gd name="connsiteY1457" fmla="*/ 579015 h 2786219"/>
              <a:gd name="connsiteX1458" fmla="*/ 3033776 w 4691512"/>
              <a:gd name="connsiteY1458" fmla="*/ 557782 h 2786219"/>
              <a:gd name="connsiteX1459" fmla="*/ 3016853 w 4691512"/>
              <a:gd name="connsiteY1459" fmla="*/ 556703 h 2786219"/>
              <a:gd name="connsiteX1460" fmla="*/ 2989488 w 4691512"/>
              <a:gd name="connsiteY1460" fmla="*/ 537989 h 2786219"/>
              <a:gd name="connsiteX1461" fmla="*/ 2973285 w 4691512"/>
              <a:gd name="connsiteY1461" fmla="*/ 497682 h 2786219"/>
              <a:gd name="connsiteX1462" fmla="*/ 2978326 w 4691512"/>
              <a:gd name="connsiteY1462" fmla="*/ 468171 h 2786219"/>
              <a:gd name="connsiteX1463" fmla="*/ 3010012 w 4691512"/>
              <a:gd name="connsiteY1463" fmla="*/ 489404 h 2786219"/>
              <a:gd name="connsiteX1464" fmla="*/ 3011812 w 4691512"/>
              <a:gd name="connsiteY1464" fmla="*/ 486525 h 2786219"/>
              <a:gd name="connsiteX1465" fmla="*/ 2998850 w 4691512"/>
              <a:gd name="connsiteY1465" fmla="*/ 478608 h 2786219"/>
              <a:gd name="connsiteX1466" fmla="*/ 2994169 w 4691512"/>
              <a:gd name="connsiteY1466" fmla="*/ 470690 h 2786219"/>
              <a:gd name="connsiteX1467" fmla="*/ 3000290 w 4691512"/>
              <a:gd name="connsiteY1467" fmla="*/ 466012 h 2786219"/>
              <a:gd name="connsiteX1468" fmla="*/ 3009291 w 4691512"/>
              <a:gd name="connsiteY1468" fmla="*/ 455935 h 2786219"/>
              <a:gd name="connsiteX1469" fmla="*/ 3023334 w 4691512"/>
              <a:gd name="connsiteY1469" fmla="*/ 447298 h 2786219"/>
              <a:gd name="connsiteX1470" fmla="*/ 3066901 w 4691512"/>
              <a:gd name="connsiteY1470" fmla="*/ 463492 h 2786219"/>
              <a:gd name="connsiteX1471" fmla="*/ 3074102 w 4691512"/>
              <a:gd name="connsiteY1471" fmla="*/ 476448 h 2786219"/>
              <a:gd name="connsiteX1472" fmla="*/ 3097146 w 4691512"/>
              <a:gd name="connsiteY1472" fmla="*/ 508118 h 2786219"/>
              <a:gd name="connsiteX1473" fmla="*/ 3060780 w 4691512"/>
              <a:gd name="connsiteY1473" fmla="*/ 450177 h 2786219"/>
              <a:gd name="connsiteX1474" fmla="*/ 3033776 w 4691512"/>
              <a:gd name="connsiteY1474" fmla="*/ 430023 h 2786219"/>
              <a:gd name="connsiteX1475" fmla="*/ 3023334 w 4691512"/>
              <a:gd name="connsiteY1475" fmla="*/ 406991 h 2786219"/>
              <a:gd name="connsiteX1476" fmla="*/ 3029455 w 4691512"/>
              <a:gd name="connsiteY1476" fmla="*/ 397993 h 2786219"/>
              <a:gd name="connsiteX1477" fmla="*/ 3071222 w 4691512"/>
              <a:gd name="connsiteY1477" fmla="*/ 386837 h 2786219"/>
              <a:gd name="connsiteX1478" fmla="*/ 3082744 w 4691512"/>
              <a:gd name="connsiteY1478" fmla="*/ 382158 h 2786219"/>
              <a:gd name="connsiteX1479" fmla="*/ 3076983 w 4691512"/>
              <a:gd name="connsiteY1479" fmla="*/ 371362 h 2786219"/>
              <a:gd name="connsiteX1480" fmla="*/ 3071942 w 4691512"/>
              <a:gd name="connsiteY1480" fmla="*/ 327456 h 2786219"/>
              <a:gd name="connsiteX1481" fmla="*/ 3104347 w 4691512"/>
              <a:gd name="connsiteY1481" fmla="*/ 291108 h 2786219"/>
              <a:gd name="connsiteX1482" fmla="*/ 3108308 w 4691512"/>
              <a:gd name="connsiteY1482" fmla="*/ 284990 h 2786219"/>
              <a:gd name="connsiteX1483" fmla="*/ 3129912 w 4691512"/>
              <a:gd name="connsiteY1483" fmla="*/ 274193 h 2786219"/>
              <a:gd name="connsiteX1484" fmla="*/ 3146115 w 4691512"/>
              <a:gd name="connsiteY1484" fmla="*/ 271674 h 2786219"/>
              <a:gd name="connsiteX1485" fmla="*/ 3173119 w 4691512"/>
              <a:gd name="connsiteY1485" fmla="*/ 247202 h 2786219"/>
              <a:gd name="connsiteX1486" fmla="*/ 3172759 w 4691512"/>
              <a:gd name="connsiteY1486" fmla="*/ 234966 h 2786219"/>
              <a:gd name="connsiteX1487" fmla="*/ 3164838 w 4691512"/>
              <a:gd name="connsiteY1487" fmla="*/ 220210 h 2786219"/>
              <a:gd name="connsiteX1488" fmla="*/ 3184641 w 4691512"/>
              <a:gd name="connsiteY1488" fmla="*/ 179903 h 2786219"/>
              <a:gd name="connsiteX1489" fmla="*/ 2594902 w 4691512"/>
              <a:gd name="connsiteY1489" fmla="*/ 175142 h 2786219"/>
              <a:gd name="connsiteX1490" fmla="*/ 2599108 w 4691512"/>
              <a:gd name="connsiteY1490" fmla="*/ 176553 h 2786219"/>
              <a:gd name="connsiteX1491" fmla="*/ 2599809 w 4691512"/>
              <a:gd name="connsiteY1491" fmla="*/ 188548 h 2786219"/>
              <a:gd name="connsiteX1492" fmla="*/ 2585789 w 4691512"/>
              <a:gd name="connsiteY1492" fmla="*/ 206539 h 2786219"/>
              <a:gd name="connsiteX1493" fmla="*/ 2578780 w 4691512"/>
              <a:gd name="connsiteY1493" fmla="*/ 193134 h 2786219"/>
              <a:gd name="connsiteX1494" fmla="*/ 2594902 w 4691512"/>
              <a:gd name="connsiteY1494" fmla="*/ 175142 h 2786219"/>
              <a:gd name="connsiteX1495" fmla="*/ 2690812 w 4691512"/>
              <a:gd name="connsiteY1495" fmla="*/ 156091 h 2786219"/>
              <a:gd name="connsiteX1496" fmla="*/ 2703139 w 4691512"/>
              <a:gd name="connsiteY1496" fmla="*/ 167005 h 2786219"/>
              <a:gd name="connsiteX1497" fmla="*/ 2694174 w 4691512"/>
              <a:gd name="connsiteY1497" fmla="*/ 172462 h 2786219"/>
              <a:gd name="connsiteX1498" fmla="*/ 2685209 w 4691512"/>
              <a:gd name="connsiteY1498" fmla="*/ 164822 h 2786219"/>
              <a:gd name="connsiteX1499" fmla="*/ 2690812 w 4691512"/>
              <a:gd name="connsiteY1499" fmla="*/ 156091 h 2786219"/>
              <a:gd name="connsiteX1500" fmla="*/ 1201560 w 4691512"/>
              <a:gd name="connsiteY1500" fmla="*/ 153155 h 2786219"/>
              <a:gd name="connsiteX1501" fmla="*/ 1216377 w 4691512"/>
              <a:gd name="connsiteY1501" fmla="*/ 174341 h 2786219"/>
              <a:gd name="connsiteX1502" fmla="*/ 1200854 w 4691512"/>
              <a:gd name="connsiteY1502" fmla="*/ 191508 h 2786219"/>
              <a:gd name="connsiteX1503" fmla="*/ 1189566 w 4691512"/>
              <a:gd name="connsiteY1503" fmla="*/ 173245 h 2786219"/>
              <a:gd name="connsiteX1504" fmla="*/ 1201560 w 4691512"/>
              <a:gd name="connsiteY1504" fmla="*/ 153155 h 2786219"/>
              <a:gd name="connsiteX1505" fmla="*/ 955302 w 4691512"/>
              <a:gd name="connsiteY1505" fmla="*/ 139541 h 2786219"/>
              <a:gd name="connsiteX1506" fmla="*/ 979062 w 4691512"/>
              <a:gd name="connsiteY1506" fmla="*/ 144185 h 2786219"/>
              <a:gd name="connsiteX1507" fmla="*/ 981942 w 4691512"/>
              <a:gd name="connsiteY1507" fmla="*/ 150971 h 2786219"/>
              <a:gd name="connsiteX1508" fmla="*/ 939463 w 4691512"/>
              <a:gd name="connsiteY1508" fmla="*/ 185976 h 2786219"/>
              <a:gd name="connsiteX1509" fmla="*/ 939463 w 4691512"/>
              <a:gd name="connsiteY1509" fmla="*/ 171331 h 2786219"/>
              <a:gd name="connsiteX1510" fmla="*/ 915343 w 4691512"/>
              <a:gd name="connsiteY1510" fmla="*/ 187405 h 2786219"/>
              <a:gd name="connsiteX1511" fmla="*/ 887264 w 4691512"/>
              <a:gd name="connsiteY1511" fmla="*/ 180618 h 2786219"/>
              <a:gd name="connsiteX1512" fmla="*/ 889064 w 4691512"/>
              <a:gd name="connsiteY1512" fmla="*/ 171688 h 2786219"/>
              <a:gd name="connsiteX1513" fmla="*/ 955302 w 4691512"/>
              <a:gd name="connsiteY1513" fmla="*/ 139541 h 2786219"/>
              <a:gd name="connsiteX1514" fmla="*/ 1034438 w 4691512"/>
              <a:gd name="connsiteY1514" fmla="*/ 137748 h 2786219"/>
              <a:gd name="connsiteX1515" fmla="*/ 1060083 w 4691512"/>
              <a:gd name="connsiteY1515" fmla="*/ 143745 h 2786219"/>
              <a:gd name="connsiteX1516" fmla="*/ 1043963 w 4691512"/>
              <a:gd name="connsiteY1516" fmla="*/ 162795 h 2786219"/>
              <a:gd name="connsiteX1517" fmla="*/ 1025646 w 4691512"/>
              <a:gd name="connsiteY1517" fmla="*/ 163500 h 2786219"/>
              <a:gd name="connsiteX1518" fmla="*/ 1023082 w 4691512"/>
              <a:gd name="connsiteY1518" fmla="*/ 151506 h 2786219"/>
              <a:gd name="connsiteX1519" fmla="*/ 1034438 w 4691512"/>
              <a:gd name="connsiteY1519" fmla="*/ 137748 h 2786219"/>
              <a:gd name="connsiteX1520" fmla="*/ 2710228 w 4691512"/>
              <a:gd name="connsiteY1520" fmla="*/ 124341 h 2786219"/>
              <a:gd name="connsiteX1521" fmla="*/ 2716823 w 4691512"/>
              <a:gd name="connsiteY1521" fmla="*/ 129914 h 2786219"/>
              <a:gd name="connsiteX1522" fmla="*/ 2705099 w 4691512"/>
              <a:gd name="connsiteY1522" fmla="*/ 141432 h 2786219"/>
              <a:gd name="connsiteX1523" fmla="*/ 2710228 w 4691512"/>
              <a:gd name="connsiteY1523" fmla="*/ 124341 h 2786219"/>
              <a:gd name="connsiteX1524" fmla="*/ 3123278 w 4691512"/>
              <a:gd name="connsiteY1524" fmla="*/ 120403 h 2786219"/>
              <a:gd name="connsiteX1525" fmla="*/ 3149536 w 4691512"/>
              <a:gd name="connsiteY1525" fmla="*/ 131675 h 2786219"/>
              <a:gd name="connsiteX1526" fmla="*/ 3153548 w 4691512"/>
              <a:gd name="connsiteY1526" fmla="*/ 155310 h 2786219"/>
              <a:gd name="connsiteX1527" fmla="*/ 3132030 w 4691512"/>
              <a:gd name="connsiteY1527" fmla="*/ 175310 h 2786219"/>
              <a:gd name="connsiteX1528" fmla="*/ 3115254 w 4691512"/>
              <a:gd name="connsiteY1528" fmla="*/ 169492 h 2786219"/>
              <a:gd name="connsiteX1529" fmla="*/ 3109055 w 4691512"/>
              <a:gd name="connsiteY1529" fmla="*/ 136766 h 2786219"/>
              <a:gd name="connsiteX1530" fmla="*/ 3123278 w 4691512"/>
              <a:gd name="connsiteY1530" fmla="*/ 120403 h 2786219"/>
              <a:gd name="connsiteX1531" fmla="*/ 3624818 w 4691512"/>
              <a:gd name="connsiteY1531" fmla="*/ 112093 h 2786219"/>
              <a:gd name="connsiteX1532" fmla="*/ 3644315 w 4691512"/>
              <a:gd name="connsiteY1532" fmla="*/ 118258 h 2786219"/>
              <a:gd name="connsiteX1533" fmla="*/ 3646120 w 4691512"/>
              <a:gd name="connsiteY1533" fmla="*/ 137477 h 2786219"/>
              <a:gd name="connsiteX1534" fmla="*/ 3614708 w 4691512"/>
              <a:gd name="connsiteY1534" fmla="*/ 166487 h 2786219"/>
              <a:gd name="connsiteX1535" fmla="*/ 3575353 w 4691512"/>
              <a:gd name="connsiteY1535" fmla="*/ 166124 h 2786219"/>
              <a:gd name="connsiteX1536" fmla="*/ 3556218 w 4691512"/>
              <a:gd name="connsiteY1536" fmla="*/ 134213 h 2786219"/>
              <a:gd name="connsiteX1537" fmla="*/ 3560189 w 4691512"/>
              <a:gd name="connsiteY1537" fmla="*/ 118983 h 2786219"/>
              <a:gd name="connsiteX1538" fmla="*/ 3574631 w 4691512"/>
              <a:gd name="connsiteY1538" fmla="*/ 119708 h 2786219"/>
              <a:gd name="connsiteX1539" fmla="*/ 3586185 w 4691512"/>
              <a:gd name="connsiteY1539" fmla="*/ 124785 h 2786219"/>
              <a:gd name="connsiteX1540" fmla="*/ 3610737 w 4691512"/>
              <a:gd name="connsiteY1540" fmla="*/ 122609 h 2786219"/>
              <a:gd name="connsiteX1541" fmla="*/ 3620846 w 4691512"/>
              <a:gd name="connsiteY1541" fmla="*/ 135301 h 2786219"/>
              <a:gd name="connsiteX1542" fmla="*/ 3620124 w 4691512"/>
              <a:gd name="connsiteY1542" fmla="*/ 126961 h 2786219"/>
              <a:gd name="connsiteX1543" fmla="*/ 3624818 w 4691512"/>
              <a:gd name="connsiteY1543" fmla="*/ 112093 h 2786219"/>
              <a:gd name="connsiteX1544" fmla="*/ 3699886 w 4691512"/>
              <a:gd name="connsiteY1544" fmla="*/ 110054 h 2786219"/>
              <a:gd name="connsiteX1545" fmla="*/ 3710709 w 4691512"/>
              <a:gd name="connsiteY1545" fmla="*/ 112856 h 2786219"/>
              <a:gd name="connsiteX1546" fmla="*/ 3717564 w 4691512"/>
              <a:gd name="connsiteY1546" fmla="*/ 121260 h 2786219"/>
              <a:gd name="connsiteX1547" fmla="*/ 3709988 w 4691512"/>
              <a:gd name="connsiteY1547" fmla="*/ 129315 h 2786219"/>
              <a:gd name="connsiteX1548" fmla="*/ 3679321 w 4691512"/>
              <a:gd name="connsiteY1548" fmla="*/ 122661 h 2786219"/>
              <a:gd name="connsiteX1549" fmla="*/ 3681125 w 4691512"/>
              <a:gd name="connsiteY1549" fmla="*/ 114607 h 2786219"/>
              <a:gd name="connsiteX1550" fmla="*/ 3699886 w 4691512"/>
              <a:gd name="connsiteY1550" fmla="*/ 110054 h 2786219"/>
              <a:gd name="connsiteX1551" fmla="*/ 1065547 w 4691512"/>
              <a:gd name="connsiteY1551" fmla="*/ 109721 h 2786219"/>
              <a:gd name="connsiteX1552" fmla="*/ 1078513 w 4691512"/>
              <a:gd name="connsiteY1552" fmla="*/ 114890 h 2786219"/>
              <a:gd name="connsiteX1553" fmla="*/ 1075202 w 4691512"/>
              <a:gd name="connsiteY1553" fmla="*/ 130765 h 2786219"/>
              <a:gd name="connsiteX1554" fmla="*/ 1050925 w 4691512"/>
              <a:gd name="connsiteY1554" fmla="*/ 114521 h 2786219"/>
              <a:gd name="connsiteX1555" fmla="*/ 1065547 w 4691512"/>
              <a:gd name="connsiteY1555" fmla="*/ 109721 h 2786219"/>
              <a:gd name="connsiteX1556" fmla="*/ 1148176 w 4691512"/>
              <a:gd name="connsiteY1556" fmla="*/ 103704 h 2786219"/>
              <a:gd name="connsiteX1557" fmla="*/ 1182835 w 4691512"/>
              <a:gd name="connsiteY1557" fmla="*/ 136324 h 2786219"/>
              <a:gd name="connsiteX1558" fmla="*/ 1159850 w 4691512"/>
              <a:gd name="connsiteY1558" fmla="*/ 182717 h 2786219"/>
              <a:gd name="connsiteX1559" fmla="*/ 1130299 w 4691512"/>
              <a:gd name="connsiteY1559" fmla="*/ 141036 h 2786219"/>
              <a:gd name="connsiteX1560" fmla="*/ 1148176 w 4691512"/>
              <a:gd name="connsiteY1560" fmla="*/ 103704 h 2786219"/>
              <a:gd name="connsiteX1561" fmla="*/ 3048952 w 4691512"/>
              <a:gd name="connsiteY1561" fmla="*/ 99415 h 2786219"/>
              <a:gd name="connsiteX1562" fmla="*/ 3050399 w 4691512"/>
              <a:gd name="connsiteY1562" fmla="*/ 99774 h 2786219"/>
              <a:gd name="connsiteX1563" fmla="*/ 3089835 w 4691512"/>
              <a:gd name="connsiteY1563" fmla="*/ 138195 h 2786219"/>
              <a:gd name="connsiteX1564" fmla="*/ 3080067 w 4691512"/>
              <a:gd name="connsiteY1564" fmla="*/ 151481 h 2786219"/>
              <a:gd name="connsiteX1565" fmla="*/ 3027606 w 4691512"/>
              <a:gd name="connsiteY1565" fmla="*/ 137477 h 2786219"/>
              <a:gd name="connsiteX1566" fmla="*/ 3017837 w 4691512"/>
              <a:gd name="connsiteY1566" fmla="*/ 120959 h 2786219"/>
              <a:gd name="connsiteX1567" fmla="*/ 3048952 w 4691512"/>
              <a:gd name="connsiteY1567" fmla="*/ 99415 h 2786219"/>
              <a:gd name="connsiteX1568" fmla="*/ 2994499 w 4691512"/>
              <a:gd name="connsiteY1568" fmla="*/ 56323 h 2786219"/>
              <a:gd name="connsiteX1569" fmla="*/ 3006228 w 4691512"/>
              <a:gd name="connsiteY1569" fmla="*/ 61294 h 2786219"/>
              <a:gd name="connsiteX1570" fmla="*/ 3023287 w 4691512"/>
              <a:gd name="connsiteY1570" fmla="*/ 81725 h 2786219"/>
              <a:gd name="connsiteX1571" fmla="*/ 3024709 w 4691512"/>
              <a:gd name="connsiteY1571" fmla="*/ 93400 h 2786219"/>
              <a:gd name="connsiteX1572" fmla="*/ 2993788 w 4691512"/>
              <a:gd name="connsiteY1572" fmla="*/ 108358 h 2786219"/>
              <a:gd name="connsiteX1573" fmla="*/ 2979216 w 4691512"/>
              <a:gd name="connsiteY1573" fmla="*/ 84279 h 2786219"/>
              <a:gd name="connsiteX1574" fmla="*/ 2979216 w 4691512"/>
              <a:gd name="connsiteY1574" fmla="*/ 80266 h 2786219"/>
              <a:gd name="connsiteX1575" fmla="*/ 2978150 w 4691512"/>
              <a:gd name="connsiteY1575" fmla="*/ 80266 h 2786219"/>
              <a:gd name="connsiteX1576" fmla="*/ 2983837 w 4691512"/>
              <a:gd name="connsiteY1576" fmla="*/ 62024 h 2786219"/>
              <a:gd name="connsiteX1577" fmla="*/ 2994499 w 4691512"/>
              <a:gd name="connsiteY1577" fmla="*/ 56323 h 2786219"/>
              <a:gd name="connsiteX1578" fmla="*/ 1305627 w 4691512"/>
              <a:gd name="connsiteY1578" fmla="*/ 51164 h 2786219"/>
              <a:gd name="connsiteX1579" fmla="*/ 1315016 w 4691512"/>
              <a:gd name="connsiteY1579" fmla="*/ 52240 h 2786219"/>
              <a:gd name="connsiteX1580" fmla="*/ 1318988 w 4691512"/>
              <a:gd name="connsiteY1580" fmla="*/ 67312 h 2786219"/>
              <a:gd name="connsiteX1581" fmla="*/ 1325849 w 4691512"/>
              <a:gd name="connsiteY1581" fmla="*/ 106426 h 2786219"/>
              <a:gd name="connsiteX1582" fmla="*/ 1326932 w 4691512"/>
              <a:gd name="connsiteY1582" fmla="*/ 125803 h 2786219"/>
              <a:gd name="connsiteX1583" fmla="*/ 1328016 w 4691512"/>
              <a:gd name="connsiteY1583" fmla="*/ 151640 h 2786219"/>
              <a:gd name="connsiteX1584" fmla="*/ 1322238 w 4691512"/>
              <a:gd name="connsiteY1584" fmla="*/ 165276 h 2786219"/>
              <a:gd name="connsiteX1585" fmla="*/ 1295877 w 4691512"/>
              <a:gd name="connsiteY1585" fmla="*/ 177118 h 2786219"/>
              <a:gd name="connsiteX1586" fmla="*/ 1291183 w 4691512"/>
              <a:gd name="connsiteY1586" fmla="*/ 179271 h 2786219"/>
              <a:gd name="connsiteX1587" fmla="*/ 1256516 w 4691512"/>
              <a:gd name="connsiteY1587" fmla="*/ 195061 h 2786219"/>
              <a:gd name="connsiteX1588" fmla="*/ 1246405 w 4691512"/>
              <a:gd name="connsiteY1588" fmla="*/ 191831 h 2786219"/>
              <a:gd name="connsiteX1589" fmla="*/ 1245322 w 4691512"/>
              <a:gd name="connsiteY1589" fmla="*/ 162764 h 2786219"/>
              <a:gd name="connsiteX1590" fmla="*/ 1260127 w 4691512"/>
              <a:gd name="connsiteY1590" fmla="*/ 154152 h 2786219"/>
              <a:gd name="connsiteX1591" fmla="*/ 1264461 w 4691512"/>
              <a:gd name="connsiteY1591" fmla="*/ 152717 h 2786219"/>
              <a:gd name="connsiteX1592" fmla="*/ 1250016 w 4691512"/>
              <a:gd name="connsiteY1592" fmla="*/ 127956 h 2786219"/>
              <a:gd name="connsiteX1593" fmla="*/ 1271683 w 4691512"/>
              <a:gd name="connsiteY1593" fmla="*/ 105708 h 2786219"/>
              <a:gd name="connsiteX1594" fmla="*/ 1268433 w 4691512"/>
              <a:gd name="connsiteY1594" fmla="*/ 95660 h 2786219"/>
              <a:gd name="connsiteX1595" fmla="*/ 1271322 w 4691512"/>
              <a:gd name="connsiteY1595" fmla="*/ 84536 h 2786219"/>
              <a:gd name="connsiteX1596" fmla="*/ 1305627 w 4691512"/>
              <a:gd name="connsiteY1596" fmla="*/ 51164 h 2786219"/>
              <a:gd name="connsiteX1597" fmla="*/ 1865257 w 4691512"/>
              <a:gd name="connsiteY1597" fmla="*/ 42936 h 2786219"/>
              <a:gd name="connsiteX1598" fmla="*/ 1914533 w 4691512"/>
              <a:gd name="connsiteY1598" fmla="*/ 56975 h 2786219"/>
              <a:gd name="connsiteX1599" fmla="*/ 1921367 w 4691512"/>
              <a:gd name="connsiteY1599" fmla="*/ 66694 h 2786219"/>
              <a:gd name="connsiteX1600" fmla="*/ 1911296 w 4691512"/>
              <a:gd name="connsiteY1600" fmla="*/ 70654 h 2786219"/>
              <a:gd name="connsiteX1601" fmla="*/ 1872091 w 4691512"/>
              <a:gd name="connsiteY1601" fmla="*/ 69934 h 2786219"/>
              <a:gd name="connsiteX1602" fmla="*/ 1851229 w 4691512"/>
              <a:gd name="connsiteY1602" fmla="*/ 74614 h 2786219"/>
              <a:gd name="connsiteX1603" fmla="*/ 1851948 w 4691512"/>
              <a:gd name="connsiteY1603" fmla="*/ 78574 h 2786219"/>
              <a:gd name="connsiteX1604" fmla="*/ 1859502 w 4691512"/>
              <a:gd name="connsiteY1604" fmla="*/ 79294 h 2786219"/>
              <a:gd name="connsiteX1605" fmla="*/ 1925324 w 4691512"/>
              <a:gd name="connsiteY1605" fmla="*/ 79294 h 2786219"/>
              <a:gd name="connsiteX1606" fmla="*/ 1935754 w 4691512"/>
              <a:gd name="connsiteY1606" fmla="*/ 88293 h 2786219"/>
              <a:gd name="connsiteX1607" fmla="*/ 1944747 w 4691512"/>
              <a:gd name="connsiteY1607" fmla="*/ 94773 h 2786219"/>
              <a:gd name="connsiteX1608" fmla="*/ 1958055 w 4691512"/>
              <a:gd name="connsiteY1608" fmla="*/ 118531 h 2786219"/>
              <a:gd name="connsiteX1609" fmla="*/ 1944747 w 4691512"/>
              <a:gd name="connsiteY1609" fmla="*/ 127531 h 2786219"/>
              <a:gd name="connsiteX1610" fmla="*/ 1885039 w 4691512"/>
              <a:gd name="connsiteY1610" fmla="*/ 131130 h 2786219"/>
              <a:gd name="connsiteX1611" fmla="*/ 1858063 w 4691512"/>
              <a:gd name="connsiteY1611" fmla="*/ 138330 h 2786219"/>
              <a:gd name="connsiteX1612" fmla="*/ 1858782 w 4691512"/>
              <a:gd name="connsiteY1612" fmla="*/ 143010 h 2786219"/>
              <a:gd name="connsiteX1613" fmla="*/ 1871731 w 4691512"/>
              <a:gd name="connsiteY1613" fmla="*/ 141210 h 2786219"/>
              <a:gd name="connsiteX1614" fmla="*/ 1900506 w 4691512"/>
              <a:gd name="connsiteY1614" fmla="*/ 137970 h 2786219"/>
              <a:gd name="connsiteX1615" fmla="*/ 1914893 w 4691512"/>
              <a:gd name="connsiteY1615" fmla="*/ 158849 h 2786219"/>
              <a:gd name="connsiteX1616" fmla="*/ 1940071 w 4691512"/>
              <a:gd name="connsiteY1616" fmla="*/ 150929 h 2786219"/>
              <a:gd name="connsiteX1617" fmla="*/ 1953739 w 4691512"/>
              <a:gd name="connsiteY1617" fmla="*/ 149849 h 2786219"/>
              <a:gd name="connsiteX1618" fmla="*/ 1950142 w 4691512"/>
              <a:gd name="connsiteY1618" fmla="*/ 163168 h 2786219"/>
              <a:gd name="connsiteX1619" fmla="*/ 1930719 w 4691512"/>
              <a:gd name="connsiteY1619" fmla="*/ 190167 h 2786219"/>
              <a:gd name="connsiteX1620" fmla="*/ 1988628 w 4691512"/>
              <a:gd name="connsiteY1620" fmla="*/ 163168 h 2786219"/>
              <a:gd name="connsiteX1621" fmla="*/ 2032869 w 4691512"/>
              <a:gd name="connsiteY1621" fmla="*/ 182607 h 2786219"/>
              <a:gd name="connsiteX1622" fmla="*/ 2029991 w 4691512"/>
              <a:gd name="connsiteY1622" fmla="*/ 189807 h 2786219"/>
              <a:gd name="connsiteX1623" fmla="*/ 1994023 w 4691512"/>
              <a:gd name="connsiteY1623" fmla="*/ 213925 h 2786219"/>
              <a:gd name="connsiteX1624" fmla="*/ 1991865 w 4691512"/>
              <a:gd name="connsiteY1624" fmla="*/ 214645 h 2786219"/>
              <a:gd name="connsiteX1625" fmla="*/ 1965248 w 4691512"/>
              <a:gd name="connsiteY1625" fmla="*/ 231204 h 2786219"/>
              <a:gd name="connsiteX1626" fmla="*/ 1959134 w 4691512"/>
              <a:gd name="connsiteY1626" fmla="*/ 237324 h 2786219"/>
              <a:gd name="connsiteX1627" fmla="*/ 1979995 w 4691512"/>
              <a:gd name="connsiteY1627" fmla="*/ 239484 h 2786219"/>
              <a:gd name="connsiteX1628" fmla="*/ 1976039 w 4691512"/>
              <a:gd name="connsiteY1628" fmla="*/ 251363 h 2786219"/>
              <a:gd name="connsiteX1629" fmla="*/ 1956616 w 4691512"/>
              <a:gd name="connsiteY1629" fmla="*/ 298880 h 2786219"/>
              <a:gd name="connsiteX1630" fmla="*/ 1946545 w 4691512"/>
              <a:gd name="connsiteY1630" fmla="*/ 316159 h 2786219"/>
              <a:gd name="connsiteX1631" fmla="*/ 1947624 w 4691512"/>
              <a:gd name="connsiteY1631" fmla="*/ 343517 h 2786219"/>
              <a:gd name="connsiteX1632" fmla="*/ 1937193 w 4691512"/>
              <a:gd name="connsiteY1632" fmla="*/ 368715 h 2786219"/>
              <a:gd name="connsiteX1633" fmla="*/ 1928561 w 4691512"/>
              <a:gd name="connsiteY1633" fmla="*/ 388154 h 2786219"/>
              <a:gd name="connsiteX1634" fmla="*/ 1936833 w 4691512"/>
              <a:gd name="connsiteY1634" fmla="*/ 405793 h 2786219"/>
              <a:gd name="connsiteX1635" fmla="*/ 1923885 w 4691512"/>
              <a:gd name="connsiteY1635" fmla="*/ 423792 h 2786219"/>
              <a:gd name="connsiteX1636" fmla="*/ 1935395 w 4691512"/>
              <a:gd name="connsiteY1636" fmla="*/ 451510 h 2786219"/>
              <a:gd name="connsiteX1637" fmla="*/ 1911656 w 4691512"/>
              <a:gd name="connsiteY1637" fmla="*/ 457990 h 2786219"/>
              <a:gd name="connsiteX1638" fmla="*/ 1918490 w 4691512"/>
              <a:gd name="connsiteY1638" fmla="*/ 469869 h 2786219"/>
              <a:gd name="connsiteX1639" fmla="*/ 1913454 w 4691512"/>
              <a:gd name="connsiteY1639" fmla="*/ 482828 h 2786219"/>
              <a:gd name="connsiteX1640" fmla="*/ 1888276 w 4691512"/>
              <a:gd name="connsiteY1640" fmla="*/ 477069 h 2786219"/>
              <a:gd name="connsiteX1641" fmla="*/ 1873170 w 4691512"/>
              <a:gd name="connsiteY1641" fmla="*/ 477069 h 2786219"/>
              <a:gd name="connsiteX1642" fmla="*/ 1858063 w 4691512"/>
              <a:gd name="connsiteY1642" fmla="*/ 486068 h 2786219"/>
              <a:gd name="connsiteX1643" fmla="*/ 1863099 w 4691512"/>
              <a:gd name="connsiteY1643" fmla="*/ 499387 h 2786219"/>
              <a:gd name="connsiteX1644" fmla="*/ 1876407 w 4691512"/>
              <a:gd name="connsiteY1644" fmla="*/ 517386 h 2786219"/>
              <a:gd name="connsiteX1645" fmla="*/ 1899786 w 4691512"/>
              <a:gd name="connsiteY1645" fmla="*/ 559863 h 2786219"/>
              <a:gd name="connsiteX1646" fmla="*/ 1896549 w 4691512"/>
              <a:gd name="connsiteY1646" fmla="*/ 571023 h 2786219"/>
              <a:gd name="connsiteX1647" fmla="*/ 1883241 w 4691512"/>
              <a:gd name="connsiteY1647" fmla="*/ 570303 h 2786219"/>
              <a:gd name="connsiteX1648" fmla="*/ 1857344 w 4691512"/>
              <a:gd name="connsiteY1648" fmla="*/ 549784 h 2786219"/>
              <a:gd name="connsiteX1649" fmla="*/ 1844395 w 4691512"/>
              <a:gd name="connsiteY1649" fmla="*/ 573543 h 2786219"/>
              <a:gd name="connsiteX1650" fmla="*/ 1833245 w 4691512"/>
              <a:gd name="connsiteY1650" fmla="*/ 567423 h 2786219"/>
              <a:gd name="connsiteX1651" fmla="*/ 1835043 w 4691512"/>
              <a:gd name="connsiteY1651" fmla="*/ 563103 h 2786219"/>
              <a:gd name="connsiteX1652" fmla="*/ 1822454 w 4691512"/>
              <a:gd name="connsiteY1652" fmla="*/ 573543 h 2786219"/>
              <a:gd name="connsiteX1653" fmla="*/ 1840079 w 4691512"/>
              <a:gd name="connsiteY1653" fmla="*/ 582182 h 2786219"/>
              <a:gd name="connsiteX1654" fmla="*/ 1860581 w 4691512"/>
              <a:gd name="connsiteY1654" fmla="*/ 584342 h 2786219"/>
              <a:gd name="connsiteX1655" fmla="*/ 1877846 w 4691512"/>
              <a:gd name="connsiteY1655" fmla="*/ 590821 h 2786219"/>
              <a:gd name="connsiteX1656" fmla="*/ 1867415 w 4691512"/>
              <a:gd name="connsiteY1656" fmla="*/ 605940 h 2786219"/>
              <a:gd name="connsiteX1657" fmla="*/ 1812743 w 4691512"/>
              <a:gd name="connsiteY1657" fmla="*/ 631499 h 2786219"/>
              <a:gd name="connsiteX1658" fmla="*/ 1777134 w 4691512"/>
              <a:gd name="connsiteY1658" fmla="*/ 634739 h 2786219"/>
              <a:gd name="connsiteX1659" fmla="*/ 1765984 w 4691512"/>
              <a:gd name="connsiteY1659" fmla="*/ 642658 h 2786219"/>
              <a:gd name="connsiteX1660" fmla="*/ 1732893 w 4691512"/>
              <a:gd name="connsiteY1660" fmla="*/ 678296 h 2786219"/>
              <a:gd name="connsiteX1661" fmla="*/ 1699083 w 4691512"/>
              <a:gd name="connsiteY1661" fmla="*/ 686215 h 2786219"/>
              <a:gd name="connsiteX1662" fmla="*/ 1693328 w 4691512"/>
              <a:gd name="connsiteY1662" fmla="*/ 686215 h 2786219"/>
              <a:gd name="connsiteX1663" fmla="*/ 1659158 w 4691512"/>
              <a:gd name="connsiteY1663" fmla="*/ 709614 h 2786219"/>
              <a:gd name="connsiteX1664" fmla="*/ 1648368 w 4691512"/>
              <a:gd name="connsiteY1664" fmla="*/ 725453 h 2786219"/>
              <a:gd name="connsiteX1665" fmla="*/ 1630384 w 4691512"/>
              <a:gd name="connsiteY1665" fmla="*/ 758211 h 2786219"/>
              <a:gd name="connsiteX1666" fmla="*/ 1619953 w 4691512"/>
              <a:gd name="connsiteY1666" fmla="*/ 778730 h 2786219"/>
              <a:gd name="connsiteX1667" fmla="*/ 1596933 w 4691512"/>
              <a:gd name="connsiteY1667" fmla="*/ 832006 h 2786219"/>
              <a:gd name="connsiteX1668" fmla="*/ 1577870 w 4691512"/>
              <a:gd name="connsiteY1668" fmla="*/ 812207 h 2786219"/>
              <a:gd name="connsiteX1669" fmla="*/ 1567439 w 4691512"/>
              <a:gd name="connsiteY1669" fmla="*/ 805368 h 2786219"/>
              <a:gd name="connsiteX1670" fmla="*/ 1534349 w 4691512"/>
              <a:gd name="connsiteY1670" fmla="*/ 777650 h 2786219"/>
              <a:gd name="connsiteX1671" fmla="*/ 1526795 w 4691512"/>
              <a:gd name="connsiteY1671" fmla="*/ 751731 h 2786219"/>
              <a:gd name="connsiteX1672" fmla="*/ 1534708 w 4691512"/>
              <a:gd name="connsiteY1672" fmla="*/ 715734 h 2786219"/>
              <a:gd name="connsiteX1673" fmla="*/ 1517803 w 4691512"/>
              <a:gd name="connsiteY1673" fmla="*/ 679376 h 2786219"/>
              <a:gd name="connsiteX1674" fmla="*/ 1521040 w 4691512"/>
              <a:gd name="connsiteY1674" fmla="*/ 632939 h 2786219"/>
              <a:gd name="connsiteX1675" fmla="*/ 1552692 w 4691512"/>
              <a:gd name="connsiteY1675" fmla="*/ 604141 h 2786219"/>
              <a:gd name="connsiteX1676" fmla="*/ 1555210 w 4691512"/>
              <a:gd name="connsiteY1676" fmla="*/ 597301 h 2786219"/>
              <a:gd name="connsiteX1677" fmla="*/ 1540823 w 4691512"/>
              <a:gd name="connsiteY1677" fmla="*/ 554824 h 2786219"/>
              <a:gd name="connsiteX1678" fmla="*/ 1533989 w 4691512"/>
              <a:gd name="connsiteY1678" fmla="*/ 549424 h 2786219"/>
              <a:gd name="connsiteX1679" fmla="*/ 1533629 w 4691512"/>
              <a:gd name="connsiteY1679" fmla="*/ 538985 h 2786219"/>
              <a:gd name="connsiteX1680" fmla="*/ 1542981 w 4691512"/>
              <a:gd name="connsiteY1680" fmla="*/ 538265 h 2786219"/>
              <a:gd name="connsiteX1681" fmla="*/ 1547297 w 4691512"/>
              <a:gd name="connsiteY1681" fmla="*/ 540425 h 2786219"/>
              <a:gd name="connsiteX1682" fmla="*/ 1561684 w 4691512"/>
              <a:gd name="connsiteY1682" fmla="*/ 545104 h 2786219"/>
              <a:gd name="connsiteX1683" fmla="*/ 1563483 w 4691512"/>
              <a:gd name="connsiteY1683" fmla="*/ 527465 h 2786219"/>
              <a:gd name="connsiteX1684" fmla="*/ 1560965 w 4691512"/>
              <a:gd name="connsiteY1684" fmla="*/ 515586 h 2786219"/>
              <a:gd name="connsiteX1685" fmla="*/ 1541902 w 4691512"/>
              <a:gd name="connsiteY1685" fmla="*/ 508387 h 2786219"/>
              <a:gd name="connsiteX1686" fmla="*/ 1526795 w 4691512"/>
              <a:gd name="connsiteY1686" fmla="*/ 513426 h 2786219"/>
              <a:gd name="connsiteX1687" fmla="*/ 1538305 w 4691512"/>
              <a:gd name="connsiteY1687" fmla="*/ 479228 h 2786219"/>
              <a:gd name="connsiteX1688" fmla="*/ 1538305 w 4691512"/>
              <a:gd name="connsiteY1688" fmla="*/ 402913 h 2786219"/>
              <a:gd name="connsiteX1689" fmla="*/ 1533629 w 4691512"/>
              <a:gd name="connsiteY1689" fmla="*/ 376275 h 2786219"/>
              <a:gd name="connsiteX1690" fmla="*/ 1514566 w 4691512"/>
              <a:gd name="connsiteY1690" fmla="*/ 349277 h 2786219"/>
              <a:gd name="connsiteX1691" fmla="*/ 1456297 w 4691512"/>
              <a:gd name="connsiteY1691" fmla="*/ 332358 h 2786219"/>
              <a:gd name="connsiteX1692" fmla="*/ 1436875 w 4691512"/>
              <a:gd name="connsiteY1692" fmla="*/ 310039 h 2786219"/>
              <a:gd name="connsiteX1693" fmla="*/ 1427163 w 4691512"/>
              <a:gd name="connsiteY1693" fmla="*/ 287721 h 2786219"/>
              <a:gd name="connsiteX1694" fmla="*/ 1470325 w 4691512"/>
              <a:gd name="connsiteY1694" fmla="*/ 280881 h 2786219"/>
              <a:gd name="connsiteX1695" fmla="*/ 1471044 w 4691512"/>
              <a:gd name="connsiteY1695" fmla="*/ 276921 h 2786219"/>
              <a:gd name="connsiteX1696" fmla="*/ 1460614 w 4691512"/>
              <a:gd name="connsiteY1696" fmla="*/ 272242 h 2786219"/>
              <a:gd name="connsiteX1697" fmla="*/ 1432918 w 4691512"/>
              <a:gd name="connsiteY1697" fmla="*/ 243083 h 2786219"/>
              <a:gd name="connsiteX1698" fmla="*/ 1441191 w 4691512"/>
              <a:gd name="connsiteY1698" fmla="*/ 227244 h 2786219"/>
              <a:gd name="connsiteX1699" fmla="*/ 1501258 w 4691512"/>
              <a:gd name="connsiteY1699" fmla="*/ 212125 h 2786219"/>
              <a:gd name="connsiteX1700" fmla="*/ 1539744 w 4691512"/>
              <a:gd name="connsiteY1700" fmla="*/ 178647 h 2786219"/>
              <a:gd name="connsiteX1701" fmla="*/ 1523558 w 4691512"/>
              <a:gd name="connsiteY1701" fmla="*/ 168208 h 2786219"/>
              <a:gd name="connsiteX1702" fmla="*/ 1554491 w 4691512"/>
              <a:gd name="connsiteY1702" fmla="*/ 138690 h 2786219"/>
              <a:gd name="connsiteX1703" fmla="*/ 1579309 w 4691512"/>
              <a:gd name="connsiteY1703" fmla="*/ 132570 h 2786219"/>
              <a:gd name="connsiteX1704" fmla="*/ 1592977 w 4691512"/>
              <a:gd name="connsiteY1704" fmla="*/ 121411 h 2786219"/>
              <a:gd name="connsiteX1705" fmla="*/ 1605206 w 4691512"/>
              <a:gd name="connsiteY1705" fmla="*/ 101972 h 2786219"/>
              <a:gd name="connsiteX1706" fmla="*/ 1629664 w 4691512"/>
              <a:gd name="connsiteY1706" fmla="*/ 100532 h 2786219"/>
              <a:gd name="connsiteX1707" fmla="*/ 1671747 w 4691512"/>
              <a:gd name="connsiteY1707" fmla="*/ 89373 h 2786219"/>
              <a:gd name="connsiteX1708" fmla="*/ 1677143 w 4691512"/>
              <a:gd name="connsiteY1708" fmla="*/ 99092 h 2786219"/>
              <a:gd name="connsiteX1709" fmla="*/ 1672826 w 4691512"/>
              <a:gd name="connsiteY1709" fmla="*/ 117811 h 2786219"/>
              <a:gd name="connsiteX1710" fmla="*/ 1695486 w 4691512"/>
              <a:gd name="connsiteY1710" fmla="*/ 123571 h 2786219"/>
              <a:gd name="connsiteX1711" fmla="*/ 1707716 w 4691512"/>
              <a:gd name="connsiteY1711" fmla="*/ 112771 h 2786219"/>
              <a:gd name="connsiteX1712" fmla="*/ 1717787 w 4691512"/>
              <a:gd name="connsiteY1712" fmla="*/ 94413 h 2786219"/>
              <a:gd name="connsiteX1713" fmla="*/ 1729297 w 4691512"/>
              <a:gd name="connsiteY1713" fmla="*/ 112771 h 2786219"/>
              <a:gd name="connsiteX1714" fmla="*/ 1737210 w 4691512"/>
              <a:gd name="connsiteY1714" fmla="*/ 131850 h 2786219"/>
              <a:gd name="connsiteX1715" fmla="*/ 1751237 w 4691512"/>
              <a:gd name="connsiteY1715" fmla="*/ 138690 h 2786219"/>
              <a:gd name="connsiteX1716" fmla="*/ 1752676 w 4691512"/>
              <a:gd name="connsiteY1716" fmla="*/ 127171 h 2786219"/>
              <a:gd name="connsiteX1717" fmla="*/ 1748360 w 4691512"/>
              <a:gd name="connsiteY1717" fmla="*/ 103052 h 2786219"/>
              <a:gd name="connsiteX1718" fmla="*/ 1764186 w 4691512"/>
              <a:gd name="connsiteY1718" fmla="*/ 84333 h 2786219"/>
              <a:gd name="connsiteX1719" fmla="*/ 1782170 w 4691512"/>
              <a:gd name="connsiteY1719" fmla="*/ 83613 h 2786219"/>
              <a:gd name="connsiteX1720" fmla="*/ 1779292 w 4691512"/>
              <a:gd name="connsiteY1720" fmla="*/ 75334 h 2786219"/>
              <a:gd name="connsiteX1721" fmla="*/ 1780012 w 4691512"/>
              <a:gd name="connsiteY1721" fmla="*/ 62735 h 2786219"/>
              <a:gd name="connsiteX1722" fmla="*/ 1794759 w 4691512"/>
              <a:gd name="connsiteY1722" fmla="*/ 59135 h 2786219"/>
              <a:gd name="connsiteX1723" fmla="*/ 1802312 w 4691512"/>
              <a:gd name="connsiteY1723" fmla="*/ 63455 h 2786219"/>
              <a:gd name="connsiteX1724" fmla="*/ 1823893 w 4691512"/>
              <a:gd name="connsiteY1724" fmla="*/ 59495 h 2786219"/>
              <a:gd name="connsiteX1725" fmla="*/ 1865257 w 4691512"/>
              <a:gd name="connsiteY1725" fmla="*/ 42936 h 2786219"/>
              <a:gd name="connsiteX1726" fmla="*/ 1521417 w 4691512"/>
              <a:gd name="connsiteY1726" fmla="*/ 1810 h 2786219"/>
              <a:gd name="connsiteX1727" fmla="*/ 1546938 w 4691512"/>
              <a:gd name="connsiteY1727" fmla="*/ 7575 h 2786219"/>
              <a:gd name="connsiteX1728" fmla="*/ 1583603 w 4691512"/>
              <a:gd name="connsiteY1728" fmla="*/ 30633 h 2786219"/>
              <a:gd name="connsiteX1729" fmla="*/ 1594747 w 4691512"/>
              <a:gd name="connsiteY1729" fmla="*/ 39280 h 2786219"/>
              <a:gd name="connsiteX1730" fmla="*/ 1611282 w 4691512"/>
              <a:gd name="connsiteY1730" fmla="*/ 52250 h 2786219"/>
              <a:gd name="connsiteX1731" fmla="*/ 1613798 w 4691512"/>
              <a:gd name="connsiteY1731" fmla="*/ 59096 h 2786219"/>
              <a:gd name="connsiteX1732" fmla="*/ 1605890 w 4691512"/>
              <a:gd name="connsiteY1732" fmla="*/ 90440 h 2786219"/>
              <a:gd name="connsiteX1733" fmla="*/ 1561317 w 4691512"/>
              <a:gd name="connsiteY1733" fmla="*/ 99808 h 2786219"/>
              <a:gd name="connsiteX1734" fmla="*/ 1549095 w 4691512"/>
              <a:gd name="connsiteY1734" fmla="*/ 108815 h 2786219"/>
              <a:gd name="connsiteX1735" fmla="*/ 1552690 w 4691512"/>
              <a:gd name="connsiteY1735" fmla="*/ 110256 h 2786219"/>
              <a:gd name="connsiteX1736" fmla="*/ 1561676 w 4691512"/>
              <a:gd name="connsiteY1736" fmla="*/ 114219 h 2786219"/>
              <a:gd name="connsiteX1737" fmla="*/ 1554846 w 4691512"/>
              <a:gd name="connsiteY1737" fmla="*/ 121785 h 2786219"/>
              <a:gd name="connsiteX1738" fmla="*/ 1527887 w 4691512"/>
              <a:gd name="connsiteY1738" fmla="*/ 136557 h 2786219"/>
              <a:gd name="connsiteX1739" fmla="*/ 1492660 w 4691512"/>
              <a:gd name="connsiteY1739" fmla="*/ 153130 h 2786219"/>
              <a:gd name="connsiteX1740" fmla="*/ 1476484 w 4691512"/>
              <a:gd name="connsiteY1740" fmla="*/ 167181 h 2786219"/>
              <a:gd name="connsiteX1741" fmla="*/ 1457432 w 4691512"/>
              <a:gd name="connsiteY1741" fmla="*/ 172945 h 2786219"/>
              <a:gd name="connsiteX1742" fmla="*/ 1445570 w 4691512"/>
              <a:gd name="connsiteY1742" fmla="*/ 173305 h 2786219"/>
              <a:gd name="connsiteX1743" fmla="*/ 1422924 w 4691512"/>
              <a:gd name="connsiteY1743" fmla="*/ 176548 h 2786219"/>
              <a:gd name="connsiteX1744" fmla="*/ 1404951 w 4691512"/>
              <a:gd name="connsiteY1744" fmla="*/ 184474 h 2786219"/>
              <a:gd name="connsiteX1745" fmla="*/ 1412140 w 4691512"/>
              <a:gd name="connsiteY1745" fmla="*/ 198525 h 2786219"/>
              <a:gd name="connsiteX1746" fmla="*/ 1414297 w 4691512"/>
              <a:gd name="connsiteY1746" fmla="*/ 212216 h 2786219"/>
              <a:gd name="connsiteX1747" fmla="*/ 1389494 w 4691512"/>
              <a:gd name="connsiteY1747" fmla="*/ 237076 h 2786219"/>
              <a:gd name="connsiteX1748" fmla="*/ 1361456 w 4691512"/>
              <a:gd name="connsiteY1748" fmla="*/ 255811 h 2786219"/>
              <a:gd name="connsiteX1749" fmla="*/ 1340248 w 4691512"/>
              <a:gd name="connsiteY1749" fmla="*/ 265178 h 2786219"/>
              <a:gd name="connsiteX1750" fmla="*/ 1344202 w 4691512"/>
              <a:gd name="connsiteY1750" fmla="*/ 274545 h 2786219"/>
              <a:gd name="connsiteX1751" fmla="*/ 1342764 w 4691512"/>
              <a:gd name="connsiteY1751" fmla="*/ 293280 h 2786219"/>
              <a:gd name="connsiteX1752" fmla="*/ 1313648 w 4691512"/>
              <a:gd name="connsiteY1752" fmla="*/ 296883 h 2786219"/>
              <a:gd name="connsiteX1753" fmla="*/ 1273029 w 4691512"/>
              <a:gd name="connsiteY1753" fmla="*/ 283913 h 2786219"/>
              <a:gd name="connsiteX1754" fmla="*/ 1233488 w 4691512"/>
              <a:gd name="connsiteY1754" fmla="*/ 265538 h 2786219"/>
              <a:gd name="connsiteX1755" fmla="*/ 1259729 w 4691512"/>
              <a:gd name="connsiteY1755" fmla="*/ 247884 h 2786219"/>
              <a:gd name="connsiteX1756" fmla="*/ 1272310 w 4691512"/>
              <a:gd name="connsiteY1756" fmla="*/ 234554 h 2786219"/>
              <a:gd name="connsiteX1757" fmla="*/ 1276264 w 4691512"/>
              <a:gd name="connsiteY1757" fmla="*/ 218341 h 2786219"/>
              <a:gd name="connsiteX1758" fmla="*/ 1302504 w 4691512"/>
              <a:gd name="connsiteY1758" fmla="*/ 242840 h 2786219"/>
              <a:gd name="connsiteX1759" fmla="*/ 1304661 w 4691512"/>
              <a:gd name="connsiteY1759" fmla="*/ 216900 h 2786219"/>
              <a:gd name="connsiteX1760" fmla="*/ 1291721 w 4691512"/>
              <a:gd name="connsiteY1760" fmla="*/ 205731 h 2786219"/>
              <a:gd name="connsiteX1761" fmla="*/ 1311491 w 4691512"/>
              <a:gd name="connsiteY1761" fmla="*/ 181952 h 2786219"/>
              <a:gd name="connsiteX1762" fmla="*/ 1345640 w 4691512"/>
              <a:gd name="connsiteY1762" fmla="*/ 188437 h 2786219"/>
              <a:gd name="connsiteX1763" fmla="*/ 1337372 w 4691512"/>
              <a:gd name="connsiteY1763" fmla="*/ 148806 h 2786219"/>
              <a:gd name="connsiteX1764" fmla="*/ 1340607 w 4691512"/>
              <a:gd name="connsiteY1764" fmla="*/ 125748 h 2786219"/>
              <a:gd name="connsiteX1765" fmla="*/ 1358580 w 4691512"/>
              <a:gd name="connsiteY1765" fmla="*/ 121064 h 2786219"/>
              <a:gd name="connsiteX1766" fmla="*/ 1367207 w 4691512"/>
              <a:gd name="connsiteY1766" fmla="*/ 129351 h 2786219"/>
              <a:gd name="connsiteX1767" fmla="*/ 1383024 w 4691512"/>
              <a:gd name="connsiteY1767" fmla="*/ 127910 h 2786219"/>
              <a:gd name="connsiteX1768" fmla="*/ 1392729 w 4691512"/>
              <a:gd name="connsiteY1768" fmla="*/ 122866 h 2786219"/>
              <a:gd name="connsiteX1769" fmla="*/ 1442335 w 4691512"/>
              <a:gd name="connsiteY1769" fmla="*/ 118182 h 2786219"/>
              <a:gd name="connsiteX1770" fmla="*/ 1438381 w 4691512"/>
              <a:gd name="connsiteY1770" fmla="*/ 104491 h 2786219"/>
              <a:gd name="connsiteX1771" fmla="*/ 1428676 w 4691512"/>
              <a:gd name="connsiteY1771" fmla="*/ 107734 h 2786219"/>
              <a:gd name="connsiteX1772" fmla="*/ 1393089 w 4691512"/>
              <a:gd name="connsiteY1772" fmla="*/ 108454 h 2786219"/>
              <a:gd name="connsiteX1773" fmla="*/ 1373678 w 4691512"/>
              <a:gd name="connsiteY1773" fmla="*/ 105572 h 2786219"/>
              <a:gd name="connsiteX1774" fmla="*/ 1360378 w 4691512"/>
              <a:gd name="connsiteY1774" fmla="*/ 99087 h 2786219"/>
              <a:gd name="connsiteX1775" fmla="*/ 1369724 w 4691512"/>
              <a:gd name="connsiteY1775" fmla="*/ 85756 h 2786219"/>
              <a:gd name="connsiteX1776" fmla="*/ 1370802 w 4691512"/>
              <a:gd name="connsiteY1776" fmla="*/ 85396 h 2786219"/>
              <a:gd name="connsiteX1777" fmla="*/ 1377272 w 4691512"/>
              <a:gd name="connsiteY1777" fmla="*/ 78911 h 2786219"/>
              <a:gd name="connsiteX1778" fmla="*/ 1374397 w 4691512"/>
              <a:gd name="connsiteY1778" fmla="*/ 75669 h 2786219"/>
              <a:gd name="connsiteX1779" fmla="*/ 1364691 w 4691512"/>
              <a:gd name="connsiteY1779" fmla="*/ 78911 h 2786219"/>
              <a:gd name="connsiteX1780" fmla="*/ 1352470 w 4691512"/>
              <a:gd name="connsiteY1780" fmla="*/ 92602 h 2786219"/>
              <a:gd name="connsiteX1781" fmla="*/ 1349234 w 4691512"/>
              <a:gd name="connsiteY1781" fmla="*/ 60176 h 2786219"/>
              <a:gd name="connsiteX1782" fmla="*/ 1348515 w 4691512"/>
              <a:gd name="connsiteY1782" fmla="*/ 45044 h 2786219"/>
              <a:gd name="connsiteX1783" fmla="*/ 1354986 w 4691512"/>
              <a:gd name="connsiteY1783" fmla="*/ 28471 h 2786219"/>
              <a:gd name="connsiteX1784" fmla="*/ 1387337 w 4691512"/>
              <a:gd name="connsiteY1784" fmla="*/ 32434 h 2786219"/>
              <a:gd name="connsiteX1785" fmla="*/ 1404232 w 4691512"/>
              <a:gd name="connsiteY1785" fmla="*/ 24868 h 2786219"/>
              <a:gd name="connsiteX1786" fmla="*/ 1425081 w 4691512"/>
              <a:gd name="connsiteY1786" fmla="*/ 19824 h 2786219"/>
              <a:gd name="connsiteX1787" fmla="*/ 1437303 w 4691512"/>
              <a:gd name="connsiteY1787" fmla="*/ 20545 h 2786219"/>
              <a:gd name="connsiteX1788" fmla="*/ 1457432 w 4691512"/>
              <a:gd name="connsiteY1788" fmla="*/ 10817 h 2786219"/>
              <a:gd name="connsiteX1789" fmla="*/ 1464622 w 4691512"/>
              <a:gd name="connsiteY1789" fmla="*/ 8656 h 2786219"/>
              <a:gd name="connsiteX1790" fmla="*/ 1493019 w 4691512"/>
              <a:gd name="connsiteY1790" fmla="*/ 8656 h 2786219"/>
              <a:gd name="connsiteX1791" fmla="*/ 1504162 w 4691512"/>
              <a:gd name="connsiteY1791" fmla="*/ 4332 h 2786219"/>
              <a:gd name="connsiteX1792" fmla="*/ 1521417 w 4691512"/>
              <a:gd name="connsiteY1792" fmla="*/ 1810 h 2786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</a:cxnLst>
            <a:rect l="l" t="t" r="r" b="b"/>
            <a:pathLst>
              <a:path w="4691512" h="2786219">
                <a:moveTo>
                  <a:pt x="4583546" y="2645494"/>
                </a:moveTo>
                <a:cubicBezTo>
                  <a:pt x="4586513" y="2643519"/>
                  <a:pt x="4590200" y="2643430"/>
                  <a:pt x="4595415" y="2647917"/>
                </a:cubicBezTo>
                <a:cubicBezTo>
                  <a:pt x="4603328" y="2654378"/>
                  <a:pt x="4606565" y="2668738"/>
                  <a:pt x="4600091" y="2675917"/>
                </a:cubicBezTo>
                <a:cubicBezTo>
                  <a:pt x="4586783" y="2690277"/>
                  <a:pt x="4573116" y="2704277"/>
                  <a:pt x="4559808" y="2718277"/>
                </a:cubicBezTo>
                <a:cubicBezTo>
                  <a:pt x="4550097" y="2728688"/>
                  <a:pt x="4540746" y="2739457"/>
                  <a:pt x="4530675" y="2749509"/>
                </a:cubicBezTo>
                <a:cubicBezTo>
                  <a:pt x="4522403" y="2758483"/>
                  <a:pt x="4513771" y="2767099"/>
                  <a:pt x="4504779" y="2774997"/>
                </a:cubicBezTo>
                <a:cubicBezTo>
                  <a:pt x="4501542" y="2777868"/>
                  <a:pt x="4496866" y="2778945"/>
                  <a:pt x="4491112" y="2781458"/>
                </a:cubicBezTo>
                <a:cubicBezTo>
                  <a:pt x="4483918" y="2776791"/>
                  <a:pt x="4475646" y="2773561"/>
                  <a:pt x="4470970" y="2767099"/>
                </a:cubicBezTo>
                <a:cubicBezTo>
                  <a:pt x="4468812" y="2764227"/>
                  <a:pt x="4473128" y="2755612"/>
                  <a:pt x="4475646" y="2750227"/>
                </a:cubicBezTo>
                <a:cubicBezTo>
                  <a:pt x="4483918" y="2731919"/>
                  <a:pt x="4497586" y="2718277"/>
                  <a:pt x="4515929" y="2708944"/>
                </a:cubicBezTo>
                <a:cubicBezTo>
                  <a:pt x="4540746" y="2696379"/>
                  <a:pt x="4558369" y="2675558"/>
                  <a:pt x="4575993" y="2654378"/>
                </a:cubicBezTo>
                <a:cubicBezTo>
                  <a:pt x="4578331" y="2651327"/>
                  <a:pt x="4580579" y="2647468"/>
                  <a:pt x="4583546" y="2645494"/>
                </a:cubicBezTo>
                <a:close/>
                <a:moveTo>
                  <a:pt x="4193946" y="2606519"/>
                </a:moveTo>
                <a:cubicBezTo>
                  <a:pt x="4197833" y="2603725"/>
                  <a:pt x="4203910" y="2604266"/>
                  <a:pt x="4213203" y="2607690"/>
                </a:cubicBezTo>
                <a:cubicBezTo>
                  <a:pt x="4241442" y="2617781"/>
                  <a:pt x="4240369" y="2621385"/>
                  <a:pt x="4225357" y="2646974"/>
                </a:cubicBezTo>
                <a:cubicBezTo>
                  <a:pt x="4223212" y="2650578"/>
                  <a:pt x="4219637" y="2653822"/>
                  <a:pt x="4216063" y="2656345"/>
                </a:cubicBezTo>
                <a:cubicBezTo>
                  <a:pt x="4202122" y="2667157"/>
                  <a:pt x="4193901" y="2663913"/>
                  <a:pt x="4191041" y="2647335"/>
                </a:cubicBezTo>
                <a:cubicBezTo>
                  <a:pt x="4189969" y="2639766"/>
                  <a:pt x="4188897" y="2632558"/>
                  <a:pt x="4187824" y="2625350"/>
                </a:cubicBezTo>
                <a:cubicBezTo>
                  <a:pt x="4188361" y="2615439"/>
                  <a:pt x="4190058" y="2609312"/>
                  <a:pt x="4193946" y="2606519"/>
                </a:cubicBezTo>
                <a:close/>
                <a:moveTo>
                  <a:pt x="4640279" y="2507178"/>
                </a:moveTo>
                <a:cubicBezTo>
                  <a:pt x="4644236" y="2510761"/>
                  <a:pt x="4648553" y="2514343"/>
                  <a:pt x="4652150" y="2518283"/>
                </a:cubicBezTo>
                <a:cubicBezTo>
                  <a:pt x="4653589" y="2520074"/>
                  <a:pt x="4652869" y="2523298"/>
                  <a:pt x="4652869" y="2524731"/>
                </a:cubicBezTo>
                <a:cubicBezTo>
                  <a:pt x="4652510" y="2527239"/>
                  <a:pt x="4652150" y="2528672"/>
                  <a:pt x="4652150" y="2530463"/>
                </a:cubicBezTo>
                <a:cubicBezTo>
                  <a:pt x="4649272" y="2553389"/>
                  <a:pt x="4661863" y="2571301"/>
                  <a:pt x="4684885" y="2576674"/>
                </a:cubicBezTo>
                <a:cubicBezTo>
                  <a:pt x="4691360" y="2578465"/>
                  <a:pt x="4693879" y="2586346"/>
                  <a:pt x="4688842" y="2591720"/>
                </a:cubicBezTo>
                <a:cubicBezTo>
                  <a:pt x="4672655" y="2611422"/>
                  <a:pt x="4655747" y="2630408"/>
                  <a:pt x="4639200" y="2649752"/>
                </a:cubicBezTo>
                <a:cubicBezTo>
                  <a:pt x="4637041" y="2652618"/>
                  <a:pt x="4634163" y="2655125"/>
                  <a:pt x="4630926" y="2656558"/>
                </a:cubicBezTo>
                <a:cubicBezTo>
                  <a:pt x="4628408" y="2657633"/>
                  <a:pt x="4624811" y="2657633"/>
                  <a:pt x="4623012" y="2656200"/>
                </a:cubicBezTo>
                <a:cubicBezTo>
                  <a:pt x="4621213" y="2655125"/>
                  <a:pt x="4621213" y="2651543"/>
                  <a:pt x="4621213" y="2649036"/>
                </a:cubicBezTo>
                <a:cubicBezTo>
                  <a:pt x="4621213" y="2637931"/>
                  <a:pt x="4621213" y="2626826"/>
                  <a:pt x="4621933" y="2615721"/>
                </a:cubicBezTo>
                <a:cubicBezTo>
                  <a:pt x="4622292" y="2610705"/>
                  <a:pt x="4622652" y="2604257"/>
                  <a:pt x="4625530" y="2600675"/>
                </a:cubicBezTo>
                <a:cubicBezTo>
                  <a:pt x="4643876" y="2581689"/>
                  <a:pt x="4640998" y="2558405"/>
                  <a:pt x="4639559" y="2535120"/>
                </a:cubicBezTo>
                <a:cubicBezTo>
                  <a:pt x="4638840" y="2530463"/>
                  <a:pt x="4637401" y="2525806"/>
                  <a:pt x="4637761" y="2520791"/>
                </a:cubicBezTo>
                <a:cubicBezTo>
                  <a:pt x="4637761" y="2516134"/>
                  <a:pt x="4639559" y="2511835"/>
                  <a:pt x="4640279" y="2507178"/>
                </a:cubicBezTo>
                <a:close/>
                <a:moveTo>
                  <a:pt x="4568613" y="2207141"/>
                </a:moveTo>
                <a:cubicBezTo>
                  <a:pt x="4574169" y="2213699"/>
                  <a:pt x="4580095" y="2220622"/>
                  <a:pt x="4587504" y="2229002"/>
                </a:cubicBezTo>
                <a:cubicBezTo>
                  <a:pt x="4574169" y="2227909"/>
                  <a:pt x="4568242" y="2221351"/>
                  <a:pt x="4565649" y="2209327"/>
                </a:cubicBezTo>
                <a:cubicBezTo>
                  <a:pt x="4566760" y="2208599"/>
                  <a:pt x="4567501" y="2207870"/>
                  <a:pt x="4568613" y="2207141"/>
                </a:cubicBezTo>
                <a:close/>
                <a:moveTo>
                  <a:pt x="2871958" y="2061091"/>
                </a:moveTo>
                <a:cubicBezTo>
                  <a:pt x="2875180" y="2066509"/>
                  <a:pt x="2878402" y="2071566"/>
                  <a:pt x="2880908" y="2076984"/>
                </a:cubicBezTo>
                <a:cubicBezTo>
                  <a:pt x="2882339" y="2079512"/>
                  <a:pt x="2881624" y="2083485"/>
                  <a:pt x="2881981" y="2086736"/>
                </a:cubicBezTo>
                <a:cubicBezTo>
                  <a:pt x="2882697" y="2086736"/>
                  <a:pt x="2883413" y="2087097"/>
                  <a:pt x="2884129" y="2087458"/>
                </a:cubicBezTo>
                <a:cubicBezTo>
                  <a:pt x="2880550" y="2097572"/>
                  <a:pt x="2876612" y="2107324"/>
                  <a:pt x="2873748" y="2117437"/>
                </a:cubicBezTo>
                <a:cubicBezTo>
                  <a:pt x="2866947" y="2138386"/>
                  <a:pt x="2860145" y="2158974"/>
                  <a:pt x="2854418" y="2179924"/>
                </a:cubicBezTo>
                <a:cubicBezTo>
                  <a:pt x="2847975" y="2204485"/>
                  <a:pt x="2833298" y="2223628"/>
                  <a:pt x="2819337" y="2243855"/>
                </a:cubicBezTo>
                <a:cubicBezTo>
                  <a:pt x="2809314" y="2257580"/>
                  <a:pt x="2792490" y="2255774"/>
                  <a:pt x="2783898" y="2241688"/>
                </a:cubicBezTo>
                <a:cubicBezTo>
                  <a:pt x="2775307" y="2227601"/>
                  <a:pt x="2774949" y="2213515"/>
                  <a:pt x="2778887" y="2197983"/>
                </a:cubicBezTo>
                <a:cubicBezTo>
                  <a:pt x="2783898" y="2177395"/>
                  <a:pt x="2792490" y="2157891"/>
                  <a:pt x="2789626" y="2135497"/>
                </a:cubicBezTo>
                <a:cubicBezTo>
                  <a:pt x="2787836" y="2122855"/>
                  <a:pt x="2796427" y="2112019"/>
                  <a:pt x="2809672" y="2108407"/>
                </a:cubicBezTo>
                <a:cubicBezTo>
                  <a:pt x="2831508" y="2102990"/>
                  <a:pt x="2846185" y="2088903"/>
                  <a:pt x="2858714" y="2070843"/>
                </a:cubicBezTo>
                <a:cubicBezTo>
                  <a:pt x="2861577" y="2066509"/>
                  <a:pt x="2867305" y="2064342"/>
                  <a:pt x="2871958" y="2061091"/>
                </a:cubicBezTo>
                <a:close/>
                <a:moveTo>
                  <a:pt x="4254901" y="2046803"/>
                </a:moveTo>
                <a:cubicBezTo>
                  <a:pt x="4258866" y="2056513"/>
                  <a:pt x="4260669" y="2063346"/>
                  <a:pt x="4264273" y="2069100"/>
                </a:cubicBezTo>
                <a:cubicBezTo>
                  <a:pt x="4270041" y="2079169"/>
                  <a:pt x="4277611" y="2088879"/>
                  <a:pt x="4283379" y="2099308"/>
                </a:cubicBezTo>
                <a:cubicBezTo>
                  <a:pt x="4287344" y="2106501"/>
                  <a:pt x="4289507" y="2115132"/>
                  <a:pt x="4291670" y="2123044"/>
                </a:cubicBezTo>
                <a:cubicBezTo>
                  <a:pt x="4294194" y="2133113"/>
                  <a:pt x="4294915" y="2144262"/>
                  <a:pt x="4298159" y="2153971"/>
                </a:cubicBezTo>
                <a:cubicBezTo>
                  <a:pt x="4302845" y="2167277"/>
                  <a:pt x="4307532" y="2181303"/>
                  <a:pt x="4320870" y="2189215"/>
                </a:cubicBezTo>
                <a:cubicBezTo>
                  <a:pt x="4324835" y="2191732"/>
                  <a:pt x="4328440" y="2196047"/>
                  <a:pt x="4330963" y="2200003"/>
                </a:cubicBezTo>
                <a:cubicBezTo>
                  <a:pt x="4345382" y="2226256"/>
                  <a:pt x="4359441" y="2252868"/>
                  <a:pt x="4374221" y="2279121"/>
                </a:cubicBezTo>
                <a:cubicBezTo>
                  <a:pt x="4383594" y="2295663"/>
                  <a:pt x="4384315" y="2314004"/>
                  <a:pt x="4381791" y="2331626"/>
                </a:cubicBezTo>
                <a:cubicBezTo>
                  <a:pt x="4377105" y="2368667"/>
                  <a:pt x="4367011" y="2403910"/>
                  <a:pt x="4342499" y="2434119"/>
                </a:cubicBezTo>
                <a:cubicBezTo>
                  <a:pt x="4320509" y="2461091"/>
                  <a:pt x="4302485" y="2490580"/>
                  <a:pt x="4290589" y="2523665"/>
                </a:cubicBezTo>
                <a:cubicBezTo>
                  <a:pt x="4289147" y="2528341"/>
                  <a:pt x="4284100" y="2533375"/>
                  <a:pt x="4279414" y="2535533"/>
                </a:cubicBezTo>
                <a:cubicBezTo>
                  <a:pt x="4264634" y="2542006"/>
                  <a:pt x="4248773" y="2547041"/>
                  <a:pt x="4233632" y="2553155"/>
                </a:cubicBezTo>
                <a:cubicBezTo>
                  <a:pt x="4226783" y="2556032"/>
                  <a:pt x="4221015" y="2555312"/>
                  <a:pt x="4217050" y="2548479"/>
                </a:cubicBezTo>
                <a:cubicBezTo>
                  <a:pt x="4212724" y="2542006"/>
                  <a:pt x="4208038" y="2540927"/>
                  <a:pt x="4201910" y="2545602"/>
                </a:cubicBezTo>
                <a:cubicBezTo>
                  <a:pt x="4191456" y="2553514"/>
                  <a:pt x="4181362" y="2550997"/>
                  <a:pt x="4170908" y="2544883"/>
                </a:cubicBezTo>
                <a:cubicBezTo>
                  <a:pt x="4153605" y="2535173"/>
                  <a:pt x="4142430" y="2522587"/>
                  <a:pt x="4142069" y="2500649"/>
                </a:cubicBezTo>
                <a:cubicBezTo>
                  <a:pt x="4142069" y="2488063"/>
                  <a:pt x="4135941" y="2475835"/>
                  <a:pt x="4132336" y="2462170"/>
                </a:cubicBezTo>
                <a:cubicBezTo>
                  <a:pt x="4126568" y="2463608"/>
                  <a:pt x="4123324" y="2464687"/>
                  <a:pt x="4117196" y="2466485"/>
                </a:cubicBezTo>
                <a:cubicBezTo>
                  <a:pt x="4122243" y="2454258"/>
                  <a:pt x="4126208" y="2443469"/>
                  <a:pt x="4130173" y="2433400"/>
                </a:cubicBezTo>
                <a:lnTo>
                  <a:pt x="4127289" y="2431961"/>
                </a:lnTo>
                <a:cubicBezTo>
                  <a:pt x="4117196" y="2439873"/>
                  <a:pt x="4107463" y="2448144"/>
                  <a:pt x="4095567" y="2457494"/>
                </a:cubicBezTo>
                <a:cubicBezTo>
                  <a:pt x="4091601" y="2448144"/>
                  <a:pt x="4088718" y="2440952"/>
                  <a:pt x="4086555" y="2434119"/>
                </a:cubicBezTo>
                <a:cubicBezTo>
                  <a:pt x="4078264" y="2411103"/>
                  <a:pt x="4049425" y="2392402"/>
                  <a:pt x="4025272" y="2395999"/>
                </a:cubicBezTo>
                <a:cubicBezTo>
                  <a:pt x="4004725" y="2398516"/>
                  <a:pt x="3984538" y="2400314"/>
                  <a:pt x="3964711" y="2405349"/>
                </a:cubicBezTo>
                <a:cubicBezTo>
                  <a:pt x="3951734" y="2408945"/>
                  <a:pt x="3940198" y="2418295"/>
                  <a:pt x="3927942" y="2424049"/>
                </a:cubicBezTo>
                <a:cubicBezTo>
                  <a:pt x="3920732" y="2427646"/>
                  <a:pt x="3913162" y="2430163"/>
                  <a:pt x="3905592" y="2431961"/>
                </a:cubicBezTo>
                <a:cubicBezTo>
                  <a:pt x="3886846" y="2436277"/>
                  <a:pt x="3866299" y="2436996"/>
                  <a:pt x="3848996" y="2444908"/>
                </a:cubicBezTo>
                <a:cubicBezTo>
                  <a:pt x="3829890" y="2453179"/>
                  <a:pt x="3816912" y="2444188"/>
                  <a:pt x="3802493" y="2436636"/>
                </a:cubicBezTo>
                <a:cubicBezTo>
                  <a:pt x="3800330" y="2435557"/>
                  <a:pt x="3798888" y="2428005"/>
                  <a:pt x="3800330" y="2425488"/>
                </a:cubicBezTo>
                <a:cubicBezTo>
                  <a:pt x="3818715" y="2392762"/>
                  <a:pt x="3808621" y="2359317"/>
                  <a:pt x="3805016" y="2325872"/>
                </a:cubicBezTo>
                <a:cubicBezTo>
                  <a:pt x="3803935" y="2314364"/>
                  <a:pt x="3804656" y="2302496"/>
                  <a:pt x="3804296" y="2290988"/>
                </a:cubicBezTo>
                <a:cubicBezTo>
                  <a:pt x="3804296" y="2279840"/>
                  <a:pt x="3803214" y="2269051"/>
                  <a:pt x="3803935" y="2258262"/>
                </a:cubicBezTo>
                <a:cubicBezTo>
                  <a:pt x="3805737" y="2221940"/>
                  <a:pt x="3830611" y="2206477"/>
                  <a:pt x="3860892" y="2196767"/>
                </a:cubicBezTo>
                <a:cubicBezTo>
                  <a:pt x="3878195" y="2190653"/>
                  <a:pt x="3895859" y="2186338"/>
                  <a:pt x="3912080" y="2179864"/>
                </a:cubicBezTo>
                <a:cubicBezTo>
                  <a:pt x="3927221" y="2173391"/>
                  <a:pt x="3938035" y="2161883"/>
                  <a:pt x="3944884" y="2146419"/>
                </a:cubicBezTo>
                <a:cubicBezTo>
                  <a:pt x="3945966" y="2142823"/>
                  <a:pt x="3950652" y="2138508"/>
                  <a:pt x="3953896" y="2138508"/>
                </a:cubicBezTo>
                <a:cubicBezTo>
                  <a:pt x="3965432" y="2138867"/>
                  <a:pt x="3971921" y="2132034"/>
                  <a:pt x="3978409" y="2124482"/>
                </a:cubicBezTo>
                <a:cubicBezTo>
                  <a:pt x="3980212" y="2122324"/>
                  <a:pt x="3981654" y="2119807"/>
                  <a:pt x="3983096" y="2117290"/>
                </a:cubicBezTo>
                <a:cubicBezTo>
                  <a:pt x="3998957" y="2093554"/>
                  <a:pt x="4008690" y="2090677"/>
                  <a:pt x="4035726" y="2102905"/>
                </a:cubicBezTo>
                <a:cubicBezTo>
                  <a:pt x="4043297" y="2106501"/>
                  <a:pt x="4053390" y="2108659"/>
                  <a:pt x="4056274" y="2098589"/>
                </a:cubicBezTo>
                <a:cubicBezTo>
                  <a:pt x="4063123" y="2078091"/>
                  <a:pt x="4078624" y="2068021"/>
                  <a:pt x="4095927" y="2059030"/>
                </a:cubicBezTo>
                <a:cubicBezTo>
                  <a:pt x="4111068" y="2051119"/>
                  <a:pt x="4127289" y="2056513"/>
                  <a:pt x="4142790" y="2059390"/>
                </a:cubicBezTo>
                <a:cubicBezTo>
                  <a:pt x="4165501" y="2063346"/>
                  <a:pt x="4165140" y="2064065"/>
                  <a:pt x="4154686" y="2085283"/>
                </a:cubicBezTo>
                <a:cubicBezTo>
                  <a:pt x="4150000" y="2095353"/>
                  <a:pt x="4151802" y="2109738"/>
                  <a:pt x="4160814" y="2116570"/>
                </a:cubicBezTo>
                <a:cubicBezTo>
                  <a:pt x="4174873" y="2127000"/>
                  <a:pt x="4189653" y="2136350"/>
                  <a:pt x="4204073" y="2146060"/>
                </a:cubicBezTo>
                <a:cubicBezTo>
                  <a:pt x="4210561" y="2150735"/>
                  <a:pt x="4214527" y="2147858"/>
                  <a:pt x="4219573" y="2142463"/>
                </a:cubicBezTo>
                <a:cubicBezTo>
                  <a:pt x="4234714" y="2124482"/>
                  <a:pt x="4233632" y="2101826"/>
                  <a:pt x="4239761" y="2081687"/>
                </a:cubicBezTo>
                <a:cubicBezTo>
                  <a:pt x="4241923" y="2074494"/>
                  <a:pt x="4242644" y="2066942"/>
                  <a:pt x="4245168" y="2060109"/>
                </a:cubicBezTo>
                <a:cubicBezTo>
                  <a:pt x="4246249" y="2056153"/>
                  <a:pt x="4250215" y="2052917"/>
                  <a:pt x="4254901" y="2046803"/>
                </a:cubicBezTo>
                <a:close/>
                <a:moveTo>
                  <a:pt x="3993533" y="2011483"/>
                </a:moveTo>
                <a:cubicBezTo>
                  <a:pt x="3999574" y="2008826"/>
                  <a:pt x="4006554" y="2009376"/>
                  <a:pt x="4014429" y="2013223"/>
                </a:cubicBezTo>
                <a:cubicBezTo>
                  <a:pt x="4001900" y="2018718"/>
                  <a:pt x="3991519" y="2023481"/>
                  <a:pt x="3978274" y="2028976"/>
                </a:cubicBezTo>
                <a:cubicBezTo>
                  <a:pt x="3982391" y="2020000"/>
                  <a:pt x="3987492" y="2014139"/>
                  <a:pt x="3993533" y="2011483"/>
                </a:cubicBezTo>
                <a:close/>
                <a:moveTo>
                  <a:pt x="3733628" y="1964607"/>
                </a:moveTo>
                <a:cubicBezTo>
                  <a:pt x="3736134" y="1964254"/>
                  <a:pt x="3739356" y="1965313"/>
                  <a:pt x="3741861" y="1966018"/>
                </a:cubicBezTo>
                <a:cubicBezTo>
                  <a:pt x="3758686" y="1972368"/>
                  <a:pt x="3775510" y="1975543"/>
                  <a:pt x="3794125" y="1974132"/>
                </a:cubicBezTo>
                <a:cubicBezTo>
                  <a:pt x="3809875" y="1973426"/>
                  <a:pt x="3819898" y="1984363"/>
                  <a:pt x="3830279" y="1993535"/>
                </a:cubicBezTo>
                <a:lnTo>
                  <a:pt x="3829205" y="1998826"/>
                </a:lnTo>
                <a:cubicBezTo>
                  <a:pt x="3815961" y="1998121"/>
                  <a:pt x="3802716" y="1998474"/>
                  <a:pt x="3789829" y="1996710"/>
                </a:cubicBezTo>
                <a:cubicBezTo>
                  <a:pt x="3771931" y="1994240"/>
                  <a:pt x="3754748" y="1990007"/>
                  <a:pt x="3737208" y="1986479"/>
                </a:cubicBezTo>
                <a:cubicBezTo>
                  <a:pt x="3733628" y="1985774"/>
                  <a:pt x="3728975" y="1985068"/>
                  <a:pt x="3727543" y="1982599"/>
                </a:cubicBezTo>
                <a:cubicBezTo>
                  <a:pt x="3724321" y="1978718"/>
                  <a:pt x="3722889" y="1973074"/>
                  <a:pt x="3721099" y="1968135"/>
                </a:cubicBezTo>
                <a:cubicBezTo>
                  <a:pt x="3725037" y="1967076"/>
                  <a:pt x="3728975" y="1965313"/>
                  <a:pt x="3733628" y="1964607"/>
                </a:cubicBezTo>
                <a:close/>
                <a:moveTo>
                  <a:pt x="4398658" y="1940441"/>
                </a:moveTo>
                <a:cubicBezTo>
                  <a:pt x="4399744" y="1940800"/>
                  <a:pt x="4400468" y="1941518"/>
                  <a:pt x="4403362" y="1942596"/>
                </a:cubicBezTo>
                <a:cubicBezTo>
                  <a:pt x="4391783" y="1956599"/>
                  <a:pt x="4381651" y="1970244"/>
                  <a:pt x="4361387" y="1965935"/>
                </a:cubicBezTo>
                <a:cubicBezTo>
                  <a:pt x="4358854" y="1965217"/>
                  <a:pt x="4356683" y="1963063"/>
                  <a:pt x="4354512" y="1961626"/>
                </a:cubicBezTo>
                <a:cubicBezTo>
                  <a:pt x="4356322" y="1960190"/>
                  <a:pt x="4357769" y="1956599"/>
                  <a:pt x="4359578" y="1956240"/>
                </a:cubicBezTo>
                <a:cubicBezTo>
                  <a:pt x="4372605" y="1954086"/>
                  <a:pt x="4385632" y="1951572"/>
                  <a:pt x="4395040" y="1941159"/>
                </a:cubicBezTo>
                <a:cubicBezTo>
                  <a:pt x="4395763" y="1940441"/>
                  <a:pt x="4397211" y="1940441"/>
                  <a:pt x="4398658" y="1940441"/>
                </a:cubicBezTo>
                <a:close/>
                <a:moveTo>
                  <a:pt x="4181284" y="1902194"/>
                </a:moveTo>
                <a:cubicBezTo>
                  <a:pt x="4185692" y="1901384"/>
                  <a:pt x="4190550" y="1901834"/>
                  <a:pt x="4196128" y="1902914"/>
                </a:cubicBezTo>
                <a:cubicBezTo>
                  <a:pt x="4242911" y="1912995"/>
                  <a:pt x="4286454" y="1929555"/>
                  <a:pt x="4323520" y="1961236"/>
                </a:cubicBezTo>
                <a:cubicBezTo>
                  <a:pt x="4326759" y="1964116"/>
                  <a:pt x="4328918" y="1969156"/>
                  <a:pt x="4330717" y="1973476"/>
                </a:cubicBezTo>
                <a:cubicBezTo>
                  <a:pt x="4333596" y="1981036"/>
                  <a:pt x="4335036" y="1989316"/>
                  <a:pt x="4339354" y="1995436"/>
                </a:cubicBezTo>
                <a:cubicBezTo>
                  <a:pt x="4346911" y="2006597"/>
                  <a:pt x="4356268" y="2017037"/>
                  <a:pt x="4365264" y="2027837"/>
                </a:cubicBezTo>
                <a:cubicBezTo>
                  <a:pt x="4364185" y="2029277"/>
                  <a:pt x="4363105" y="2030717"/>
                  <a:pt x="4362026" y="2032157"/>
                </a:cubicBezTo>
                <a:cubicBezTo>
                  <a:pt x="4349430" y="2029637"/>
                  <a:pt x="4336115" y="2029637"/>
                  <a:pt x="4325679" y="2019197"/>
                </a:cubicBezTo>
                <a:cubicBezTo>
                  <a:pt x="4320281" y="2013797"/>
                  <a:pt x="4314883" y="2008397"/>
                  <a:pt x="4309486" y="2002637"/>
                </a:cubicBezTo>
                <a:cubicBezTo>
                  <a:pt x="4300129" y="1991836"/>
                  <a:pt x="4287534" y="1992916"/>
                  <a:pt x="4275658" y="1994716"/>
                </a:cubicBezTo>
                <a:cubicBezTo>
                  <a:pt x="4272060" y="1995436"/>
                  <a:pt x="4266662" y="1999757"/>
                  <a:pt x="4265942" y="2002997"/>
                </a:cubicBezTo>
                <a:cubicBezTo>
                  <a:pt x="4263423" y="2012717"/>
                  <a:pt x="4256586" y="2013437"/>
                  <a:pt x="4249028" y="2012357"/>
                </a:cubicBezTo>
                <a:cubicBezTo>
                  <a:pt x="4227796" y="2009837"/>
                  <a:pt x="4210523" y="2000117"/>
                  <a:pt x="4201886" y="1980316"/>
                </a:cubicBezTo>
                <a:cubicBezTo>
                  <a:pt x="4193609" y="1961956"/>
                  <a:pt x="4181374" y="1949715"/>
                  <a:pt x="4162301" y="1943595"/>
                </a:cubicBezTo>
                <a:cubicBezTo>
                  <a:pt x="4148267" y="1938915"/>
                  <a:pt x="4134232" y="1933155"/>
                  <a:pt x="4120557" y="1927755"/>
                </a:cubicBezTo>
                <a:cubicBezTo>
                  <a:pt x="4118398" y="1926675"/>
                  <a:pt x="4115159" y="1924515"/>
                  <a:pt x="4115159" y="1922355"/>
                </a:cubicBezTo>
                <a:cubicBezTo>
                  <a:pt x="4114799" y="1920555"/>
                  <a:pt x="4116958" y="1916235"/>
                  <a:pt x="4118758" y="1915875"/>
                </a:cubicBezTo>
                <a:cubicBezTo>
                  <a:pt x="4124516" y="1914795"/>
                  <a:pt x="4131713" y="1912635"/>
                  <a:pt x="4136031" y="1914795"/>
                </a:cubicBezTo>
                <a:cubicBezTo>
                  <a:pt x="4149346" y="1922355"/>
                  <a:pt x="4159782" y="1919475"/>
                  <a:pt x="4169139" y="1909034"/>
                </a:cubicBezTo>
                <a:cubicBezTo>
                  <a:pt x="4172917" y="1905074"/>
                  <a:pt x="4176876" y="1903004"/>
                  <a:pt x="4181284" y="1902194"/>
                </a:cubicBezTo>
                <a:close/>
                <a:moveTo>
                  <a:pt x="4111417" y="1880736"/>
                </a:moveTo>
                <a:cubicBezTo>
                  <a:pt x="4119250" y="1878529"/>
                  <a:pt x="4133493" y="1889564"/>
                  <a:pt x="4132781" y="1895818"/>
                </a:cubicBezTo>
                <a:cubicBezTo>
                  <a:pt x="4132425" y="1906117"/>
                  <a:pt x="4126016" y="1908324"/>
                  <a:pt x="4119606" y="1908324"/>
                </a:cubicBezTo>
                <a:cubicBezTo>
                  <a:pt x="4108924" y="1908324"/>
                  <a:pt x="4095749" y="1899496"/>
                  <a:pt x="4097886" y="1893611"/>
                </a:cubicBezTo>
                <a:cubicBezTo>
                  <a:pt x="4100022" y="1888461"/>
                  <a:pt x="4105719" y="1882576"/>
                  <a:pt x="4111417" y="1880736"/>
                </a:cubicBezTo>
                <a:close/>
                <a:moveTo>
                  <a:pt x="3995375" y="1855438"/>
                </a:moveTo>
                <a:cubicBezTo>
                  <a:pt x="3994651" y="1866270"/>
                  <a:pt x="3987412" y="1867353"/>
                  <a:pt x="3980897" y="1867714"/>
                </a:cubicBezTo>
                <a:cubicBezTo>
                  <a:pt x="3967867" y="1868436"/>
                  <a:pt x="3954475" y="1868436"/>
                  <a:pt x="3941444" y="1868797"/>
                </a:cubicBezTo>
                <a:cubicBezTo>
                  <a:pt x="3935653" y="1868797"/>
                  <a:pt x="3928414" y="1868436"/>
                  <a:pt x="3930224" y="1877463"/>
                </a:cubicBezTo>
                <a:cubicBezTo>
                  <a:pt x="3931672" y="1884684"/>
                  <a:pt x="3934205" y="1891905"/>
                  <a:pt x="3945064" y="1888655"/>
                </a:cubicBezTo>
                <a:cubicBezTo>
                  <a:pt x="3952303" y="1886489"/>
                  <a:pt x="3959542" y="1885045"/>
                  <a:pt x="3966781" y="1883240"/>
                </a:cubicBezTo>
                <a:cubicBezTo>
                  <a:pt x="3967505" y="1885406"/>
                  <a:pt x="3968229" y="1886489"/>
                  <a:pt x="3967867" y="1886850"/>
                </a:cubicBezTo>
                <a:cubicBezTo>
                  <a:pt x="3955923" y="1898043"/>
                  <a:pt x="3951579" y="1910319"/>
                  <a:pt x="3958818" y="1926205"/>
                </a:cubicBezTo>
                <a:cubicBezTo>
                  <a:pt x="3960266" y="1930177"/>
                  <a:pt x="3955923" y="1936676"/>
                  <a:pt x="3954113" y="1942091"/>
                </a:cubicBezTo>
                <a:cubicBezTo>
                  <a:pt x="3949769" y="1938842"/>
                  <a:pt x="3945788" y="1935592"/>
                  <a:pt x="3942168" y="1932343"/>
                </a:cubicBezTo>
                <a:cubicBezTo>
                  <a:pt x="3939635" y="1930177"/>
                  <a:pt x="3937825" y="1927649"/>
                  <a:pt x="3935653" y="1925483"/>
                </a:cubicBezTo>
                <a:cubicBezTo>
                  <a:pt x="3934205" y="1927649"/>
                  <a:pt x="3931310" y="1929816"/>
                  <a:pt x="3930224" y="1932704"/>
                </a:cubicBezTo>
                <a:cubicBezTo>
                  <a:pt x="3926604" y="1939925"/>
                  <a:pt x="3924071" y="1947507"/>
                  <a:pt x="3919003" y="1954367"/>
                </a:cubicBezTo>
                <a:cubicBezTo>
                  <a:pt x="3915384" y="1934148"/>
                  <a:pt x="3905249" y="1915012"/>
                  <a:pt x="3913574" y="1893710"/>
                </a:cubicBezTo>
                <a:cubicBezTo>
                  <a:pt x="3928776" y="1854716"/>
                  <a:pt x="3921537" y="1860493"/>
                  <a:pt x="3962076" y="1856883"/>
                </a:cubicBezTo>
                <a:cubicBezTo>
                  <a:pt x="3972934" y="1855799"/>
                  <a:pt x="3984155" y="1855799"/>
                  <a:pt x="3995375" y="1855438"/>
                </a:cubicBezTo>
                <a:close/>
                <a:moveTo>
                  <a:pt x="3579949" y="1791068"/>
                </a:moveTo>
                <a:cubicBezTo>
                  <a:pt x="3588604" y="1793948"/>
                  <a:pt x="3597259" y="1798269"/>
                  <a:pt x="3604111" y="1803669"/>
                </a:cubicBezTo>
                <a:cubicBezTo>
                  <a:pt x="3628995" y="1823830"/>
                  <a:pt x="3654239" y="1843631"/>
                  <a:pt x="3676598" y="1865952"/>
                </a:cubicBezTo>
                <a:cubicBezTo>
                  <a:pt x="3692465" y="1881793"/>
                  <a:pt x="3704366" y="1901954"/>
                  <a:pt x="3717709" y="1919955"/>
                </a:cubicBezTo>
                <a:cubicBezTo>
                  <a:pt x="3719152" y="1922115"/>
                  <a:pt x="3718791" y="1925355"/>
                  <a:pt x="3719152" y="1926435"/>
                </a:cubicBezTo>
                <a:cubicBezTo>
                  <a:pt x="3718430" y="1932555"/>
                  <a:pt x="3718791" y="1936875"/>
                  <a:pt x="3717709" y="1940475"/>
                </a:cubicBezTo>
                <a:cubicBezTo>
                  <a:pt x="3715545" y="1945516"/>
                  <a:pt x="3713021" y="1953796"/>
                  <a:pt x="3709775" y="1954516"/>
                </a:cubicBezTo>
                <a:cubicBezTo>
                  <a:pt x="3702923" y="1955956"/>
                  <a:pt x="3693908" y="1955236"/>
                  <a:pt x="3688498" y="1951636"/>
                </a:cubicBezTo>
                <a:cubicBezTo>
                  <a:pt x="3665418" y="1937595"/>
                  <a:pt x="3648829" y="1916354"/>
                  <a:pt x="3636207" y="1892953"/>
                </a:cubicBezTo>
                <a:cubicBezTo>
                  <a:pt x="3618176" y="1860552"/>
                  <a:pt x="3597259" y="1830670"/>
                  <a:pt x="3571294" y="1804389"/>
                </a:cubicBezTo>
                <a:cubicBezTo>
                  <a:pt x="3568409" y="1801869"/>
                  <a:pt x="3567327" y="1796829"/>
                  <a:pt x="3565524" y="1793228"/>
                </a:cubicBezTo>
                <a:cubicBezTo>
                  <a:pt x="3570573" y="1792508"/>
                  <a:pt x="3575982" y="1789628"/>
                  <a:pt x="3579949" y="1791068"/>
                </a:cubicBezTo>
                <a:close/>
                <a:moveTo>
                  <a:pt x="3878633" y="1773466"/>
                </a:moveTo>
                <a:cubicBezTo>
                  <a:pt x="3882487" y="1773917"/>
                  <a:pt x="3886250" y="1775993"/>
                  <a:pt x="3889835" y="1778880"/>
                </a:cubicBezTo>
                <a:cubicBezTo>
                  <a:pt x="3897005" y="1784656"/>
                  <a:pt x="3904891" y="1791153"/>
                  <a:pt x="3898080" y="1801620"/>
                </a:cubicBezTo>
                <a:cubicBezTo>
                  <a:pt x="3887684" y="1816420"/>
                  <a:pt x="3888401" y="1830858"/>
                  <a:pt x="3895212" y="1846740"/>
                </a:cubicBezTo>
                <a:cubicBezTo>
                  <a:pt x="3897005" y="1851071"/>
                  <a:pt x="3897005" y="1857930"/>
                  <a:pt x="3894854" y="1862261"/>
                </a:cubicBezTo>
                <a:cubicBezTo>
                  <a:pt x="3886251" y="1881392"/>
                  <a:pt x="3876930" y="1899800"/>
                  <a:pt x="3866893" y="1918209"/>
                </a:cubicBezTo>
                <a:cubicBezTo>
                  <a:pt x="3863309" y="1924345"/>
                  <a:pt x="3857215" y="1929760"/>
                  <a:pt x="3853630" y="1933730"/>
                </a:cubicBezTo>
                <a:cubicBezTo>
                  <a:pt x="3831405" y="1928677"/>
                  <a:pt x="3812765" y="1925428"/>
                  <a:pt x="3794842" y="1920736"/>
                </a:cubicBezTo>
                <a:cubicBezTo>
                  <a:pt x="3790898" y="1919653"/>
                  <a:pt x="3786597" y="1914961"/>
                  <a:pt x="3784446" y="1910990"/>
                </a:cubicBezTo>
                <a:cubicBezTo>
                  <a:pt x="3777277" y="1897635"/>
                  <a:pt x="3770466" y="1884640"/>
                  <a:pt x="3764372" y="1870563"/>
                </a:cubicBezTo>
                <a:cubicBezTo>
                  <a:pt x="3760787" y="1861900"/>
                  <a:pt x="3768315" y="1851793"/>
                  <a:pt x="3777277" y="1848906"/>
                </a:cubicBezTo>
                <a:cubicBezTo>
                  <a:pt x="3786238" y="1846018"/>
                  <a:pt x="3795917" y="1842408"/>
                  <a:pt x="3803086" y="1836633"/>
                </a:cubicBezTo>
                <a:cubicBezTo>
                  <a:pt x="3824953" y="1817863"/>
                  <a:pt x="3845744" y="1797289"/>
                  <a:pt x="3866893" y="1777797"/>
                </a:cubicBezTo>
                <a:cubicBezTo>
                  <a:pt x="3870836" y="1774188"/>
                  <a:pt x="3874780" y="1773015"/>
                  <a:pt x="3878633" y="1773466"/>
                </a:cubicBezTo>
                <a:close/>
                <a:moveTo>
                  <a:pt x="3337246" y="1735653"/>
                </a:moveTo>
                <a:cubicBezTo>
                  <a:pt x="3349813" y="1740360"/>
                  <a:pt x="3358790" y="1757377"/>
                  <a:pt x="3354481" y="1768963"/>
                </a:cubicBezTo>
                <a:cubicBezTo>
                  <a:pt x="3352686" y="1772584"/>
                  <a:pt x="3346223" y="1774756"/>
                  <a:pt x="3341555" y="1776204"/>
                </a:cubicBezTo>
                <a:cubicBezTo>
                  <a:pt x="3339759" y="1776566"/>
                  <a:pt x="3335810" y="1772584"/>
                  <a:pt x="3334373" y="1770049"/>
                </a:cubicBezTo>
                <a:cubicBezTo>
                  <a:pt x="3329705" y="1758463"/>
                  <a:pt x="3328987" y="1747239"/>
                  <a:pt x="3337246" y="1735653"/>
                </a:cubicBezTo>
                <a:close/>
                <a:moveTo>
                  <a:pt x="4003857" y="1730820"/>
                </a:moveTo>
                <a:cubicBezTo>
                  <a:pt x="4007315" y="1730235"/>
                  <a:pt x="4010500" y="1731135"/>
                  <a:pt x="4012866" y="1734553"/>
                </a:cubicBezTo>
                <a:cubicBezTo>
                  <a:pt x="4016870" y="1741030"/>
                  <a:pt x="4017598" y="1750746"/>
                  <a:pt x="4016870" y="1759022"/>
                </a:cubicBezTo>
                <a:cubicBezTo>
                  <a:pt x="4016870" y="1764059"/>
                  <a:pt x="4011410" y="1768737"/>
                  <a:pt x="4008498" y="1773415"/>
                </a:cubicBezTo>
                <a:cubicBezTo>
                  <a:pt x="4003766" y="1780972"/>
                  <a:pt x="3995393" y="1781331"/>
                  <a:pt x="3989205" y="1775214"/>
                </a:cubicBezTo>
                <a:cubicBezTo>
                  <a:pt x="3980833" y="1766938"/>
                  <a:pt x="3971733" y="1759382"/>
                  <a:pt x="3960812" y="1748946"/>
                </a:cubicBezTo>
                <a:cubicBezTo>
                  <a:pt x="3964452" y="1747507"/>
                  <a:pt x="3969913" y="1744988"/>
                  <a:pt x="3975009" y="1743189"/>
                </a:cubicBezTo>
                <a:cubicBezTo>
                  <a:pt x="3981197" y="1740670"/>
                  <a:pt x="3988113" y="1739231"/>
                  <a:pt x="3993209" y="1735992"/>
                </a:cubicBezTo>
                <a:cubicBezTo>
                  <a:pt x="3996668" y="1733473"/>
                  <a:pt x="4000399" y="1731404"/>
                  <a:pt x="4003857" y="1730820"/>
                </a:cubicBezTo>
                <a:close/>
                <a:moveTo>
                  <a:pt x="3929559" y="1583253"/>
                </a:moveTo>
                <a:cubicBezTo>
                  <a:pt x="3933925" y="1583253"/>
                  <a:pt x="3941201" y="1585748"/>
                  <a:pt x="3942656" y="1589312"/>
                </a:cubicBezTo>
                <a:cubicBezTo>
                  <a:pt x="3945930" y="1595726"/>
                  <a:pt x="3947749" y="1603567"/>
                  <a:pt x="3947386" y="1610694"/>
                </a:cubicBezTo>
                <a:cubicBezTo>
                  <a:pt x="3945930" y="1622455"/>
                  <a:pt x="3942656" y="1634215"/>
                  <a:pt x="3939746" y="1646332"/>
                </a:cubicBezTo>
                <a:cubicBezTo>
                  <a:pt x="3939382" y="1648470"/>
                  <a:pt x="3937563" y="1650965"/>
                  <a:pt x="3935016" y="1652390"/>
                </a:cubicBezTo>
                <a:cubicBezTo>
                  <a:pt x="3933925" y="1652747"/>
                  <a:pt x="3930287" y="1650965"/>
                  <a:pt x="3929196" y="1649183"/>
                </a:cubicBezTo>
                <a:cubicBezTo>
                  <a:pt x="3923375" y="1638492"/>
                  <a:pt x="3918281" y="1627088"/>
                  <a:pt x="3913188" y="1617109"/>
                </a:cubicBezTo>
                <a:cubicBezTo>
                  <a:pt x="3915735" y="1607487"/>
                  <a:pt x="3916826" y="1599290"/>
                  <a:pt x="3919737" y="1591806"/>
                </a:cubicBezTo>
                <a:cubicBezTo>
                  <a:pt x="3921192" y="1588243"/>
                  <a:pt x="3925921" y="1583610"/>
                  <a:pt x="3929559" y="1583253"/>
                </a:cubicBezTo>
                <a:close/>
                <a:moveTo>
                  <a:pt x="1102025" y="1568319"/>
                </a:moveTo>
                <a:cubicBezTo>
                  <a:pt x="1114561" y="1562617"/>
                  <a:pt x="1142855" y="1571170"/>
                  <a:pt x="1150376" y="1582931"/>
                </a:cubicBezTo>
                <a:cubicBezTo>
                  <a:pt x="1151092" y="1584000"/>
                  <a:pt x="1151092" y="1585782"/>
                  <a:pt x="1152167" y="1588989"/>
                </a:cubicBezTo>
                <a:cubicBezTo>
                  <a:pt x="1139273" y="1591484"/>
                  <a:pt x="1127812" y="1594335"/>
                  <a:pt x="1116351" y="1595760"/>
                </a:cubicBezTo>
                <a:cubicBezTo>
                  <a:pt x="1104891" y="1597186"/>
                  <a:pt x="1093788" y="1582931"/>
                  <a:pt x="1097728" y="1572239"/>
                </a:cubicBezTo>
                <a:cubicBezTo>
                  <a:pt x="1098444" y="1570814"/>
                  <a:pt x="1100235" y="1569032"/>
                  <a:pt x="1102025" y="1568319"/>
                </a:cubicBezTo>
                <a:close/>
                <a:moveTo>
                  <a:pt x="3765075" y="1559808"/>
                </a:moveTo>
                <a:cubicBezTo>
                  <a:pt x="3765776" y="1559441"/>
                  <a:pt x="3771384" y="1565669"/>
                  <a:pt x="3771735" y="1568966"/>
                </a:cubicBezTo>
                <a:cubicBezTo>
                  <a:pt x="3773137" y="1577025"/>
                  <a:pt x="3765075" y="1582887"/>
                  <a:pt x="3752107" y="1582521"/>
                </a:cubicBezTo>
                <a:cubicBezTo>
                  <a:pt x="3751056" y="1579956"/>
                  <a:pt x="3746499" y="1572996"/>
                  <a:pt x="3747551" y="1572263"/>
                </a:cubicBezTo>
                <a:cubicBezTo>
                  <a:pt x="3752458" y="1567134"/>
                  <a:pt x="3758767" y="1563105"/>
                  <a:pt x="3765075" y="1559808"/>
                </a:cubicBezTo>
                <a:close/>
                <a:moveTo>
                  <a:pt x="962799" y="1514480"/>
                </a:moveTo>
                <a:cubicBezTo>
                  <a:pt x="1000023" y="1517347"/>
                  <a:pt x="1030805" y="1537780"/>
                  <a:pt x="1063018" y="1552836"/>
                </a:cubicBezTo>
                <a:cubicBezTo>
                  <a:pt x="1065166" y="1554270"/>
                  <a:pt x="1068029" y="1558213"/>
                  <a:pt x="1067313" y="1559289"/>
                </a:cubicBezTo>
                <a:cubicBezTo>
                  <a:pt x="1066239" y="1561798"/>
                  <a:pt x="1063376" y="1564666"/>
                  <a:pt x="1060513" y="1565024"/>
                </a:cubicBezTo>
                <a:cubicBezTo>
                  <a:pt x="1047627" y="1566816"/>
                  <a:pt x="1035816" y="1568609"/>
                  <a:pt x="1024362" y="1556421"/>
                </a:cubicBezTo>
                <a:cubicBezTo>
                  <a:pt x="1003602" y="1534196"/>
                  <a:pt x="976042" y="1526309"/>
                  <a:pt x="945976" y="1527385"/>
                </a:cubicBezTo>
                <a:cubicBezTo>
                  <a:pt x="942755" y="1527385"/>
                  <a:pt x="939534" y="1527385"/>
                  <a:pt x="936312" y="1527385"/>
                </a:cubicBezTo>
                <a:cubicBezTo>
                  <a:pt x="935596" y="1527385"/>
                  <a:pt x="935239" y="1526309"/>
                  <a:pt x="933449" y="1524517"/>
                </a:cubicBezTo>
                <a:cubicBezTo>
                  <a:pt x="942039" y="1517347"/>
                  <a:pt x="951703" y="1513404"/>
                  <a:pt x="962799" y="1514480"/>
                </a:cubicBezTo>
                <a:close/>
                <a:moveTo>
                  <a:pt x="3919324" y="1470238"/>
                </a:moveTo>
                <a:cubicBezTo>
                  <a:pt x="3921367" y="1470460"/>
                  <a:pt x="3922878" y="1471965"/>
                  <a:pt x="3923233" y="1474976"/>
                </a:cubicBezTo>
                <a:cubicBezTo>
                  <a:pt x="3923944" y="1484187"/>
                  <a:pt x="3922878" y="1494105"/>
                  <a:pt x="3920390" y="1502961"/>
                </a:cubicBezTo>
                <a:cubicBezTo>
                  <a:pt x="3919679" y="1506504"/>
                  <a:pt x="3913282" y="1508629"/>
                  <a:pt x="3909372" y="1511463"/>
                </a:cubicBezTo>
                <a:cubicBezTo>
                  <a:pt x="3900487" y="1497648"/>
                  <a:pt x="3901909" y="1482415"/>
                  <a:pt x="3912216" y="1473205"/>
                </a:cubicBezTo>
                <a:cubicBezTo>
                  <a:pt x="3914704" y="1471080"/>
                  <a:pt x="3917280" y="1470017"/>
                  <a:pt x="3919324" y="1470238"/>
                </a:cubicBezTo>
                <a:close/>
                <a:moveTo>
                  <a:pt x="4021137" y="1307028"/>
                </a:moveTo>
                <a:cubicBezTo>
                  <a:pt x="4046325" y="1318316"/>
                  <a:pt x="4047764" y="1320500"/>
                  <a:pt x="4042367" y="1337978"/>
                </a:cubicBezTo>
                <a:cubicBezTo>
                  <a:pt x="4041288" y="1341255"/>
                  <a:pt x="4036970" y="1345624"/>
                  <a:pt x="4033731" y="1345988"/>
                </a:cubicBezTo>
                <a:cubicBezTo>
                  <a:pt x="4031212" y="1346352"/>
                  <a:pt x="4026175" y="1341255"/>
                  <a:pt x="4025455" y="1337978"/>
                </a:cubicBezTo>
                <a:cubicBezTo>
                  <a:pt x="4023296" y="1328511"/>
                  <a:pt x="4022936" y="1319044"/>
                  <a:pt x="4021137" y="1307028"/>
                </a:cubicBezTo>
                <a:close/>
                <a:moveTo>
                  <a:pt x="4074848" y="1294328"/>
                </a:moveTo>
                <a:cubicBezTo>
                  <a:pt x="4074848" y="1297099"/>
                  <a:pt x="4076330" y="1301256"/>
                  <a:pt x="4074848" y="1302641"/>
                </a:cubicBezTo>
                <a:cubicBezTo>
                  <a:pt x="4070033" y="1306797"/>
                  <a:pt x="4064476" y="1309568"/>
                  <a:pt x="4058920" y="1313032"/>
                </a:cubicBezTo>
                <a:cubicBezTo>
                  <a:pt x="4058179" y="1312686"/>
                  <a:pt x="4056698" y="1311993"/>
                  <a:pt x="4055586" y="1311646"/>
                </a:cubicBezTo>
                <a:cubicBezTo>
                  <a:pt x="4055586" y="1307490"/>
                  <a:pt x="4054475" y="1301256"/>
                  <a:pt x="4056698" y="1300216"/>
                </a:cubicBezTo>
                <a:cubicBezTo>
                  <a:pt x="4061884" y="1297099"/>
                  <a:pt x="4068551" y="1296060"/>
                  <a:pt x="4074848" y="1294328"/>
                </a:cubicBezTo>
                <a:close/>
                <a:moveTo>
                  <a:pt x="2347024" y="1278097"/>
                </a:moveTo>
                <a:cubicBezTo>
                  <a:pt x="2351851" y="1277497"/>
                  <a:pt x="2355346" y="1278975"/>
                  <a:pt x="2357185" y="1282672"/>
                </a:cubicBezTo>
                <a:cubicBezTo>
                  <a:pt x="2358656" y="1286369"/>
                  <a:pt x="2357921" y="1293393"/>
                  <a:pt x="2355346" y="1295981"/>
                </a:cubicBezTo>
                <a:cubicBezTo>
                  <a:pt x="2350196" y="1301897"/>
                  <a:pt x="2337322" y="1296721"/>
                  <a:pt x="2328862" y="1286000"/>
                </a:cubicBezTo>
                <a:cubicBezTo>
                  <a:pt x="2336035" y="1281379"/>
                  <a:pt x="2342196" y="1278698"/>
                  <a:pt x="2347024" y="1278097"/>
                </a:cubicBezTo>
                <a:close/>
                <a:moveTo>
                  <a:pt x="2271193" y="1229242"/>
                </a:moveTo>
                <a:cubicBezTo>
                  <a:pt x="2273963" y="1233221"/>
                  <a:pt x="2277081" y="1237200"/>
                  <a:pt x="2280891" y="1243349"/>
                </a:cubicBezTo>
                <a:cubicBezTo>
                  <a:pt x="2276388" y="1248775"/>
                  <a:pt x="2272924" y="1253115"/>
                  <a:pt x="2269461" y="1257456"/>
                </a:cubicBezTo>
                <a:cubicBezTo>
                  <a:pt x="2267036" y="1252753"/>
                  <a:pt x="2262187" y="1248051"/>
                  <a:pt x="2262880" y="1243711"/>
                </a:cubicBezTo>
                <a:cubicBezTo>
                  <a:pt x="2263226" y="1238647"/>
                  <a:pt x="2268075" y="1233944"/>
                  <a:pt x="2271193" y="1229242"/>
                </a:cubicBezTo>
                <a:close/>
                <a:moveTo>
                  <a:pt x="4131456" y="1147053"/>
                </a:moveTo>
                <a:cubicBezTo>
                  <a:pt x="4136472" y="1146691"/>
                  <a:pt x="4145430" y="1148138"/>
                  <a:pt x="4146505" y="1151395"/>
                </a:cubicBezTo>
                <a:cubicBezTo>
                  <a:pt x="4151522" y="1162972"/>
                  <a:pt x="4155463" y="1175997"/>
                  <a:pt x="4156538" y="1188660"/>
                </a:cubicBezTo>
                <a:cubicBezTo>
                  <a:pt x="4159047" y="1207836"/>
                  <a:pt x="4158330" y="1227373"/>
                  <a:pt x="4159763" y="1247272"/>
                </a:cubicBezTo>
                <a:cubicBezTo>
                  <a:pt x="4160480" y="1256317"/>
                  <a:pt x="4160122" y="1261383"/>
                  <a:pt x="4148297" y="1263553"/>
                </a:cubicBezTo>
                <a:cubicBezTo>
                  <a:pt x="4135397" y="1266086"/>
                  <a:pt x="4122856" y="1273322"/>
                  <a:pt x="4111031" y="1279834"/>
                </a:cubicBezTo>
                <a:cubicBezTo>
                  <a:pt x="4107806" y="1281282"/>
                  <a:pt x="4106373" y="1287071"/>
                  <a:pt x="4104582" y="1291050"/>
                </a:cubicBezTo>
                <a:cubicBezTo>
                  <a:pt x="4100998" y="1299734"/>
                  <a:pt x="4095265" y="1301904"/>
                  <a:pt x="4088815" y="1294668"/>
                </a:cubicBezTo>
                <a:cubicBezTo>
                  <a:pt x="4080216" y="1284538"/>
                  <a:pt x="4070899" y="1284176"/>
                  <a:pt x="4059433" y="1289603"/>
                </a:cubicBezTo>
                <a:cubicBezTo>
                  <a:pt x="4050833" y="1293583"/>
                  <a:pt x="4041875" y="1296839"/>
                  <a:pt x="4035425" y="1284538"/>
                </a:cubicBezTo>
                <a:cubicBezTo>
                  <a:pt x="4043308" y="1273684"/>
                  <a:pt x="4051908" y="1264639"/>
                  <a:pt x="4066241" y="1262830"/>
                </a:cubicBezTo>
                <a:cubicBezTo>
                  <a:pt x="4078066" y="1261383"/>
                  <a:pt x="4088815" y="1258126"/>
                  <a:pt x="4094190" y="1244378"/>
                </a:cubicBezTo>
                <a:cubicBezTo>
                  <a:pt x="4095623" y="1240398"/>
                  <a:pt x="4099207" y="1236056"/>
                  <a:pt x="4103148" y="1233162"/>
                </a:cubicBezTo>
                <a:cubicBezTo>
                  <a:pt x="4120706" y="1220499"/>
                  <a:pt x="4125006" y="1202771"/>
                  <a:pt x="4124289" y="1182871"/>
                </a:cubicBezTo>
                <a:cubicBezTo>
                  <a:pt x="4123931" y="1174550"/>
                  <a:pt x="4124648" y="1166229"/>
                  <a:pt x="4125723" y="1158269"/>
                </a:cubicBezTo>
                <a:cubicBezTo>
                  <a:pt x="4126439" y="1153927"/>
                  <a:pt x="4128948" y="1147053"/>
                  <a:pt x="4131456" y="1147053"/>
                </a:cubicBezTo>
                <a:close/>
                <a:moveTo>
                  <a:pt x="2608806" y="1134354"/>
                </a:moveTo>
                <a:cubicBezTo>
                  <a:pt x="2613886" y="1135440"/>
                  <a:pt x="2618966" y="1138699"/>
                  <a:pt x="2626949" y="1142682"/>
                </a:cubicBezTo>
                <a:cubicBezTo>
                  <a:pt x="2620781" y="1148112"/>
                  <a:pt x="2617515" y="1151371"/>
                  <a:pt x="2614249" y="1154267"/>
                </a:cubicBezTo>
                <a:cubicBezTo>
                  <a:pt x="2610258" y="1149923"/>
                  <a:pt x="2605541" y="1145578"/>
                  <a:pt x="2601912" y="1140509"/>
                </a:cubicBezTo>
                <a:cubicBezTo>
                  <a:pt x="2601912" y="1140147"/>
                  <a:pt x="2606992" y="1133992"/>
                  <a:pt x="2608806" y="1134354"/>
                </a:cubicBezTo>
                <a:close/>
                <a:moveTo>
                  <a:pt x="4122188" y="1048538"/>
                </a:moveTo>
                <a:cubicBezTo>
                  <a:pt x="4124176" y="1047087"/>
                  <a:pt x="4127610" y="1048175"/>
                  <a:pt x="4133756" y="1051257"/>
                </a:cubicBezTo>
                <a:cubicBezTo>
                  <a:pt x="4146047" y="1058148"/>
                  <a:pt x="4158700" y="1065039"/>
                  <a:pt x="4171353" y="1071566"/>
                </a:cubicBezTo>
                <a:cubicBezTo>
                  <a:pt x="4179668" y="1075556"/>
                  <a:pt x="4181114" y="1081358"/>
                  <a:pt x="4175330" y="1088249"/>
                </a:cubicBezTo>
                <a:cubicBezTo>
                  <a:pt x="4169907" y="1095139"/>
                  <a:pt x="4163761" y="1101304"/>
                  <a:pt x="4157254" y="1107107"/>
                </a:cubicBezTo>
                <a:cubicBezTo>
                  <a:pt x="4155447" y="1108920"/>
                  <a:pt x="4151470" y="1109646"/>
                  <a:pt x="4148578" y="1109283"/>
                </a:cubicBezTo>
                <a:cubicBezTo>
                  <a:pt x="4127610" y="1108558"/>
                  <a:pt x="4127610" y="1108195"/>
                  <a:pt x="4121103" y="1128867"/>
                </a:cubicBezTo>
                <a:cubicBezTo>
                  <a:pt x="4113150" y="1118712"/>
                  <a:pt x="4108450" y="1111459"/>
                  <a:pt x="4113511" y="1099129"/>
                </a:cubicBezTo>
                <a:cubicBezTo>
                  <a:pt x="4118211" y="1087523"/>
                  <a:pt x="4118934" y="1073742"/>
                  <a:pt x="4119296" y="1061049"/>
                </a:cubicBezTo>
                <a:cubicBezTo>
                  <a:pt x="4119657" y="1053978"/>
                  <a:pt x="4120199" y="1049988"/>
                  <a:pt x="4122188" y="1048538"/>
                </a:cubicBezTo>
                <a:close/>
                <a:moveTo>
                  <a:pt x="1294320" y="1040328"/>
                </a:moveTo>
                <a:cubicBezTo>
                  <a:pt x="1299210" y="1042584"/>
                  <a:pt x="1304449" y="1045216"/>
                  <a:pt x="1309339" y="1047472"/>
                </a:cubicBezTo>
                <a:cubicBezTo>
                  <a:pt x="1308989" y="1048976"/>
                  <a:pt x="1308291" y="1050480"/>
                  <a:pt x="1307942" y="1051984"/>
                </a:cubicBezTo>
                <a:cubicBezTo>
                  <a:pt x="1301306" y="1054240"/>
                  <a:pt x="1296067" y="1052736"/>
                  <a:pt x="1292225" y="1044840"/>
                </a:cubicBezTo>
                <a:cubicBezTo>
                  <a:pt x="1292923" y="1043336"/>
                  <a:pt x="1293622" y="1041832"/>
                  <a:pt x="1294320" y="1040328"/>
                </a:cubicBezTo>
                <a:close/>
                <a:moveTo>
                  <a:pt x="1396725" y="1018103"/>
                </a:moveTo>
                <a:cubicBezTo>
                  <a:pt x="1395291" y="1024256"/>
                  <a:pt x="1396008" y="1028599"/>
                  <a:pt x="1394214" y="1031132"/>
                </a:cubicBezTo>
                <a:cubicBezTo>
                  <a:pt x="1387040" y="1041266"/>
                  <a:pt x="1392421" y="1045971"/>
                  <a:pt x="1401030" y="1049590"/>
                </a:cubicBezTo>
                <a:cubicBezTo>
                  <a:pt x="1403541" y="1050314"/>
                  <a:pt x="1405693" y="1051038"/>
                  <a:pt x="1407846" y="1051762"/>
                </a:cubicBezTo>
                <a:cubicBezTo>
                  <a:pt x="1414661" y="1053933"/>
                  <a:pt x="1423629" y="1053209"/>
                  <a:pt x="1422553" y="1064429"/>
                </a:cubicBezTo>
                <a:cubicBezTo>
                  <a:pt x="1422194" y="1075286"/>
                  <a:pt x="1413944" y="1087591"/>
                  <a:pt x="1404617" y="1087591"/>
                </a:cubicBezTo>
                <a:cubicBezTo>
                  <a:pt x="1387758" y="1087591"/>
                  <a:pt x="1370898" y="1085782"/>
                  <a:pt x="1354038" y="1083610"/>
                </a:cubicBezTo>
                <a:cubicBezTo>
                  <a:pt x="1352245" y="1083610"/>
                  <a:pt x="1349375" y="1076734"/>
                  <a:pt x="1350451" y="1074924"/>
                </a:cubicBezTo>
                <a:cubicBezTo>
                  <a:pt x="1360136" y="1059000"/>
                  <a:pt x="1370539" y="1043076"/>
                  <a:pt x="1381301" y="1027875"/>
                </a:cubicBezTo>
                <a:cubicBezTo>
                  <a:pt x="1384170" y="1023894"/>
                  <a:pt x="1389551" y="1022084"/>
                  <a:pt x="1396725" y="1018103"/>
                </a:cubicBezTo>
                <a:close/>
                <a:moveTo>
                  <a:pt x="2050688" y="960092"/>
                </a:moveTo>
                <a:cubicBezTo>
                  <a:pt x="2053223" y="959730"/>
                  <a:pt x="2055757" y="959367"/>
                  <a:pt x="2058292" y="960092"/>
                </a:cubicBezTo>
                <a:cubicBezTo>
                  <a:pt x="2068792" y="961906"/>
                  <a:pt x="2071326" y="964444"/>
                  <a:pt x="2070240" y="979312"/>
                </a:cubicBezTo>
                <a:cubicBezTo>
                  <a:pt x="2069154" y="986201"/>
                  <a:pt x="2067705" y="996718"/>
                  <a:pt x="2065171" y="1007234"/>
                </a:cubicBezTo>
                <a:cubicBezTo>
                  <a:pt x="2062999" y="1016662"/>
                  <a:pt x="2035120" y="1030442"/>
                  <a:pt x="2025706" y="1027541"/>
                </a:cubicBezTo>
                <a:cubicBezTo>
                  <a:pt x="2023896" y="1027178"/>
                  <a:pt x="2022085" y="1024640"/>
                  <a:pt x="2020999" y="1022827"/>
                </a:cubicBezTo>
                <a:cubicBezTo>
                  <a:pt x="2009775" y="999981"/>
                  <a:pt x="2025706" y="966257"/>
                  <a:pt x="2050688" y="960092"/>
                </a:cubicBezTo>
                <a:close/>
                <a:moveTo>
                  <a:pt x="427090" y="945435"/>
                </a:moveTo>
                <a:cubicBezTo>
                  <a:pt x="432919" y="950071"/>
                  <a:pt x="441299" y="955777"/>
                  <a:pt x="447857" y="962909"/>
                </a:cubicBezTo>
                <a:cubicBezTo>
                  <a:pt x="452593" y="967545"/>
                  <a:pt x="455508" y="974321"/>
                  <a:pt x="457330" y="981096"/>
                </a:cubicBezTo>
                <a:cubicBezTo>
                  <a:pt x="458423" y="985019"/>
                  <a:pt x="455508" y="989655"/>
                  <a:pt x="454415" y="993935"/>
                </a:cubicBezTo>
                <a:cubicBezTo>
                  <a:pt x="450407" y="992865"/>
                  <a:pt x="445671" y="992865"/>
                  <a:pt x="443485" y="990725"/>
                </a:cubicBezTo>
                <a:cubicBezTo>
                  <a:pt x="434740" y="980383"/>
                  <a:pt x="426361" y="970041"/>
                  <a:pt x="418709" y="958986"/>
                </a:cubicBezTo>
                <a:cubicBezTo>
                  <a:pt x="414337" y="952567"/>
                  <a:pt x="417617" y="945078"/>
                  <a:pt x="427090" y="945435"/>
                </a:cubicBezTo>
                <a:close/>
                <a:moveTo>
                  <a:pt x="2091908" y="888774"/>
                </a:moveTo>
                <a:cubicBezTo>
                  <a:pt x="2094809" y="889134"/>
                  <a:pt x="2097620" y="891385"/>
                  <a:pt x="2099615" y="895347"/>
                </a:cubicBezTo>
                <a:cubicBezTo>
                  <a:pt x="2101066" y="897508"/>
                  <a:pt x="2101791" y="900390"/>
                  <a:pt x="2103604" y="901470"/>
                </a:cubicBezTo>
                <a:cubicBezTo>
                  <a:pt x="2117386" y="907954"/>
                  <a:pt x="2115573" y="919119"/>
                  <a:pt x="2114122" y="931366"/>
                </a:cubicBezTo>
                <a:cubicBezTo>
                  <a:pt x="2113397" y="936769"/>
                  <a:pt x="2116661" y="943612"/>
                  <a:pt x="2119925" y="948655"/>
                </a:cubicBezTo>
                <a:cubicBezTo>
                  <a:pt x="2126816" y="959821"/>
                  <a:pt x="2135158" y="969906"/>
                  <a:pt x="2143137" y="980352"/>
                </a:cubicBezTo>
                <a:cubicBezTo>
                  <a:pt x="2149303" y="988636"/>
                  <a:pt x="2156557" y="996200"/>
                  <a:pt x="2162722" y="1004484"/>
                </a:cubicBezTo>
                <a:cubicBezTo>
                  <a:pt x="2165261" y="1008086"/>
                  <a:pt x="2168162" y="1013849"/>
                  <a:pt x="2167437" y="1017811"/>
                </a:cubicBezTo>
                <a:cubicBezTo>
                  <a:pt x="2163448" y="1041944"/>
                  <a:pt x="2160546" y="1044465"/>
                  <a:pt x="2136246" y="1048788"/>
                </a:cubicBezTo>
                <a:cubicBezTo>
                  <a:pt x="2119200" y="1051309"/>
                  <a:pt x="2102516" y="1054551"/>
                  <a:pt x="2085833" y="1057432"/>
                </a:cubicBezTo>
                <a:lnTo>
                  <a:pt x="2081118" y="1052029"/>
                </a:lnTo>
                <a:cubicBezTo>
                  <a:pt x="2088734" y="1047707"/>
                  <a:pt x="2096713" y="1043745"/>
                  <a:pt x="2105781" y="1039062"/>
                </a:cubicBezTo>
                <a:cubicBezTo>
                  <a:pt x="2085107" y="1024295"/>
                  <a:pt x="2085107" y="1022854"/>
                  <a:pt x="2094537" y="1005925"/>
                </a:cubicBezTo>
                <a:cubicBezTo>
                  <a:pt x="2096351" y="1002683"/>
                  <a:pt x="2098527" y="999081"/>
                  <a:pt x="2100703" y="995480"/>
                </a:cubicBezTo>
                <a:cubicBezTo>
                  <a:pt x="2107957" y="984314"/>
                  <a:pt x="2105418" y="974589"/>
                  <a:pt x="2094537" y="965944"/>
                </a:cubicBezTo>
                <a:cubicBezTo>
                  <a:pt x="2090185" y="962702"/>
                  <a:pt x="2086921" y="957299"/>
                  <a:pt x="2084382" y="952257"/>
                </a:cubicBezTo>
                <a:cubicBezTo>
                  <a:pt x="2081481" y="946494"/>
                  <a:pt x="2079667" y="940010"/>
                  <a:pt x="2077491" y="933887"/>
                </a:cubicBezTo>
                <a:cubicBezTo>
                  <a:pt x="2071688" y="919119"/>
                  <a:pt x="2075678" y="905792"/>
                  <a:pt x="2083657" y="893546"/>
                </a:cubicBezTo>
                <a:cubicBezTo>
                  <a:pt x="2086014" y="889944"/>
                  <a:pt x="2089006" y="888413"/>
                  <a:pt x="2091908" y="888774"/>
                </a:cubicBezTo>
                <a:close/>
                <a:moveTo>
                  <a:pt x="385419" y="853003"/>
                </a:moveTo>
                <a:cubicBezTo>
                  <a:pt x="384389" y="862264"/>
                  <a:pt x="384046" y="868561"/>
                  <a:pt x="383016" y="874858"/>
                </a:cubicBezTo>
                <a:cubicBezTo>
                  <a:pt x="381300" y="874487"/>
                  <a:pt x="379584" y="874117"/>
                  <a:pt x="377868" y="873747"/>
                </a:cubicBezTo>
                <a:cubicBezTo>
                  <a:pt x="377181" y="867079"/>
                  <a:pt x="373062" y="859671"/>
                  <a:pt x="385419" y="853003"/>
                </a:cubicBezTo>
                <a:close/>
                <a:moveTo>
                  <a:pt x="4053754" y="839436"/>
                </a:moveTo>
                <a:cubicBezTo>
                  <a:pt x="4055919" y="838716"/>
                  <a:pt x="4059527" y="840876"/>
                  <a:pt x="4061692" y="842675"/>
                </a:cubicBezTo>
                <a:cubicBezTo>
                  <a:pt x="4064578" y="844835"/>
                  <a:pt x="4067104" y="848074"/>
                  <a:pt x="4068547" y="851313"/>
                </a:cubicBezTo>
                <a:cubicBezTo>
                  <a:pt x="4082257" y="876508"/>
                  <a:pt x="4095606" y="901702"/>
                  <a:pt x="4108234" y="927256"/>
                </a:cubicBezTo>
                <a:cubicBezTo>
                  <a:pt x="4110760" y="932295"/>
                  <a:pt x="4111121" y="939853"/>
                  <a:pt x="4109677" y="945252"/>
                </a:cubicBezTo>
                <a:cubicBezTo>
                  <a:pt x="4104987" y="961449"/>
                  <a:pt x="4108956" y="975485"/>
                  <a:pt x="4115089" y="989882"/>
                </a:cubicBezTo>
                <a:cubicBezTo>
                  <a:pt x="4116893" y="993481"/>
                  <a:pt x="4120141" y="996361"/>
                  <a:pt x="4121944" y="999960"/>
                </a:cubicBezTo>
                <a:cubicBezTo>
                  <a:pt x="4125552" y="1007158"/>
                  <a:pt x="4122666" y="1013637"/>
                  <a:pt x="4115450" y="1015796"/>
                </a:cubicBezTo>
                <a:cubicBezTo>
                  <a:pt x="4112925" y="1016156"/>
                  <a:pt x="4107152" y="1010758"/>
                  <a:pt x="4105709" y="1007158"/>
                </a:cubicBezTo>
                <a:cubicBezTo>
                  <a:pt x="4095967" y="976925"/>
                  <a:pt x="4087308" y="947052"/>
                  <a:pt x="4076845" y="917539"/>
                </a:cubicBezTo>
                <a:cubicBezTo>
                  <a:pt x="4073237" y="906381"/>
                  <a:pt x="4065300" y="896663"/>
                  <a:pt x="4060609" y="885866"/>
                </a:cubicBezTo>
                <a:cubicBezTo>
                  <a:pt x="4055558" y="873988"/>
                  <a:pt x="4051589" y="861031"/>
                  <a:pt x="4046538" y="848074"/>
                </a:cubicBezTo>
                <a:cubicBezTo>
                  <a:pt x="4049425" y="844475"/>
                  <a:pt x="4051229" y="840516"/>
                  <a:pt x="4053754" y="839436"/>
                </a:cubicBezTo>
                <a:close/>
                <a:moveTo>
                  <a:pt x="1950729" y="697643"/>
                </a:moveTo>
                <a:cubicBezTo>
                  <a:pt x="1963365" y="695842"/>
                  <a:pt x="1969503" y="704844"/>
                  <a:pt x="1974197" y="713845"/>
                </a:cubicBezTo>
                <a:cubicBezTo>
                  <a:pt x="1979251" y="723206"/>
                  <a:pt x="1978529" y="732928"/>
                  <a:pt x="1969864" y="740489"/>
                </a:cubicBezTo>
                <a:cubicBezTo>
                  <a:pt x="1954340" y="754171"/>
                  <a:pt x="1936288" y="763532"/>
                  <a:pt x="1914264" y="765332"/>
                </a:cubicBezTo>
                <a:cubicBezTo>
                  <a:pt x="1903433" y="763172"/>
                  <a:pt x="1892241" y="761012"/>
                  <a:pt x="1881410" y="758131"/>
                </a:cubicBezTo>
                <a:cubicBezTo>
                  <a:pt x="1873828" y="755971"/>
                  <a:pt x="1871662" y="727167"/>
                  <a:pt x="1877800" y="722846"/>
                </a:cubicBezTo>
                <a:cubicBezTo>
                  <a:pt x="1900184" y="708444"/>
                  <a:pt x="1925096" y="701603"/>
                  <a:pt x="1950729" y="697643"/>
                </a:cubicBezTo>
                <a:close/>
                <a:moveTo>
                  <a:pt x="1880902" y="695842"/>
                </a:moveTo>
                <a:cubicBezTo>
                  <a:pt x="1883696" y="699622"/>
                  <a:pt x="1885443" y="701890"/>
                  <a:pt x="1887189" y="704158"/>
                </a:cubicBezTo>
                <a:cubicBezTo>
                  <a:pt x="1883347" y="706426"/>
                  <a:pt x="1879505" y="709827"/>
                  <a:pt x="1875314" y="710961"/>
                </a:cubicBezTo>
                <a:cubicBezTo>
                  <a:pt x="1874266" y="711339"/>
                  <a:pt x="1871821" y="707560"/>
                  <a:pt x="1870075" y="706048"/>
                </a:cubicBezTo>
                <a:cubicBezTo>
                  <a:pt x="1873218" y="703024"/>
                  <a:pt x="1876711" y="700000"/>
                  <a:pt x="1880902" y="695842"/>
                </a:cubicBezTo>
                <a:close/>
                <a:moveTo>
                  <a:pt x="158899" y="695842"/>
                </a:moveTo>
                <a:cubicBezTo>
                  <a:pt x="159258" y="697285"/>
                  <a:pt x="159618" y="698729"/>
                  <a:pt x="159977" y="700172"/>
                </a:cubicBezTo>
                <a:cubicBezTo>
                  <a:pt x="154580" y="703780"/>
                  <a:pt x="149182" y="708109"/>
                  <a:pt x="143425" y="710635"/>
                </a:cubicBezTo>
                <a:cubicBezTo>
                  <a:pt x="140906" y="711356"/>
                  <a:pt x="136948" y="708109"/>
                  <a:pt x="133349" y="706666"/>
                </a:cubicBezTo>
                <a:cubicBezTo>
                  <a:pt x="135149" y="703780"/>
                  <a:pt x="136229" y="698368"/>
                  <a:pt x="138747" y="697646"/>
                </a:cubicBezTo>
                <a:cubicBezTo>
                  <a:pt x="145224" y="696203"/>
                  <a:pt x="152061" y="696203"/>
                  <a:pt x="158899" y="695842"/>
                </a:cubicBezTo>
                <a:close/>
                <a:moveTo>
                  <a:pt x="1109991" y="633928"/>
                </a:moveTo>
                <a:cubicBezTo>
                  <a:pt x="1139705" y="660604"/>
                  <a:pt x="1144778" y="668073"/>
                  <a:pt x="1150576" y="696527"/>
                </a:cubicBezTo>
                <a:cubicBezTo>
                  <a:pt x="1142966" y="693681"/>
                  <a:pt x="1136081" y="692614"/>
                  <a:pt x="1131370" y="688702"/>
                </a:cubicBezTo>
                <a:cubicBezTo>
                  <a:pt x="1125210" y="683722"/>
                  <a:pt x="1120862" y="684078"/>
                  <a:pt x="1115426" y="689057"/>
                </a:cubicBezTo>
                <a:cubicBezTo>
                  <a:pt x="1113977" y="690836"/>
                  <a:pt x="1112527" y="692614"/>
                  <a:pt x="1110715" y="692970"/>
                </a:cubicBezTo>
                <a:cubicBezTo>
                  <a:pt x="1104555" y="694748"/>
                  <a:pt x="1094047" y="698661"/>
                  <a:pt x="1092960" y="697238"/>
                </a:cubicBezTo>
                <a:cubicBezTo>
                  <a:pt x="1088611" y="690836"/>
                  <a:pt x="1084263" y="681588"/>
                  <a:pt x="1086437" y="675542"/>
                </a:cubicBezTo>
                <a:cubicBezTo>
                  <a:pt x="1092235" y="661315"/>
                  <a:pt x="1101294" y="648155"/>
                  <a:pt x="1109991" y="633928"/>
                </a:cubicBezTo>
                <a:close/>
                <a:moveTo>
                  <a:pt x="1253505" y="578366"/>
                </a:moveTo>
                <a:cubicBezTo>
                  <a:pt x="1256110" y="581209"/>
                  <a:pt x="1261691" y="586185"/>
                  <a:pt x="1260947" y="586896"/>
                </a:cubicBezTo>
                <a:cubicBezTo>
                  <a:pt x="1256854" y="592227"/>
                  <a:pt x="1251273" y="596847"/>
                  <a:pt x="1246436" y="601823"/>
                </a:cubicBezTo>
                <a:cubicBezTo>
                  <a:pt x="1244575" y="599690"/>
                  <a:pt x="1242343" y="597203"/>
                  <a:pt x="1238250" y="592938"/>
                </a:cubicBezTo>
                <a:cubicBezTo>
                  <a:pt x="1243831" y="587251"/>
                  <a:pt x="1248668" y="582986"/>
                  <a:pt x="1253505" y="578366"/>
                </a:cubicBezTo>
                <a:close/>
                <a:moveTo>
                  <a:pt x="1529942" y="554554"/>
                </a:moveTo>
                <a:cubicBezTo>
                  <a:pt x="1535412" y="559634"/>
                  <a:pt x="1540518" y="564351"/>
                  <a:pt x="1547447" y="570883"/>
                </a:cubicBezTo>
                <a:cubicBezTo>
                  <a:pt x="1542342" y="574511"/>
                  <a:pt x="1537236" y="579591"/>
                  <a:pt x="1535777" y="578866"/>
                </a:cubicBezTo>
                <a:cubicBezTo>
                  <a:pt x="1530306" y="575600"/>
                  <a:pt x="1524836" y="570883"/>
                  <a:pt x="1521554" y="565803"/>
                </a:cubicBezTo>
                <a:cubicBezTo>
                  <a:pt x="1520824" y="563989"/>
                  <a:pt x="1527389" y="558183"/>
                  <a:pt x="1529942" y="554554"/>
                </a:cubicBezTo>
                <a:close/>
                <a:moveTo>
                  <a:pt x="2817148" y="545028"/>
                </a:moveTo>
                <a:cubicBezTo>
                  <a:pt x="2823600" y="550320"/>
                  <a:pt x="2829335" y="554553"/>
                  <a:pt x="2836505" y="560198"/>
                </a:cubicBezTo>
                <a:cubicBezTo>
                  <a:pt x="2820732" y="563725"/>
                  <a:pt x="2814638" y="558787"/>
                  <a:pt x="2817148" y="545028"/>
                </a:cubicBezTo>
                <a:close/>
                <a:moveTo>
                  <a:pt x="1891531" y="498992"/>
                </a:moveTo>
                <a:cubicBezTo>
                  <a:pt x="1892607" y="499733"/>
                  <a:pt x="1893682" y="500474"/>
                  <a:pt x="1895116" y="501215"/>
                </a:cubicBezTo>
                <a:lnTo>
                  <a:pt x="1895116" y="520847"/>
                </a:lnTo>
                <a:cubicBezTo>
                  <a:pt x="1890456" y="516772"/>
                  <a:pt x="1884362" y="513809"/>
                  <a:pt x="1884362" y="511586"/>
                </a:cubicBezTo>
                <a:cubicBezTo>
                  <a:pt x="1885079" y="507141"/>
                  <a:pt x="1889022" y="503437"/>
                  <a:pt x="1891531" y="498992"/>
                </a:cubicBezTo>
                <a:close/>
                <a:moveTo>
                  <a:pt x="885177" y="493414"/>
                </a:moveTo>
                <a:cubicBezTo>
                  <a:pt x="889068" y="491974"/>
                  <a:pt x="894702" y="493367"/>
                  <a:pt x="902930" y="497268"/>
                </a:cubicBezTo>
                <a:cubicBezTo>
                  <a:pt x="892913" y="500612"/>
                  <a:pt x="886116" y="503213"/>
                  <a:pt x="877888" y="506557"/>
                </a:cubicBezTo>
                <a:cubicBezTo>
                  <a:pt x="879140" y="499126"/>
                  <a:pt x="881287" y="494853"/>
                  <a:pt x="885177" y="493414"/>
                </a:cubicBezTo>
                <a:close/>
                <a:moveTo>
                  <a:pt x="1021579" y="492562"/>
                </a:moveTo>
                <a:cubicBezTo>
                  <a:pt x="1026296" y="494363"/>
                  <a:pt x="1029562" y="505529"/>
                  <a:pt x="1029925" y="512372"/>
                </a:cubicBezTo>
                <a:cubicBezTo>
                  <a:pt x="1029925" y="517415"/>
                  <a:pt x="1024845" y="526060"/>
                  <a:pt x="1020491" y="527140"/>
                </a:cubicBezTo>
                <a:cubicBezTo>
                  <a:pt x="1005251" y="530382"/>
                  <a:pt x="1001259" y="515614"/>
                  <a:pt x="992188" y="507330"/>
                </a:cubicBezTo>
                <a:cubicBezTo>
                  <a:pt x="1001259" y="498685"/>
                  <a:pt x="1009242" y="487879"/>
                  <a:pt x="1021579" y="492562"/>
                </a:cubicBezTo>
                <a:close/>
                <a:moveTo>
                  <a:pt x="25186" y="454908"/>
                </a:moveTo>
                <a:cubicBezTo>
                  <a:pt x="30432" y="458205"/>
                  <a:pt x="34630" y="462235"/>
                  <a:pt x="40926" y="467363"/>
                </a:cubicBezTo>
                <a:cubicBezTo>
                  <a:pt x="36728" y="470294"/>
                  <a:pt x="33580" y="473225"/>
                  <a:pt x="32880" y="472492"/>
                </a:cubicBezTo>
                <a:cubicBezTo>
                  <a:pt x="28683" y="468829"/>
                  <a:pt x="24486" y="464433"/>
                  <a:pt x="20638" y="460036"/>
                </a:cubicBezTo>
                <a:cubicBezTo>
                  <a:pt x="20638" y="459670"/>
                  <a:pt x="25186" y="454541"/>
                  <a:pt x="25186" y="454908"/>
                </a:cubicBezTo>
                <a:close/>
                <a:moveTo>
                  <a:pt x="1274094" y="396333"/>
                </a:moveTo>
                <a:cubicBezTo>
                  <a:pt x="1276219" y="394216"/>
                  <a:pt x="1284012" y="399508"/>
                  <a:pt x="1289326" y="401625"/>
                </a:cubicBezTo>
                <a:cubicBezTo>
                  <a:pt x="1291451" y="402683"/>
                  <a:pt x="1292868" y="404447"/>
                  <a:pt x="1294993" y="405858"/>
                </a:cubicBezTo>
                <a:cubicBezTo>
                  <a:pt x="1301369" y="410444"/>
                  <a:pt x="1307746" y="416794"/>
                  <a:pt x="1303141" y="424555"/>
                </a:cubicBezTo>
                <a:cubicBezTo>
                  <a:pt x="1300661" y="428788"/>
                  <a:pt x="1292868" y="429494"/>
                  <a:pt x="1287200" y="431963"/>
                </a:cubicBezTo>
                <a:cubicBezTo>
                  <a:pt x="1271614" y="429494"/>
                  <a:pt x="1265238" y="424908"/>
                  <a:pt x="1266655" y="412561"/>
                </a:cubicBezTo>
                <a:cubicBezTo>
                  <a:pt x="1267363" y="406916"/>
                  <a:pt x="1269489" y="399508"/>
                  <a:pt x="1274094" y="396333"/>
                </a:cubicBezTo>
                <a:close/>
                <a:moveTo>
                  <a:pt x="1193064" y="375527"/>
                </a:moveTo>
                <a:cubicBezTo>
                  <a:pt x="1199895" y="375887"/>
                  <a:pt x="1206726" y="376247"/>
                  <a:pt x="1213916" y="376607"/>
                </a:cubicBezTo>
                <a:cubicBezTo>
                  <a:pt x="1211040" y="383092"/>
                  <a:pt x="1210321" y="391378"/>
                  <a:pt x="1206007" y="395701"/>
                </a:cubicBezTo>
                <a:cubicBezTo>
                  <a:pt x="1193064" y="407589"/>
                  <a:pt x="1185514" y="421999"/>
                  <a:pt x="1182279" y="438931"/>
                </a:cubicBezTo>
                <a:cubicBezTo>
                  <a:pt x="1180841" y="445776"/>
                  <a:pt x="1183717" y="453341"/>
                  <a:pt x="1185155" y="460546"/>
                </a:cubicBezTo>
                <a:cubicBezTo>
                  <a:pt x="1185874" y="460546"/>
                  <a:pt x="1187312" y="460546"/>
                  <a:pt x="1188391" y="460546"/>
                </a:cubicBezTo>
                <a:cubicBezTo>
                  <a:pt x="1188750" y="459105"/>
                  <a:pt x="1189829" y="458024"/>
                  <a:pt x="1189829" y="456223"/>
                </a:cubicBezTo>
                <a:cubicBezTo>
                  <a:pt x="1191626" y="433887"/>
                  <a:pt x="1203130" y="415514"/>
                  <a:pt x="1218589" y="401104"/>
                </a:cubicBezTo>
                <a:cubicBezTo>
                  <a:pt x="1226858" y="393539"/>
                  <a:pt x="1241239" y="390657"/>
                  <a:pt x="1253462" y="390297"/>
                </a:cubicBezTo>
                <a:cubicBezTo>
                  <a:pt x="1261371" y="389937"/>
                  <a:pt x="1262090" y="400384"/>
                  <a:pt x="1259574" y="407949"/>
                </a:cubicBezTo>
                <a:cubicBezTo>
                  <a:pt x="1256338" y="419477"/>
                  <a:pt x="1252383" y="430645"/>
                  <a:pt x="1248788" y="441813"/>
                </a:cubicBezTo>
                <a:cubicBezTo>
                  <a:pt x="1255619" y="444335"/>
                  <a:pt x="1260652" y="447217"/>
                  <a:pt x="1265326" y="447217"/>
                </a:cubicBezTo>
                <a:cubicBezTo>
                  <a:pt x="1271078" y="446496"/>
                  <a:pt x="1277909" y="444695"/>
                  <a:pt x="1282223" y="441453"/>
                </a:cubicBezTo>
                <a:cubicBezTo>
                  <a:pt x="1292649" y="433527"/>
                  <a:pt x="1302355" y="435688"/>
                  <a:pt x="1305591" y="447937"/>
                </a:cubicBezTo>
                <a:cubicBezTo>
                  <a:pt x="1307748" y="455142"/>
                  <a:pt x="1307029" y="463068"/>
                  <a:pt x="1308467" y="470633"/>
                </a:cubicBezTo>
                <a:cubicBezTo>
                  <a:pt x="1309905" y="476037"/>
                  <a:pt x="1312062" y="482161"/>
                  <a:pt x="1315298" y="486844"/>
                </a:cubicBezTo>
                <a:cubicBezTo>
                  <a:pt x="1320331" y="495130"/>
                  <a:pt x="1325004" y="487565"/>
                  <a:pt x="1329678" y="485763"/>
                </a:cubicBezTo>
                <a:cubicBezTo>
                  <a:pt x="1332195" y="485403"/>
                  <a:pt x="1336868" y="485043"/>
                  <a:pt x="1337947" y="486484"/>
                </a:cubicBezTo>
                <a:cubicBezTo>
                  <a:pt x="1339385" y="488285"/>
                  <a:pt x="1339385" y="492608"/>
                  <a:pt x="1338306" y="495490"/>
                </a:cubicBezTo>
                <a:cubicBezTo>
                  <a:pt x="1337228" y="498732"/>
                  <a:pt x="1334352" y="501614"/>
                  <a:pt x="1333633" y="504857"/>
                </a:cubicBezTo>
                <a:cubicBezTo>
                  <a:pt x="1333273" y="508820"/>
                  <a:pt x="1333273" y="513503"/>
                  <a:pt x="1335430" y="516385"/>
                </a:cubicBezTo>
                <a:cubicBezTo>
                  <a:pt x="1336509" y="518186"/>
                  <a:pt x="1341901" y="516745"/>
                  <a:pt x="1345497" y="516745"/>
                </a:cubicBezTo>
                <a:cubicBezTo>
                  <a:pt x="1350530" y="516385"/>
                  <a:pt x="1355563" y="516025"/>
                  <a:pt x="1363113" y="515664"/>
                </a:cubicBezTo>
                <a:cubicBezTo>
                  <a:pt x="1360236" y="521428"/>
                  <a:pt x="1359158" y="524310"/>
                  <a:pt x="1357720" y="527192"/>
                </a:cubicBezTo>
                <a:cubicBezTo>
                  <a:pt x="1355922" y="529714"/>
                  <a:pt x="1354125" y="532236"/>
                  <a:pt x="1351249" y="536919"/>
                </a:cubicBezTo>
                <a:lnTo>
                  <a:pt x="1361674" y="536919"/>
                </a:lnTo>
                <a:lnTo>
                  <a:pt x="1369224" y="536919"/>
                </a:lnTo>
                <a:cubicBezTo>
                  <a:pt x="1367786" y="545565"/>
                  <a:pt x="1366348" y="552770"/>
                  <a:pt x="1364551" y="560335"/>
                </a:cubicBezTo>
                <a:lnTo>
                  <a:pt x="1367786" y="562137"/>
                </a:lnTo>
                <a:cubicBezTo>
                  <a:pt x="1364910" y="563217"/>
                  <a:pt x="1362034" y="563578"/>
                  <a:pt x="1359158" y="565019"/>
                </a:cubicBezTo>
                <a:cubicBezTo>
                  <a:pt x="1350530" y="568982"/>
                  <a:pt x="1348013" y="579429"/>
                  <a:pt x="1354125" y="586994"/>
                </a:cubicBezTo>
                <a:cubicBezTo>
                  <a:pt x="1366708" y="602125"/>
                  <a:pt x="1379290" y="616535"/>
                  <a:pt x="1391873" y="631665"/>
                </a:cubicBezTo>
                <a:cubicBezTo>
                  <a:pt x="1393311" y="633106"/>
                  <a:pt x="1395109" y="634547"/>
                  <a:pt x="1396547" y="635628"/>
                </a:cubicBezTo>
                <a:cubicBezTo>
                  <a:pt x="1410927" y="644995"/>
                  <a:pt x="1410927" y="644995"/>
                  <a:pt x="1398344" y="657964"/>
                </a:cubicBezTo>
                <a:cubicBezTo>
                  <a:pt x="1392233" y="663728"/>
                  <a:pt x="1387200" y="670572"/>
                  <a:pt x="1380729" y="676336"/>
                </a:cubicBezTo>
                <a:cubicBezTo>
                  <a:pt x="1377852" y="679218"/>
                  <a:pt x="1372460" y="682100"/>
                  <a:pt x="1369584" y="680659"/>
                </a:cubicBezTo>
                <a:cubicBezTo>
                  <a:pt x="1366708" y="679939"/>
                  <a:pt x="1362753" y="674535"/>
                  <a:pt x="1362753" y="670933"/>
                </a:cubicBezTo>
                <a:cubicBezTo>
                  <a:pt x="1363113" y="661206"/>
                  <a:pt x="1358439" y="654721"/>
                  <a:pt x="1350889" y="651479"/>
                </a:cubicBezTo>
                <a:cubicBezTo>
                  <a:pt x="1345856" y="649318"/>
                  <a:pt x="1338306" y="650038"/>
                  <a:pt x="1333273" y="652560"/>
                </a:cubicBezTo>
                <a:cubicBezTo>
                  <a:pt x="1331116" y="653641"/>
                  <a:pt x="1329678" y="661926"/>
                  <a:pt x="1331116" y="665889"/>
                </a:cubicBezTo>
                <a:cubicBezTo>
                  <a:pt x="1335071" y="676697"/>
                  <a:pt x="1340463" y="687504"/>
                  <a:pt x="1345497" y="698312"/>
                </a:cubicBezTo>
                <a:cubicBezTo>
                  <a:pt x="1346216" y="700113"/>
                  <a:pt x="1348013" y="701914"/>
                  <a:pt x="1348013" y="703716"/>
                </a:cubicBezTo>
                <a:cubicBezTo>
                  <a:pt x="1348013" y="712001"/>
                  <a:pt x="1349811" y="724610"/>
                  <a:pt x="1345856" y="727132"/>
                </a:cubicBezTo>
                <a:cubicBezTo>
                  <a:pt x="1339744" y="730734"/>
                  <a:pt x="1329319" y="728213"/>
                  <a:pt x="1320690" y="727132"/>
                </a:cubicBezTo>
                <a:cubicBezTo>
                  <a:pt x="1316376" y="726051"/>
                  <a:pt x="1312422" y="721728"/>
                  <a:pt x="1305231" y="717405"/>
                </a:cubicBezTo>
                <a:cubicBezTo>
                  <a:pt x="1310624" y="732175"/>
                  <a:pt x="1314938" y="743703"/>
                  <a:pt x="1319612" y="757393"/>
                </a:cubicBezTo>
                <a:cubicBezTo>
                  <a:pt x="1297322" y="755592"/>
                  <a:pt x="1283661" y="744424"/>
                  <a:pt x="1272516" y="730014"/>
                </a:cubicBezTo>
                <a:cubicBezTo>
                  <a:pt x="1266404" y="721728"/>
                  <a:pt x="1262090" y="712001"/>
                  <a:pt x="1257776" y="702275"/>
                </a:cubicBezTo>
                <a:cubicBezTo>
                  <a:pt x="1252383" y="690386"/>
                  <a:pt x="1244834" y="684262"/>
                  <a:pt x="1231172" y="686423"/>
                </a:cubicBezTo>
                <a:cubicBezTo>
                  <a:pt x="1217870" y="688225"/>
                  <a:pt x="1206366" y="683181"/>
                  <a:pt x="1196300" y="675256"/>
                </a:cubicBezTo>
                <a:cubicBezTo>
                  <a:pt x="1199535" y="665169"/>
                  <a:pt x="1206366" y="661206"/>
                  <a:pt x="1216073" y="661566"/>
                </a:cubicBezTo>
                <a:cubicBezTo>
                  <a:pt x="1222185" y="661926"/>
                  <a:pt x="1228296" y="661926"/>
                  <a:pt x="1234408" y="661926"/>
                </a:cubicBezTo>
                <a:cubicBezTo>
                  <a:pt x="1245553" y="661926"/>
                  <a:pt x="1253462" y="658684"/>
                  <a:pt x="1257776" y="646436"/>
                </a:cubicBezTo>
                <a:cubicBezTo>
                  <a:pt x="1260293" y="639231"/>
                  <a:pt x="1267123" y="633467"/>
                  <a:pt x="1271437" y="626982"/>
                </a:cubicBezTo>
                <a:cubicBezTo>
                  <a:pt x="1277190" y="619056"/>
                  <a:pt x="1282582" y="611491"/>
                  <a:pt x="1287975" y="603205"/>
                </a:cubicBezTo>
                <a:cubicBezTo>
                  <a:pt x="1293368" y="594199"/>
                  <a:pt x="1291210" y="585193"/>
                  <a:pt x="1285099" y="576907"/>
                </a:cubicBezTo>
                <a:cubicBezTo>
                  <a:pt x="1271437" y="558174"/>
                  <a:pt x="1257417" y="539441"/>
                  <a:pt x="1253462" y="515664"/>
                </a:cubicBezTo>
                <a:cubicBezTo>
                  <a:pt x="1253102" y="511702"/>
                  <a:pt x="1248429" y="508459"/>
                  <a:pt x="1244834" y="504136"/>
                </a:cubicBezTo>
                <a:cubicBezTo>
                  <a:pt x="1239081" y="521428"/>
                  <a:pt x="1238722" y="520348"/>
                  <a:pt x="1220746" y="518546"/>
                </a:cubicBezTo>
                <a:cubicBezTo>
                  <a:pt x="1195221" y="516025"/>
                  <a:pt x="1171134" y="508820"/>
                  <a:pt x="1150282" y="494049"/>
                </a:cubicBezTo>
                <a:cubicBezTo>
                  <a:pt x="1147766" y="492248"/>
                  <a:pt x="1144530" y="490807"/>
                  <a:pt x="1142373" y="488645"/>
                </a:cubicBezTo>
                <a:cubicBezTo>
                  <a:pt x="1128712" y="476037"/>
                  <a:pt x="1129431" y="472434"/>
                  <a:pt x="1147047" y="466670"/>
                </a:cubicBezTo>
                <a:cubicBezTo>
                  <a:pt x="1145968" y="464148"/>
                  <a:pt x="1144890" y="461266"/>
                  <a:pt x="1143092" y="459465"/>
                </a:cubicBezTo>
                <a:cubicBezTo>
                  <a:pt x="1131947" y="450459"/>
                  <a:pt x="1133745" y="441453"/>
                  <a:pt x="1139857" y="429924"/>
                </a:cubicBezTo>
                <a:cubicBezTo>
                  <a:pt x="1151361" y="407229"/>
                  <a:pt x="1168977" y="391738"/>
                  <a:pt x="1188750" y="377688"/>
                </a:cubicBezTo>
                <a:cubicBezTo>
                  <a:pt x="1189829" y="376607"/>
                  <a:pt x="1191626" y="375166"/>
                  <a:pt x="1193064" y="375527"/>
                </a:cubicBezTo>
                <a:close/>
                <a:moveTo>
                  <a:pt x="1136940" y="344665"/>
                </a:moveTo>
                <a:cubicBezTo>
                  <a:pt x="1144408" y="345568"/>
                  <a:pt x="1151652" y="349450"/>
                  <a:pt x="1156840" y="355770"/>
                </a:cubicBezTo>
                <a:cubicBezTo>
                  <a:pt x="1162206" y="361909"/>
                  <a:pt x="1163279" y="367327"/>
                  <a:pt x="1156840" y="373827"/>
                </a:cubicBezTo>
                <a:cubicBezTo>
                  <a:pt x="1145750" y="385383"/>
                  <a:pt x="1136806" y="399829"/>
                  <a:pt x="1117130" y="397662"/>
                </a:cubicBezTo>
                <a:cubicBezTo>
                  <a:pt x="1113552" y="396940"/>
                  <a:pt x="1109259" y="403079"/>
                  <a:pt x="1104966" y="405968"/>
                </a:cubicBezTo>
                <a:cubicBezTo>
                  <a:pt x="1100673" y="408857"/>
                  <a:pt x="1096738" y="411746"/>
                  <a:pt x="1089941" y="416080"/>
                </a:cubicBezTo>
                <a:cubicBezTo>
                  <a:pt x="1087437" y="386467"/>
                  <a:pt x="1098527" y="366965"/>
                  <a:pt x="1115699" y="351437"/>
                </a:cubicBezTo>
                <a:cubicBezTo>
                  <a:pt x="1121781" y="345839"/>
                  <a:pt x="1129472" y="343762"/>
                  <a:pt x="1136940" y="344665"/>
                </a:cubicBezTo>
                <a:close/>
                <a:moveTo>
                  <a:pt x="1058144" y="340960"/>
                </a:moveTo>
                <a:cubicBezTo>
                  <a:pt x="1067953" y="340241"/>
                  <a:pt x="1078126" y="344553"/>
                  <a:pt x="1088662" y="346709"/>
                </a:cubicBezTo>
                <a:cubicBezTo>
                  <a:pt x="1087572" y="350302"/>
                  <a:pt x="1087935" y="354973"/>
                  <a:pt x="1085755" y="357129"/>
                </a:cubicBezTo>
                <a:cubicBezTo>
                  <a:pt x="1076672" y="366111"/>
                  <a:pt x="1073766" y="374735"/>
                  <a:pt x="1079216" y="387311"/>
                </a:cubicBezTo>
                <a:cubicBezTo>
                  <a:pt x="1083575" y="397731"/>
                  <a:pt x="1070496" y="417133"/>
                  <a:pt x="1058870" y="420726"/>
                </a:cubicBezTo>
                <a:cubicBezTo>
                  <a:pt x="1052694" y="422523"/>
                  <a:pt x="1046881" y="425757"/>
                  <a:pt x="1040705" y="426475"/>
                </a:cubicBezTo>
                <a:cubicBezTo>
                  <a:pt x="1038162" y="427194"/>
                  <a:pt x="1033075" y="425038"/>
                  <a:pt x="1032349" y="423242"/>
                </a:cubicBezTo>
                <a:cubicBezTo>
                  <a:pt x="1026536" y="409229"/>
                  <a:pt x="1021450" y="395215"/>
                  <a:pt x="1017090" y="380843"/>
                </a:cubicBezTo>
                <a:cubicBezTo>
                  <a:pt x="1016000" y="376531"/>
                  <a:pt x="1018543" y="370782"/>
                  <a:pt x="1019996" y="365752"/>
                </a:cubicBezTo>
                <a:cubicBezTo>
                  <a:pt x="1024356" y="367189"/>
                  <a:pt x="1029442" y="368627"/>
                  <a:pt x="1034165" y="370423"/>
                </a:cubicBezTo>
                <a:cubicBezTo>
                  <a:pt x="1035982" y="371142"/>
                  <a:pt x="1037435" y="372579"/>
                  <a:pt x="1041431" y="375094"/>
                </a:cubicBezTo>
                <a:cubicBezTo>
                  <a:pt x="1043975" y="368986"/>
                  <a:pt x="1045791" y="363956"/>
                  <a:pt x="1048334" y="358925"/>
                </a:cubicBezTo>
                <a:cubicBezTo>
                  <a:pt x="1051241" y="352458"/>
                  <a:pt x="1054511" y="341319"/>
                  <a:pt x="1058144" y="340960"/>
                </a:cubicBezTo>
                <a:close/>
                <a:moveTo>
                  <a:pt x="991190" y="325953"/>
                </a:moveTo>
                <a:cubicBezTo>
                  <a:pt x="998204" y="326689"/>
                  <a:pt x="1009280" y="326321"/>
                  <a:pt x="1007434" y="336997"/>
                </a:cubicBezTo>
                <a:cubicBezTo>
                  <a:pt x="1006326" y="342150"/>
                  <a:pt x="998204" y="346200"/>
                  <a:pt x="993036" y="350985"/>
                </a:cubicBezTo>
                <a:cubicBezTo>
                  <a:pt x="988605" y="346200"/>
                  <a:pt x="984544" y="341782"/>
                  <a:pt x="977899" y="334420"/>
                </a:cubicBezTo>
                <a:cubicBezTo>
                  <a:pt x="984544" y="330003"/>
                  <a:pt x="987867" y="325953"/>
                  <a:pt x="991190" y="325953"/>
                </a:cubicBezTo>
                <a:close/>
                <a:moveTo>
                  <a:pt x="2360573" y="316515"/>
                </a:moveTo>
                <a:cubicBezTo>
                  <a:pt x="2367360" y="319051"/>
                  <a:pt x="2372360" y="327748"/>
                  <a:pt x="2377004" y="334633"/>
                </a:cubicBezTo>
                <a:cubicBezTo>
                  <a:pt x="2377718" y="335720"/>
                  <a:pt x="2369860" y="342243"/>
                  <a:pt x="2366288" y="346229"/>
                </a:cubicBezTo>
                <a:cubicBezTo>
                  <a:pt x="2353429" y="344779"/>
                  <a:pt x="2349500" y="338619"/>
                  <a:pt x="2350572" y="329560"/>
                </a:cubicBezTo>
                <a:cubicBezTo>
                  <a:pt x="2351286" y="323400"/>
                  <a:pt x="2351643" y="313253"/>
                  <a:pt x="2360573" y="316515"/>
                </a:cubicBezTo>
                <a:close/>
                <a:moveTo>
                  <a:pt x="2826952" y="308348"/>
                </a:moveTo>
                <a:cubicBezTo>
                  <a:pt x="2829815" y="306904"/>
                  <a:pt x="2836257" y="307987"/>
                  <a:pt x="2838404" y="310514"/>
                </a:cubicBezTo>
                <a:cubicBezTo>
                  <a:pt x="2840552" y="312680"/>
                  <a:pt x="2841267" y="318818"/>
                  <a:pt x="2839478" y="321706"/>
                </a:cubicBezTo>
                <a:cubicBezTo>
                  <a:pt x="2834110" y="331814"/>
                  <a:pt x="2827668" y="341562"/>
                  <a:pt x="2820868" y="350226"/>
                </a:cubicBezTo>
                <a:cubicBezTo>
                  <a:pt x="2806911" y="367194"/>
                  <a:pt x="2791523" y="383078"/>
                  <a:pt x="2778639" y="400768"/>
                </a:cubicBezTo>
                <a:cubicBezTo>
                  <a:pt x="2772555" y="409071"/>
                  <a:pt x="2770050" y="419901"/>
                  <a:pt x="2766471" y="429649"/>
                </a:cubicBezTo>
                <a:cubicBezTo>
                  <a:pt x="2764682" y="433981"/>
                  <a:pt x="2765040" y="439396"/>
                  <a:pt x="2762535" y="442284"/>
                </a:cubicBezTo>
                <a:cubicBezTo>
                  <a:pt x="2752156" y="453837"/>
                  <a:pt x="2755019" y="465389"/>
                  <a:pt x="2758240" y="478747"/>
                </a:cubicBezTo>
                <a:cubicBezTo>
                  <a:pt x="2762535" y="497158"/>
                  <a:pt x="2768261" y="514848"/>
                  <a:pt x="2782934" y="528206"/>
                </a:cubicBezTo>
                <a:cubicBezTo>
                  <a:pt x="2785797" y="530733"/>
                  <a:pt x="2787228" y="535065"/>
                  <a:pt x="2789018" y="539036"/>
                </a:cubicBezTo>
                <a:cubicBezTo>
                  <a:pt x="2770766" y="546256"/>
                  <a:pt x="2760745" y="544090"/>
                  <a:pt x="2749293" y="532538"/>
                </a:cubicBezTo>
                <a:cubicBezTo>
                  <a:pt x="2744999" y="528567"/>
                  <a:pt x="2738915" y="525317"/>
                  <a:pt x="2733189" y="523151"/>
                </a:cubicBezTo>
                <a:cubicBezTo>
                  <a:pt x="2722095" y="519541"/>
                  <a:pt x="2717800" y="511599"/>
                  <a:pt x="2721379" y="500046"/>
                </a:cubicBezTo>
                <a:cubicBezTo>
                  <a:pt x="2722811" y="493909"/>
                  <a:pt x="2722811" y="486689"/>
                  <a:pt x="2723884" y="479469"/>
                </a:cubicBezTo>
                <a:cubicBezTo>
                  <a:pt x="2724600" y="475498"/>
                  <a:pt x="2724600" y="470443"/>
                  <a:pt x="2726747" y="466833"/>
                </a:cubicBezTo>
                <a:cubicBezTo>
                  <a:pt x="2731042" y="459613"/>
                  <a:pt x="2737841" y="453115"/>
                  <a:pt x="2728894" y="444450"/>
                </a:cubicBezTo>
                <a:cubicBezTo>
                  <a:pt x="2728537" y="443367"/>
                  <a:pt x="2728537" y="440840"/>
                  <a:pt x="2729252" y="439757"/>
                </a:cubicBezTo>
                <a:cubicBezTo>
                  <a:pt x="2737483" y="428205"/>
                  <a:pt x="2732831" y="414486"/>
                  <a:pt x="2736052" y="402573"/>
                </a:cubicBezTo>
                <a:cubicBezTo>
                  <a:pt x="2742852" y="373692"/>
                  <a:pt x="2756093" y="347338"/>
                  <a:pt x="2787228" y="335785"/>
                </a:cubicBezTo>
                <a:cubicBezTo>
                  <a:pt x="2792954" y="333619"/>
                  <a:pt x="2797607" y="328204"/>
                  <a:pt x="2802975" y="324594"/>
                </a:cubicBezTo>
                <a:cubicBezTo>
                  <a:pt x="2810848" y="318818"/>
                  <a:pt x="2818721" y="313041"/>
                  <a:pt x="2826952" y="308348"/>
                </a:cubicBezTo>
                <a:close/>
                <a:moveTo>
                  <a:pt x="1148770" y="291029"/>
                </a:moveTo>
                <a:cubicBezTo>
                  <a:pt x="1155334" y="307906"/>
                  <a:pt x="1154240" y="316165"/>
                  <a:pt x="1145488" y="319397"/>
                </a:cubicBezTo>
                <a:cubicBezTo>
                  <a:pt x="1139653" y="320833"/>
                  <a:pt x="1129077" y="313651"/>
                  <a:pt x="1128712" y="305752"/>
                </a:cubicBezTo>
                <a:cubicBezTo>
                  <a:pt x="1128712" y="292825"/>
                  <a:pt x="1141476" y="295338"/>
                  <a:pt x="1148770" y="291029"/>
                </a:cubicBezTo>
                <a:close/>
                <a:moveTo>
                  <a:pt x="831157" y="251775"/>
                </a:moveTo>
                <a:cubicBezTo>
                  <a:pt x="838427" y="251281"/>
                  <a:pt x="845876" y="252269"/>
                  <a:pt x="849466" y="254784"/>
                </a:cubicBezTo>
                <a:cubicBezTo>
                  <a:pt x="858442" y="261612"/>
                  <a:pt x="866699" y="269517"/>
                  <a:pt x="876752" y="275626"/>
                </a:cubicBezTo>
                <a:cubicBezTo>
                  <a:pt x="891113" y="284610"/>
                  <a:pt x="888600" y="306890"/>
                  <a:pt x="873880" y="314795"/>
                </a:cubicBezTo>
                <a:cubicBezTo>
                  <a:pt x="883932" y="316592"/>
                  <a:pt x="888959" y="320904"/>
                  <a:pt x="887882" y="330607"/>
                </a:cubicBezTo>
                <a:cubicBezTo>
                  <a:pt x="887523" y="331685"/>
                  <a:pt x="894703" y="333481"/>
                  <a:pt x="897934" y="335637"/>
                </a:cubicBezTo>
                <a:cubicBezTo>
                  <a:pt x="902960" y="338512"/>
                  <a:pt x="909782" y="340668"/>
                  <a:pt x="911577" y="344621"/>
                </a:cubicBezTo>
                <a:cubicBezTo>
                  <a:pt x="917321" y="360432"/>
                  <a:pt x="916603" y="360432"/>
                  <a:pt x="933836" y="351449"/>
                </a:cubicBezTo>
                <a:lnTo>
                  <a:pt x="933836" y="389899"/>
                </a:lnTo>
                <a:cubicBezTo>
                  <a:pt x="935272" y="389899"/>
                  <a:pt x="936349" y="390258"/>
                  <a:pt x="937785" y="390618"/>
                </a:cubicBezTo>
                <a:cubicBezTo>
                  <a:pt x="943171" y="378400"/>
                  <a:pt x="948556" y="366182"/>
                  <a:pt x="953582" y="354324"/>
                </a:cubicBezTo>
                <a:cubicBezTo>
                  <a:pt x="956813" y="347137"/>
                  <a:pt x="958609" y="337794"/>
                  <a:pt x="970097" y="340668"/>
                </a:cubicBezTo>
                <a:cubicBezTo>
                  <a:pt x="977278" y="342465"/>
                  <a:pt x="982304" y="354324"/>
                  <a:pt x="979432" y="364385"/>
                </a:cubicBezTo>
                <a:cubicBezTo>
                  <a:pt x="975482" y="380556"/>
                  <a:pt x="969738" y="396367"/>
                  <a:pt x="966148" y="412538"/>
                </a:cubicBezTo>
                <a:cubicBezTo>
                  <a:pt x="964712" y="419006"/>
                  <a:pt x="965430" y="426553"/>
                  <a:pt x="967225" y="433021"/>
                </a:cubicBezTo>
                <a:cubicBezTo>
                  <a:pt x="970456" y="443083"/>
                  <a:pt x="975482" y="452785"/>
                  <a:pt x="979432" y="462487"/>
                </a:cubicBezTo>
                <a:cubicBezTo>
                  <a:pt x="982304" y="470393"/>
                  <a:pt x="978714" y="473986"/>
                  <a:pt x="970456" y="473986"/>
                </a:cubicBezTo>
                <a:cubicBezTo>
                  <a:pt x="966507" y="474346"/>
                  <a:pt x="962558" y="474346"/>
                  <a:pt x="958609" y="475065"/>
                </a:cubicBezTo>
                <a:cubicBezTo>
                  <a:pt x="952864" y="476143"/>
                  <a:pt x="949992" y="478299"/>
                  <a:pt x="952864" y="485126"/>
                </a:cubicBezTo>
                <a:cubicBezTo>
                  <a:pt x="956813" y="495547"/>
                  <a:pt x="954300" y="498422"/>
                  <a:pt x="942812" y="499141"/>
                </a:cubicBezTo>
                <a:cubicBezTo>
                  <a:pt x="929528" y="500219"/>
                  <a:pt x="919475" y="496266"/>
                  <a:pt x="914449" y="482970"/>
                </a:cubicBezTo>
                <a:cubicBezTo>
                  <a:pt x="911936" y="475783"/>
                  <a:pt x="907628" y="476502"/>
                  <a:pt x="901165" y="477939"/>
                </a:cubicBezTo>
                <a:cubicBezTo>
                  <a:pt x="883932" y="482611"/>
                  <a:pt x="866340" y="486564"/>
                  <a:pt x="848748" y="489079"/>
                </a:cubicBezTo>
                <a:cubicBezTo>
                  <a:pt x="829720" y="491235"/>
                  <a:pt x="823258" y="486204"/>
                  <a:pt x="814282" y="468596"/>
                </a:cubicBezTo>
                <a:cubicBezTo>
                  <a:pt x="809974" y="459613"/>
                  <a:pt x="802435" y="451707"/>
                  <a:pt x="798486" y="442723"/>
                </a:cubicBezTo>
                <a:cubicBezTo>
                  <a:pt x="795972" y="437333"/>
                  <a:pt x="794536" y="428349"/>
                  <a:pt x="797409" y="425115"/>
                </a:cubicBezTo>
                <a:cubicBezTo>
                  <a:pt x="800999" y="421162"/>
                  <a:pt x="809256" y="419006"/>
                  <a:pt x="815360" y="419725"/>
                </a:cubicBezTo>
                <a:cubicBezTo>
                  <a:pt x="826848" y="420803"/>
                  <a:pt x="837619" y="424396"/>
                  <a:pt x="848748" y="426553"/>
                </a:cubicBezTo>
                <a:cubicBezTo>
                  <a:pt x="851621" y="427271"/>
                  <a:pt x="855211" y="426912"/>
                  <a:pt x="859878" y="424037"/>
                </a:cubicBezTo>
                <a:cubicBezTo>
                  <a:pt x="856288" y="421162"/>
                  <a:pt x="853416" y="417928"/>
                  <a:pt x="849825" y="415772"/>
                </a:cubicBezTo>
                <a:cubicBezTo>
                  <a:pt x="837619" y="409304"/>
                  <a:pt x="825053" y="403195"/>
                  <a:pt x="813205" y="396367"/>
                </a:cubicBezTo>
                <a:cubicBezTo>
                  <a:pt x="809974" y="394571"/>
                  <a:pt x="807820" y="390977"/>
                  <a:pt x="805307" y="388462"/>
                </a:cubicBezTo>
                <a:cubicBezTo>
                  <a:pt x="808897" y="385227"/>
                  <a:pt x="812128" y="381634"/>
                  <a:pt x="816437" y="380197"/>
                </a:cubicBezTo>
                <a:cubicBezTo>
                  <a:pt x="821104" y="378400"/>
                  <a:pt x="826489" y="378400"/>
                  <a:pt x="833670" y="377322"/>
                </a:cubicBezTo>
                <a:cubicBezTo>
                  <a:pt x="829002" y="373728"/>
                  <a:pt x="826848" y="371213"/>
                  <a:pt x="824335" y="369776"/>
                </a:cubicBezTo>
                <a:cubicBezTo>
                  <a:pt x="809256" y="360432"/>
                  <a:pt x="808179" y="355761"/>
                  <a:pt x="821822" y="344262"/>
                </a:cubicBezTo>
                <a:cubicBezTo>
                  <a:pt x="834747" y="333841"/>
                  <a:pt x="849825" y="326294"/>
                  <a:pt x="864186" y="315873"/>
                </a:cubicBezTo>
                <a:cubicBezTo>
                  <a:pt x="851980" y="319826"/>
                  <a:pt x="839414" y="322701"/>
                  <a:pt x="828643" y="328810"/>
                </a:cubicBezTo>
                <a:cubicBezTo>
                  <a:pt x="815719" y="335637"/>
                  <a:pt x="804589" y="345699"/>
                  <a:pt x="793459" y="354683"/>
                </a:cubicBezTo>
                <a:cubicBezTo>
                  <a:pt x="787715" y="358636"/>
                  <a:pt x="762225" y="362229"/>
                  <a:pt x="757198" y="358636"/>
                </a:cubicBezTo>
                <a:cubicBezTo>
                  <a:pt x="751813" y="355042"/>
                  <a:pt x="749300" y="330247"/>
                  <a:pt x="754685" y="324138"/>
                </a:cubicBezTo>
                <a:cubicBezTo>
                  <a:pt x="774072" y="301859"/>
                  <a:pt x="793818" y="279579"/>
                  <a:pt x="813923" y="257659"/>
                </a:cubicBezTo>
                <a:cubicBezTo>
                  <a:pt x="816796" y="254245"/>
                  <a:pt x="823886" y="252269"/>
                  <a:pt x="831157" y="251775"/>
                </a:cubicBezTo>
                <a:close/>
                <a:moveTo>
                  <a:pt x="2297242" y="247736"/>
                </a:moveTo>
                <a:cubicBezTo>
                  <a:pt x="2300003" y="246881"/>
                  <a:pt x="2303172" y="247511"/>
                  <a:pt x="2305345" y="250030"/>
                </a:cubicBezTo>
                <a:cubicBezTo>
                  <a:pt x="2315486" y="260465"/>
                  <a:pt x="2324902" y="271260"/>
                  <a:pt x="2335043" y="281695"/>
                </a:cubicBezTo>
                <a:cubicBezTo>
                  <a:pt x="2341200" y="288172"/>
                  <a:pt x="2341200" y="292490"/>
                  <a:pt x="2336130" y="300766"/>
                </a:cubicBezTo>
                <a:cubicBezTo>
                  <a:pt x="2330697" y="310122"/>
                  <a:pt x="2328524" y="321636"/>
                  <a:pt x="2325627" y="332791"/>
                </a:cubicBezTo>
                <a:cubicBezTo>
                  <a:pt x="2322367" y="344666"/>
                  <a:pt x="2319832" y="357260"/>
                  <a:pt x="2316210" y="369494"/>
                </a:cubicBezTo>
                <a:cubicBezTo>
                  <a:pt x="2314037" y="377770"/>
                  <a:pt x="2309329" y="379569"/>
                  <a:pt x="2303535" y="372733"/>
                </a:cubicBezTo>
                <a:cubicBezTo>
                  <a:pt x="2297016" y="364456"/>
                  <a:pt x="2291221" y="355461"/>
                  <a:pt x="2285064" y="346825"/>
                </a:cubicBezTo>
                <a:cubicBezTo>
                  <a:pt x="2289410" y="343226"/>
                  <a:pt x="2292307" y="340348"/>
                  <a:pt x="2295929" y="336749"/>
                </a:cubicBezTo>
                <a:cubicBezTo>
                  <a:pt x="2294118" y="335310"/>
                  <a:pt x="2292307" y="333871"/>
                  <a:pt x="2290497" y="332791"/>
                </a:cubicBezTo>
                <a:cubicBezTo>
                  <a:pt x="2282529" y="328473"/>
                  <a:pt x="2282529" y="323795"/>
                  <a:pt x="2289048" y="317678"/>
                </a:cubicBezTo>
                <a:cubicBezTo>
                  <a:pt x="2293032" y="314080"/>
                  <a:pt x="2303897" y="310482"/>
                  <a:pt x="2296291" y="303285"/>
                </a:cubicBezTo>
                <a:cubicBezTo>
                  <a:pt x="2288686" y="296088"/>
                  <a:pt x="2283978" y="305084"/>
                  <a:pt x="2279994" y="310122"/>
                </a:cubicBezTo>
                <a:cubicBezTo>
                  <a:pt x="2275286" y="315879"/>
                  <a:pt x="2269853" y="315879"/>
                  <a:pt x="2266956" y="310122"/>
                </a:cubicBezTo>
                <a:cubicBezTo>
                  <a:pt x="2259350" y="295369"/>
                  <a:pt x="2252831" y="280256"/>
                  <a:pt x="2246674" y="264783"/>
                </a:cubicBezTo>
                <a:cubicBezTo>
                  <a:pt x="2246312" y="262984"/>
                  <a:pt x="2251020" y="257586"/>
                  <a:pt x="2254642" y="255787"/>
                </a:cubicBezTo>
                <a:cubicBezTo>
                  <a:pt x="2257539" y="254708"/>
                  <a:pt x="2264420" y="254708"/>
                  <a:pt x="2265145" y="256507"/>
                </a:cubicBezTo>
                <a:cubicBezTo>
                  <a:pt x="2267680" y="262984"/>
                  <a:pt x="2271302" y="262984"/>
                  <a:pt x="2277459" y="262264"/>
                </a:cubicBezTo>
                <a:cubicBezTo>
                  <a:pt x="2281080" y="261545"/>
                  <a:pt x="2285064" y="265503"/>
                  <a:pt x="2290134" y="268021"/>
                </a:cubicBezTo>
                <a:cubicBezTo>
                  <a:pt x="2290497" y="262624"/>
                  <a:pt x="2290497" y="258666"/>
                  <a:pt x="2291583" y="254348"/>
                </a:cubicBezTo>
                <a:cubicBezTo>
                  <a:pt x="2292126" y="250930"/>
                  <a:pt x="2294480" y="248591"/>
                  <a:pt x="2297242" y="247736"/>
                </a:cubicBezTo>
                <a:close/>
                <a:moveTo>
                  <a:pt x="377060" y="237414"/>
                </a:moveTo>
                <a:cubicBezTo>
                  <a:pt x="378501" y="237054"/>
                  <a:pt x="379581" y="237414"/>
                  <a:pt x="380662" y="238134"/>
                </a:cubicBezTo>
                <a:cubicBezTo>
                  <a:pt x="381742" y="238494"/>
                  <a:pt x="382823" y="239574"/>
                  <a:pt x="384263" y="240654"/>
                </a:cubicBezTo>
                <a:cubicBezTo>
                  <a:pt x="382823" y="244253"/>
                  <a:pt x="381022" y="247853"/>
                  <a:pt x="379581" y="252532"/>
                </a:cubicBezTo>
                <a:cubicBezTo>
                  <a:pt x="399749" y="254332"/>
                  <a:pt x="410913" y="266210"/>
                  <a:pt x="415595" y="284928"/>
                </a:cubicBezTo>
                <a:cubicBezTo>
                  <a:pt x="415955" y="286727"/>
                  <a:pt x="417395" y="289607"/>
                  <a:pt x="418836" y="289607"/>
                </a:cubicBezTo>
                <a:cubicBezTo>
                  <a:pt x="440444" y="292846"/>
                  <a:pt x="451608" y="313364"/>
                  <a:pt x="470695" y="319843"/>
                </a:cubicBezTo>
                <a:cubicBezTo>
                  <a:pt x="498425" y="329201"/>
                  <a:pt x="516432" y="350798"/>
                  <a:pt x="534799" y="371675"/>
                </a:cubicBezTo>
                <a:cubicBezTo>
                  <a:pt x="544883" y="383194"/>
                  <a:pt x="554246" y="395432"/>
                  <a:pt x="563969" y="407311"/>
                </a:cubicBezTo>
                <a:cubicBezTo>
                  <a:pt x="565770" y="409470"/>
                  <a:pt x="568291" y="410910"/>
                  <a:pt x="572253" y="414510"/>
                </a:cubicBezTo>
                <a:cubicBezTo>
                  <a:pt x="576214" y="404791"/>
                  <a:pt x="579455" y="396872"/>
                  <a:pt x="581976" y="390753"/>
                </a:cubicBezTo>
                <a:cubicBezTo>
                  <a:pt x="591700" y="389313"/>
                  <a:pt x="599983" y="388233"/>
                  <a:pt x="607906" y="386793"/>
                </a:cubicBezTo>
                <a:cubicBezTo>
                  <a:pt x="621231" y="383914"/>
                  <a:pt x="634196" y="380674"/>
                  <a:pt x="645720" y="378155"/>
                </a:cubicBezTo>
                <a:cubicBezTo>
                  <a:pt x="659045" y="404431"/>
                  <a:pt x="670569" y="378155"/>
                  <a:pt x="685695" y="381034"/>
                </a:cubicBezTo>
                <a:cubicBezTo>
                  <a:pt x="685695" y="387513"/>
                  <a:pt x="686055" y="394712"/>
                  <a:pt x="685695" y="401911"/>
                </a:cubicBezTo>
                <a:cubicBezTo>
                  <a:pt x="684974" y="409830"/>
                  <a:pt x="688576" y="413430"/>
                  <a:pt x="696139" y="413430"/>
                </a:cubicBezTo>
                <a:cubicBezTo>
                  <a:pt x="697579" y="413430"/>
                  <a:pt x="699380" y="413070"/>
                  <a:pt x="699740" y="413790"/>
                </a:cubicBezTo>
                <a:cubicBezTo>
                  <a:pt x="709464" y="421709"/>
                  <a:pt x="719547" y="421709"/>
                  <a:pt x="730711" y="418109"/>
                </a:cubicBezTo>
                <a:cubicBezTo>
                  <a:pt x="733232" y="417029"/>
                  <a:pt x="737914" y="421349"/>
                  <a:pt x="740435" y="424228"/>
                </a:cubicBezTo>
                <a:cubicBezTo>
                  <a:pt x="757001" y="440786"/>
                  <a:pt x="773567" y="456624"/>
                  <a:pt x="794455" y="467782"/>
                </a:cubicBezTo>
                <a:cubicBezTo>
                  <a:pt x="806700" y="473901"/>
                  <a:pt x="806340" y="481100"/>
                  <a:pt x="796976" y="490819"/>
                </a:cubicBezTo>
                <a:cubicBezTo>
                  <a:pt x="794095" y="494058"/>
                  <a:pt x="792654" y="499098"/>
                  <a:pt x="790854" y="503057"/>
                </a:cubicBezTo>
                <a:cubicBezTo>
                  <a:pt x="794455" y="504857"/>
                  <a:pt x="798417" y="507737"/>
                  <a:pt x="802378" y="508456"/>
                </a:cubicBezTo>
                <a:cubicBezTo>
                  <a:pt x="813182" y="510616"/>
                  <a:pt x="824706" y="510616"/>
                  <a:pt x="834790" y="513856"/>
                </a:cubicBezTo>
                <a:cubicBezTo>
                  <a:pt x="839832" y="515295"/>
                  <a:pt x="844154" y="521415"/>
                  <a:pt x="846675" y="526454"/>
                </a:cubicBezTo>
                <a:cubicBezTo>
                  <a:pt x="850636" y="533293"/>
                  <a:pt x="852437" y="541212"/>
                  <a:pt x="855678" y="550931"/>
                </a:cubicBezTo>
                <a:cubicBezTo>
                  <a:pt x="863961" y="539772"/>
                  <a:pt x="870443" y="531493"/>
                  <a:pt x="876205" y="522854"/>
                </a:cubicBezTo>
                <a:cubicBezTo>
                  <a:pt x="887009" y="505217"/>
                  <a:pt x="902495" y="506657"/>
                  <a:pt x="914020" y="518895"/>
                </a:cubicBezTo>
                <a:cubicBezTo>
                  <a:pt x="932386" y="538332"/>
                  <a:pt x="954715" y="543372"/>
                  <a:pt x="978844" y="545531"/>
                </a:cubicBezTo>
                <a:cubicBezTo>
                  <a:pt x="982445" y="545891"/>
                  <a:pt x="986767" y="542292"/>
                  <a:pt x="990368" y="539412"/>
                </a:cubicBezTo>
                <a:cubicBezTo>
                  <a:pt x="994690" y="536533"/>
                  <a:pt x="996490" y="528254"/>
                  <a:pt x="1003693" y="533653"/>
                </a:cubicBezTo>
                <a:cubicBezTo>
                  <a:pt x="1009815" y="538332"/>
                  <a:pt x="1015217" y="543372"/>
                  <a:pt x="1010896" y="552370"/>
                </a:cubicBezTo>
                <a:cubicBezTo>
                  <a:pt x="1008014" y="558489"/>
                  <a:pt x="1006214" y="564969"/>
                  <a:pt x="1004053" y="571088"/>
                </a:cubicBezTo>
                <a:cubicBezTo>
                  <a:pt x="1005133" y="571808"/>
                  <a:pt x="1006214" y="572528"/>
                  <a:pt x="1007294" y="572887"/>
                </a:cubicBezTo>
                <a:cubicBezTo>
                  <a:pt x="1009095" y="570728"/>
                  <a:pt x="1011256" y="568568"/>
                  <a:pt x="1013056" y="566408"/>
                </a:cubicBezTo>
                <a:cubicBezTo>
                  <a:pt x="1021339" y="556690"/>
                  <a:pt x="1029983" y="546611"/>
                  <a:pt x="1038986" y="537252"/>
                </a:cubicBezTo>
                <a:cubicBezTo>
                  <a:pt x="1044028" y="531853"/>
                  <a:pt x="1051591" y="528614"/>
                  <a:pt x="1049430" y="518535"/>
                </a:cubicBezTo>
                <a:cubicBezTo>
                  <a:pt x="1049070" y="516015"/>
                  <a:pt x="1057713" y="512056"/>
                  <a:pt x="1064555" y="506657"/>
                </a:cubicBezTo>
                <a:cubicBezTo>
                  <a:pt x="1059874" y="501617"/>
                  <a:pt x="1054472" y="494778"/>
                  <a:pt x="1047989" y="489739"/>
                </a:cubicBezTo>
                <a:cubicBezTo>
                  <a:pt x="1039346" y="482180"/>
                  <a:pt x="1038266" y="475341"/>
                  <a:pt x="1043668" y="465262"/>
                </a:cubicBezTo>
                <a:cubicBezTo>
                  <a:pt x="1051230" y="449065"/>
                  <a:pt x="1060594" y="435027"/>
                  <a:pt x="1076800" y="427108"/>
                </a:cubicBezTo>
                <a:cubicBezTo>
                  <a:pt x="1086524" y="422428"/>
                  <a:pt x="1092286" y="424948"/>
                  <a:pt x="1092646" y="435387"/>
                </a:cubicBezTo>
                <a:cubicBezTo>
                  <a:pt x="1094086" y="455904"/>
                  <a:pt x="1096607" y="477141"/>
                  <a:pt x="1082562" y="495858"/>
                </a:cubicBezTo>
                <a:cubicBezTo>
                  <a:pt x="1081122" y="498018"/>
                  <a:pt x="1079681" y="501977"/>
                  <a:pt x="1080401" y="504137"/>
                </a:cubicBezTo>
                <a:cubicBezTo>
                  <a:pt x="1083643" y="514936"/>
                  <a:pt x="1087964" y="525374"/>
                  <a:pt x="1092646" y="537252"/>
                </a:cubicBezTo>
                <a:cubicBezTo>
                  <a:pt x="1096607" y="535093"/>
                  <a:pt x="1101289" y="531853"/>
                  <a:pt x="1105971" y="529334"/>
                </a:cubicBezTo>
                <a:cubicBezTo>
                  <a:pt x="1114254" y="534733"/>
                  <a:pt x="1114614" y="541212"/>
                  <a:pt x="1112093" y="549851"/>
                </a:cubicBezTo>
                <a:cubicBezTo>
                  <a:pt x="1109932" y="556690"/>
                  <a:pt x="1109212" y="564609"/>
                  <a:pt x="1109212" y="572528"/>
                </a:cubicBezTo>
                <a:cubicBezTo>
                  <a:pt x="1108852" y="575047"/>
                  <a:pt x="1111373" y="577567"/>
                  <a:pt x="1113174" y="580086"/>
                </a:cubicBezTo>
                <a:cubicBezTo>
                  <a:pt x="1115334" y="579007"/>
                  <a:pt x="1118215" y="577927"/>
                  <a:pt x="1120016" y="576127"/>
                </a:cubicBezTo>
                <a:cubicBezTo>
                  <a:pt x="1131900" y="561729"/>
                  <a:pt x="1144505" y="548051"/>
                  <a:pt x="1155669" y="532573"/>
                </a:cubicBezTo>
                <a:cubicBezTo>
                  <a:pt x="1170435" y="512416"/>
                  <a:pt x="1174756" y="511696"/>
                  <a:pt x="1192043" y="530773"/>
                </a:cubicBezTo>
                <a:cubicBezTo>
                  <a:pt x="1199246" y="539052"/>
                  <a:pt x="1200686" y="546251"/>
                  <a:pt x="1192763" y="554170"/>
                </a:cubicBezTo>
                <a:cubicBezTo>
                  <a:pt x="1183400" y="563169"/>
                  <a:pt x="1179438" y="573247"/>
                  <a:pt x="1180519" y="586926"/>
                </a:cubicBezTo>
                <a:cubicBezTo>
                  <a:pt x="1182319" y="602043"/>
                  <a:pt x="1160711" y="616801"/>
                  <a:pt x="1145946" y="614282"/>
                </a:cubicBezTo>
                <a:cubicBezTo>
                  <a:pt x="1136582" y="612482"/>
                  <a:pt x="1126138" y="613202"/>
                  <a:pt x="1116055" y="613922"/>
                </a:cubicBezTo>
                <a:cubicBezTo>
                  <a:pt x="1113894" y="613922"/>
                  <a:pt x="1112093" y="618241"/>
                  <a:pt x="1110292" y="620401"/>
                </a:cubicBezTo>
                <a:cubicBezTo>
                  <a:pt x="1107772" y="624360"/>
                  <a:pt x="1105971" y="628680"/>
                  <a:pt x="1102370" y="631199"/>
                </a:cubicBezTo>
                <a:cubicBezTo>
                  <a:pt x="1088684" y="641998"/>
                  <a:pt x="1085803" y="641998"/>
                  <a:pt x="1071038" y="630839"/>
                </a:cubicBezTo>
                <a:cubicBezTo>
                  <a:pt x="1069597" y="630120"/>
                  <a:pt x="1067797" y="629400"/>
                  <a:pt x="1064555" y="630839"/>
                </a:cubicBezTo>
                <a:cubicBezTo>
                  <a:pt x="1070678" y="636959"/>
                  <a:pt x="1076800" y="643438"/>
                  <a:pt x="1082202" y="649197"/>
                </a:cubicBezTo>
                <a:cubicBezTo>
                  <a:pt x="1072839" y="676193"/>
                  <a:pt x="1050150" y="674393"/>
                  <a:pt x="1029623" y="676913"/>
                </a:cubicBezTo>
                <a:cubicBezTo>
                  <a:pt x="1024581" y="677633"/>
                  <a:pt x="1019179" y="677273"/>
                  <a:pt x="1014497" y="677633"/>
                </a:cubicBezTo>
                <a:cubicBezTo>
                  <a:pt x="1013777" y="679433"/>
                  <a:pt x="1013416" y="680512"/>
                  <a:pt x="1013416" y="680872"/>
                </a:cubicBezTo>
                <a:cubicBezTo>
                  <a:pt x="1015217" y="686632"/>
                  <a:pt x="1017018" y="692031"/>
                  <a:pt x="1018818" y="697430"/>
                </a:cubicBezTo>
                <a:cubicBezTo>
                  <a:pt x="1013416" y="698870"/>
                  <a:pt x="1007654" y="699950"/>
                  <a:pt x="1002252" y="701750"/>
                </a:cubicBezTo>
                <a:cubicBezTo>
                  <a:pt x="999731" y="702829"/>
                  <a:pt x="996850" y="704269"/>
                  <a:pt x="995050" y="706429"/>
                </a:cubicBezTo>
                <a:cubicBezTo>
                  <a:pt x="973081" y="731625"/>
                  <a:pt x="948953" y="755022"/>
                  <a:pt x="938149" y="788137"/>
                </a:cubicBezTo>
                <a:cubicBezTo>
                  <a:pt x="934907" y="797136"/>
                  <a:pt x="934547" y="803615"/>
                  <a:pt x="939229" y="812254"/>
                </a:cubicBezTo>
                <a:cubicBezTo>
                  <a:pt x="944991" y="822693"/>
                  <a:pt x="948232" y="834571"/>
                  <a:pt x="952914" y="846089"/>
                </a:cubicBezTo>
                <a:cubicBezTo>
                  <a:pt x="951473" y="846449"/>
                  <a:pt x="950393" y="847169"/>
                  <a:pt x="949313" y="848249"/>
                </a:cubicBezTo>
                <a:cubicBezTo>
                  <a:pt x="951473" y="848609"/>
                  <a:pt x="953994" y="849689"/>
                  <a:pt x="956155" y="849329"/>
                </a:cubicBezTo>
                <a:cubicBezTo>
                  <a:pt x="968400" y="848249"/>
                  <a:pt x="978483" y="852569"/>
                  <a:pt x="987487" y="860487"/>
                </a:cubicBezTo>
                <a:cubicBezTo>
                  <a:pt x="1008375" y="879205"/>
                  <a:pt x="1028182" y="898642"/>
                  <a:pt x="1054472" y="909081"/>
                </a:cubicBezTo>
                <a:cubicBezTo>
                  <a:pt x="1064555" y="913040"/>
                  <a:pt x="1066356" y="920599"/>
                  <a:pt x="1062755" y="929958"/>
                </a:cubicBezTo>
                <a:cubicBezTo>
                  <a:pt x="1055552" y="949035"/>
                  <a:pt x="1056633" y="966673"/>
                  <a:pt x="1068877" y="983230"/>
                </a:cubicBezTo>
                <a:cubicBezTo>
                  <a:pt x="1071758" y="986830"/>
                  <a:pt x="1075720" y="991149"/>
                  <a:pt x="1079681" y="992589"/>
                </a:cubicBezTo>
                <a:cubicBezTo>
                  <a:pt x="1087244" y="996189"/>
                  <a:pt x="1093726" y="995469"/>
                  <a:pt x="1094447" y="985030"/>
                </a:cubicBezTo>
                <a:cubicBezTo>
                  <a:pt x="1095527" y="974951"/>
                  <a:pt x="1098048" y="964873"/>
                  <a:pt x="1098048" y="954794"/>
                </a:cubicBezTo>
                <a:cubicBezTo>
                  <a:pt x="1098408" y="931757"/>
                  <a:pt x="1109572" y="916640"/>
                  <a:pt x="1129019" y="906201"/>
                </a:cubicBezTo>
                <a:cubicBezTo>
                  <a:pt x="1149907" y="894683"/>
                  <a:pt x="1156750" y="881005"/>
                  <a:pt x="1149547" y="856168"/>
                </a:cubicBezTo>
                <a:cubicBezTo>
                  <a:pt x="1145586" y="841410"/>
                  <a:pt x="1148467" y="829172"/>
                  <a:pt x="1152068" y="815854"/>
                </a:cubicBezTo>
                <a:cubicBezTo>
                  <a:pt x="1158190" y="795696"/>
                  <a:pt x="1164673" y="775539"/>
                  <a:pt x="1170795" y="755382"/>
                </a:cubicBezTo>
                <a:cubicBezTo>
                  <a:pt x="1176557" y="734865"/>
                  <a:pt x="1177998" y="735585"/>
                  <a:pt x="1199246" y="737025"/>
                </a:cubicBezTo>
                <a:cubicBezTo>
                  <a:pt x="1234178" y="740264"/>
                  <a:pt x="1246423" y="768700"/>
                  <a:pt x="1264430" y="791017"/>
                </a:cubicBezTo>
                <a:cubicBezTo>
                  <a:pt x="1266230" y="793177"/>
                  <a:pt x="1265150" y="798936"/>
                  <a:pt x="1263709" y="802535"/>
                </a:cubicBezTo>
                <a:cubicBezTo>
                  <a:pt x="1259748" y="816574"/>
                  <a:pt x="1262989" y="829172"/>
                  <a:pt x="1269111" y="841410"/>
                </a:cubicBezTo>
                <a:cubicBezTo>
                  <a:pt x="1273073" y="849329"/>
                  <a:pt x="1278835" y="853288"/>
                  <a:pt x="1286758" y="848249"/>
                </a:cubicBezTo>
                <a:cubicBezTo>
                  <a:pt x="1295761" y="842130"/>
                  <a:pt x="1303684" y="835291"/>
                  <a:pt x="1311607" y="827732"/>
                </a:cubicBezTo>
                <a:cubicBezTo>
                  <a:pt x="1317009" y="822693"/>
                  <a:pt x="1320971" y="816214"/>
                  <a:pt x="1327093" y="808655"/>
                </a:cubicBezTo>
                <a:cubicBezTo>
                  <a:pt x="1335376" y="821973"/>
                  <a:pt x="1336817" y="833851"/>
                  <a:pt x="1337897" y="846449"/>
                </a:cubicBezTo>
                <a:cubicBezTo>
                  <a:pt x="1338257" y="853288"/>
                  <a:pt x="1340778" y="859768"/>
                  <a:pt x="1342219" y="866607"/>
                </a:cubicBezTo>
                <a:cubicBezTo>
                  <a:pt x="1344379" y="874525"/>
                  <a:pt x="1347621" y="882804"/>
                  <a:pt x="1347981" y="890723"/>
                </a:cubicBezTo>
                <a:cubicBezTo>
                  <a:pt x="1348341" y="910520"/>
                  <a:pt x="1352663" y="927438"/>
                  <a:pt x="1372830" y="937157"/>
                </a:cubicBezTo>
                <a:cubicBezTo>
                  <a:pt x="1385795" y="943276"/>
                  <a:pt x="1385075" y="947955"/>
                  <a:pt x="1372830" y="955154"/>
                </a:cubicBezTo>
                <a:cubicBezTo>
                  <a:pt x="1368869" y="957674"/>
                  <a:pt x="1364547" y="959834"/>
                  <a:pt x="1360946" y="963793"/>
                </a:cubicBezTo>
                <a:cubicBezTo>
                  <a:pt x="1363106" y="963433"/>
                  <a:pt x="1365627" y="963793"/>
                  <a:pt x="1367068" y="963073"/>
                </a:cubicBezTo>
                <a:cubicBezTo>
                  <a:pt x="1380033" y="954074"/>
                  <a:pt x="1391197" y="959834"/>
                  <a:pt x="1401641" y="967393"/>
                </a:cubicBezTo>
                <a:cubicBezTo>
                  <a:pt x="1411724" y="974592"/>
                  <a:pt x="1407763" y="1001228"/>
                  <a:pt x="1396239" y="1006987"/>
                </a:cubicBezTo>
                <a:cubicBezTo>
                  <a:pt x="1380033" y="1014906"/>
                  <a:pt x="1363827" y="1022465"/>
                  <a:pt x="1347981" y="1030024"/>
                </a:cubicBezTo>
                <a:cubicBezTo>
                  <a:pt x="1344379" y="1031464"/>
                  <a:pt x="1340778" y="1032543"/>
                  <a:pt x="1337177" y="1032184"/>
                </a:cubicBezTo>
                <a:cubicBezTo>
                  <a:pt x="1320971" y="1031824"/>
                  <a:pt x="1304405" y="1032543"/>
                  <a:pt x="1288199" y="1030024"/>
                </a:cubicBezTo>
                <a:cubicBezTo>
                  <a:pt x="1272353" y="1027864"/>
                  <a:pt x="1258307" y="1030384"/>
                  <a:pt x="1245703" y="1040462"/>
                </a:cubicBezTo>
                <a:cubicBezTo>
                  <a:pt x="1233818" y="1049461"/>
                  <a:pt x="1221574" y="1057740"/>
                  <a:pt x="1209329" y="1066379"/>
                </a:cubicBezTo>
                <a:cubicBezTo>
                  <a:pt x="1210050" y="1067459"/>
                  <a:pt x="1210770" y="1068538"/>
                  <a:pt x="1211490" y="1069978"/>
                </a:cubicBezTo>
                <a:cubicBezTo>
                  <a:pt x="1216172" y="1067459"/>
                  <a:pt x="1221934" y="1066019"/>
                  <a:pt x="1226616" y="1062779"/>
                </a:cubicBezTo>
                <a:cubicBezTo>
                  <a:pt x="1238500" y="1054860"/>
                  <a:pt x="1252185" y="1055220"/>
                  <a:pt x="1265510" y="1057020"/>
                </a:cubicBezTo>
                <a:cubicBezTo>
                  <a:pt x="1268031" y="1057380"/>
                  <a:pt x="1271993" y="1059540"/>
                  <a:pt x="1272713" y="1061699"/>
                </a:cubicBezTo>
                <a:cubicBezTo>
                  <a:pt x="1273793" y="1064219"/>
                  <a:pt x="1272353" y="1067819"/>
                  <a:pt x="1270912" y="1070698"/>
                </a:cubicBezTo>
                <a:cubicBezTo>
                  <a:pt x="1268751" y="1074298"/>
                  <a:pt x="1262629" y="1078617"/>
                  <a:pt x="1263349" y="1080777"/>
                </a:cubicBezTo>
                <a:cubicBezTo>
                  <a:pt x="1267311" y="1090855"/>
                  <a:pt x="1271272" y="1101294"/>
                  <a:pt x="1278115" y="1109213"/>
                </a:cubicBezTo>
                <a:cubicBezTo>
                  <a:pt x="1284237" y="1116052"/>
                  <a:pt x="1293961" y="1120011"/>
                  <a:pt x="1305125" y="1127570"/>
                </a:cubicBezTo>
                <a:cubicBezTo>
                  <a:pt x="1284597" y="1137289"/>
                  <a:pt x="1266951" y="1145928"/>
                  <a:pt x="1248944" y="1154207"/>
                </a:cubicBezTo>
                <a:cubicBezTo>
                  <a:pt x="1247143" y="1155286"/>
                  <a:pt x="1242822" y="1153487"/>
                  <a:pt x="1242101" y="1151687"/>
                </a:cubicBezTo>
                <a:cubicBezTo>
                  <a:pt x="1241021" y="1149887"/>
                  <a:pt x="1242462" y="1145928"/>
                  <a:pt x="1243902" y="1144488"/>
                </a:cubicBezTo>
                <a:cubicBezTo>
                  <a:pt x="1247503" y="1140888"/>
                  <a:pt x="1252185" y="1137649"/>
                  <a:pt x="1256507" y="1134769"/>
                </a:cubicBezTo>
                <a:cubicBezTo>
                  <a:pt x="1259748" y="1132969"/>
                  <a:pt x="1263349" y="1131530"/>
                  <a:pt x="1267311" y="1130090"/>
                </a:cubicBezTo>
                <a:cubicBezTo>
                  <a:pt x="1265510" y="1127930"/>
                  <a:pt x="1264070" y="1126130"/>
                  <a:pt x="1262629" y="1124331"/>
                </a:cubicBezTo>
                <a:cubicBezTo>
                  <a:pt x="1256147" y="1126130"/>
                  <a:pt x="1249304" y="1127570"/>
                  <a:pt x="1243182" y="1129730"/>
                </a:cubicBezTo>
                <a:cubicBezTo>
                  <a:pt x="1230217" y="1134769"/>
                  <a:pt x="1217612" y="1140528"/>
                  <a:pt x="1204287" y="1144848"/>
                </a:cubicBezTo>
                <a:cubicBezTo>
                  <a:pt x="1185560" y="1150607"/>
                  <a:pt x="1178718" y="1167165"/>
                  <a:pt x="1170795" y="1181923"/>
                </a:cubicBezTo>
                <a:cubicBezTo>
                  <a:pt x="1166473" y="1190921"/>
                  <a:pt x="1160711" y="1195961"/>
                  <a:pt x="1151708" y="1199200"/>
                </a:cubicBezTo>
                <a:cubicBezTo>
                  <a:pt x="1143785" y="1202080"/>
                  <a:pt x="1135862" y="1204959"/>
                  <a:pt x="1128299" y="1208919"/>
                </a:cubicBezTo>
                <a:cubicBezTo>
                  <a:pt x="1123617" y="1211798"/>
                  <a:pt x="1120376" y="1216478"/>
                  <a:pt x="1116415" y="1220437"/>
                </a:cubicBezTo>
                <a:cubicBezTo>
                  <a:pt x="1110653" y="1226556"/>
                  <a:pt x="1104530" y="1231956"/>
                  <a:pt x="1099488" y="1238435"/>
                </a:cubicBezTo>
                <a:cubicBezTo>
                  <a:pt x="1095167" y="1243834"/>
                  <a:pt x="1091565" y="1250313"/>
                  <a:pt x="1087604" y="1256792"/>
                </a:cubicBezTo>
                <a:cubicBezTo>
                  <a:pt x="1084003" y="1253913"/>
                  <a:pt x="1080761" y="1251033"/>
                  <a:pt x="1075359" y="1246714"/>
                </a:cubicBezTo>
                <a:cubicBezTo>
                  <a:pt x="1074279" y="1252473"/>
                  <a:pt x="1072839" y="1256432"/>
                  <a:pt x="1072839" y="1260392"/>
                </a:cubicBezTo>
                <a:cubicBezTo>
                  <a:pt x="1072839" y="1264711"/>
                  <a:pt x="1073919" y="1269031"/>
                  <a:pt x="1074639" y="1273710"/>
                </a:cubicBezTo>
                <a:cubicBezTo>
                  <a:pt x="1076800" y="1295307"/>
                  <a:pt x="1072839" y="1313304"/>
                  <a:pt x="1052311" y="1326263"/>
                </a:cubicBezTo>
                <a:cubicBezTo>
                  <a:pt x="1035385" y="1336701"/>
                  <a:pt x="1021339" y="1351459"/>
                  <a:pt x="1005133" y="1363337"/>
                </a:cubicBezTo>
                <a:cubicBezTo>
                  <a:pt x="986046" y="1377015"/>
                  <a:pt x="988207" y="1395733"/>
                  <a:pt x="990368" y="1415170"/>
                </a:cubicBezTo>
                <a:cubicBezTo>
                  <a:pt x="992169" y="1429928"/>
                  <a:pt x="995050" y="1445046"/>
                  <a:pt x="995770" y="1459804"/>
                </a:cubicBezTo>
                <a:cubicBezTo>
                  <a:pt x="996130" y="1464483"/>
                  <a:pt x="990728" y="1469523"/>
                  <a:pt x="987847" y="1474562"/>
                </a:cubicBezTo>
                <a:cubicBezTo>
                  <a:pt x="983886" y="1472042"/>
                  <a:pt x="978844" y="1470242"/>
                  <a:pt x="977043" y="1466643"/>
                </a:cubicBezTo>
                <a:cubicBezTo>
                  <a:pt x="971641" y="1457284"/>
                  <a:pt x="967679" y="1446846"/>
                  <a:pt x="963358" y="1437127"/>
                </a:cubicBezTo>
                <a:cubicBezTo>
                  <a:pt x="961917" y="1432088"/>
                  <a:pt x="961917" y="1426689"/>
                  <a:pt x="960117" y="1421289"/>
                </a:cubicBezTo>
                <a:cubicBezTo>
                  <a:pt x="956155" y="1410851"/>
                  <a:pt x="950393" y="1402212"/>
                  <a:pt x="937428" y="1401132"/>
                </a:cubicBezTo>
                <a:cubicBezTo>
                  <a:pt x="929145" y="1400412"/>
                  <a:pt x="920862" y="1398612"/>
                  <a:pt x="912939" y="1396453"/>
                </a:cubicBezTo>
                <a:cubicBezTo>
                  <a:pt x="893132" y="1391054"/>
                  <a:pt x="875125" y="1389974"/>
                  <a:pt x="858559" y="1406531"/>
                </a:cubicBezTo>
                <a:cubicBezTo>
                  <a:pt x="854958" y="1410491"/>
                  <a:pt x="845954" y="1410491"/>
                  <a:pt x="839832" y="1410131"/>
                </a:cubicBezTo>
                <a:cubicBezTo>
                  <a:pt x="825427" y="1409771"/>
                  <a:pt x="811021" y="1404372"/>
                  <a:pt x="797336" y="1407251"/>
                </a:cubicBezTo>
                <a:cubicBezTo>
                  <a:pt x="785812" y="1409771"/>
                  <a:pt x="773927" y="1418770"/>
                  <a:pt x="765644" y="1428128"/>
                </a:cubicBezTo>
                <a:cubicBezTo>
                  <a:pt x="746197" y="1449725"/>
                  <a:pt x="739715" y="1477082"/>
                  <a:pt x="737914" y="1506237"/>
                </a:cubicBezTo>
                <a:cubicBezTo>
                  <a:pt x="736834" y="1522435"/>
                  <a:pt x="736113" y="1538273"/>
                  <a:pt x="742236" y="1554111"/>
                </a:cubicBezTo>
                <a:cubicBezTo>
                  <a:pt x="751959" y="1578947"/>
                  <a:pt x="772487" y="1590106"/>
                  <a:pt x="798056" y="1589746"/>
                </a:cubicBezTo>
                <a:cubicBezTo>
                  <a:pt x="817864" y="1589746"/>
                  <a:pt x="826507" y="1579667"/>
                  <a:pt x="834790" y="1564549"/>
                </a:cubicBezTo>
                <a:cubicBezTo>
                  <a:pt x="848475" y="1540433"/>
                  <a:pt x="866842" y="1535393"/>
                  <a:pt x="890971" y="1548712"/>
                </a:cubicBezTo>
                <a:cubicBezTo>
                  <a:pt x="885929" y="1560230"/>
                  <a:pt x="880527" y="1571388"/>
                  <a:pt x="876205" y="1582907"/>
                </a:cubicBezTo>
                <a:cubicBezTo>
                  <a:pt x="871524" y="1594785"/>
                  <a:pt x="867922" y="1606663"/>
                  <a:pt x="863961" y="1618542"/>
                </a:cubicBezTo>
                <a:cubicBezTo>
                  <a:pt x="861800" y="1625381"/>
                  <a:pt x="864681" y="1628260"/>
                  <a:pt x="871524" y="1628980"/>
                </a:cubicBezTo>
                <a:cubicBezTo>
                  <a:pt x="887370" y="1630060"/>
                  <a:pt x="902855" y="1631860"/>
                  <a:pt x="917981" y="1634020"/>
                </a:cubicBezTo>
                <a:cubicBezTo>
                  <a:pt x="933107" y="1635819"/>
                  <a:pt x="936348" y="1639779"/>
                  <a:pt x="935628" y="1654537"/>
                </a:cubicBezTo>
                <a:cubicBezTo>
                  <a:pt x="935267" y="1661736"/>
                  <a:pt x="935628" y="1669655"/>
                  <a:pt x="933467" y="1676494"/>
                </a:cubicBezTo>
                <a:cubicBezTo>
                  <a:pt x="926264" y="1697371"/>
                  <a:pt x="933107" y="1713569"/>
                  <a:pt x="949313" y="1725807"/>
                </a:cubicBezTo>
                <a:cubicBezTo>
                  <a:pt x="955075" y="1730486"/>
                  <a:pt x="965519" y="1734446"/>
                  <a:pt x="971281" y="1731926"/>
                </a:cubicBezTo>
                <a:cubicBezTo>
                  <a:pt x="991088" y="1724007"/>
                  <a:pt x="1007654" y="1728327"/>
                  <a:pt x="1023860" y="1740565"/>
                </a:cubicBezTo>
                <a:cubicBezTo>
                  <a:pt x="1025301" y="1741285"/>
                  <a:pt x="1027102" y="1741645"/>
                  <a:pt x="1028542" y="1742365"/>
                </a:cubicBezTo>
                <a:cubicBezTo>
                  <a:pt x="1029983" y="1740925"/>
                  <a:pt x="1032143" y="1739485"/>
                  <a:pt x="1032504" y="1737685"/>
                </a:cubicBezTo>
                <a:cubicBezTo>
                  <a:pt x="1045108" y="1710689"/>
                  <a:pt x="1069957" y="1699890"/>
                  <a:pt x="1095167" y="1689452"/>
                </a:cubicBezTo>
                <a:cubicBezTo>
                  <a:pt x="1104170" y="1685852"/>
                  <a:pt x="1108132" y="1688372"/>
                  <a:pt x="1107411" y="1698451"/>
                </a:cubicBezTo>
                <a:cubicBezTo>
                  <a:pt x="1106331" y="1705650"/>
                  <a:pt x="1104530" y="1712489"/>
                  <a:pt x="1103810" y="1719688"/>
                </a:cubicBezTo>
                <a:cubicBezTo>
                  <a:pt x="1105251" y="1720768"/>
                  <a:pt x="1106691" y="1722207"/>
                  <a:pt x="1108132" y="1723287"/>
                </a:cubicBezTo>
                <a:cubicBezTo>
                  <a:pt x="1109212" y="1720408"/>
                  <a:pt x="1110292" y="1717528"/>
                  <a:pt x="1111733" y="1715008"/>
                </a:cubicBezTo>
                <a:cubicBezTo>
                  <a:pt x="1121096" y="1698811"/>
                  <a:pt x="1133701" y="1693771"/>
                  <a:pt x="1149907" y="1702410"/>
                </a:cubicBezTo>
                <a:cubicBezTo>
                  <a:pt x="1171875" y="1713209"/>
                  <a:pt x="1194924" y="1716448"/>
                  <a:pt x="1217972" y="1710329"/>
                </a:cubicBezTo>
                <a:cubicBezTo>
                  <a:pt x="1233818" y="1706370"/>
                  <a:pt x="1242101" y="1715728"/>
                  <a:pt x="1251825" y="1724007"/>
                </a:cubicBezTo>
                <a:cubicBezTo>
                  <a:pt x="1271272" y="1740205"/>
                  <a:pt x="1291080" y="1756043"/>
                  <a:pt x="1311967" y="1771161"/>
                </a:cubicBezTo>
                <a:cubicBezTo>
                  <a:pt x="1318450" y="1775840"/>
                  <a:pt x="1327453" y="1778000"/>
                  <a:pt x="1335736" y="1778000"/>
                </a:cubicBezTo>
                <a:cubicBezTo>
                  <a:pt x="1385435" y="1779799"/>
                  <a:pt x="1404882" y="1805716"/>
                  <a:pt x="1421088" y="1844590"/>
                </a:cubicBezTo>
                <a:cubicBezTo>
                  <a:pt x="1422168" y="1848190"/>
                  <a:pt x="1420008" y="1854309"/>
                  <a:pt x="1418207" y="1858268"/>
                </a:cubicBezTo>
                <a:cubicBezTo>
                  <a:pt x="1414966" y="1865107"/>
                  <a:pt x="1410644" y="1871227"/>
                  <a:pt x="1404882" y="1880225"/>
                </a:cubicBezTo>
                <a:cubicBezTo>
                  <a:pt x="1414606" y="1877706"/>
                  <a:pt x="1421088" y="1874106"/>
                  <a:pt x="1427211" y="1874106"/>
                </a:cubicBezTo>
                <a:cubicBezTo>
                  <a:pt x="1432252" y="1873746"/>
                  <a:pt x="1436934" y="1877346"/>
                  <a:pt x="1441976" y="1879505"/>
                </a:cubicBezTo>
                <a:cubicBezTo>
                  <a:pt x="1439815" y="1884185"/>
                  <a:pt x="1438015" y="1888864"/>
                  <a:pt x="1435854" y="1893544"/>
                </a:cubicBezTo>
                <a:cubicBezTo>
                  <a:pt x="1434773" y="1895703"/>
                  <a:pt x="1432613" y="1897503"/>
                  <a:pt x="1431172" y="1899663"/>
                </a:cubicBezTo>
                <a:cubicBezTo>
                  <a:pt x="1431892" y="1900383"/>
                  <a:pt x="1432613" y="1900743"/>
                  <a:pt x="1432973" y="1901822"/>
                </a:cubicBezTo>
                <a:cubicBezTo>
                  <a:pt x="1438735" y="1897503"/>
                  <a:pt x="1444857" y="1893544"/>
                  <a:pt x="1449899" y="1888864"/>
                </a:cubicBezTo>
                <a:cubicBezTo>
                  <a:pt x="1456381" y="1882745"/>
                  <a:pt x="1463224" y="1882025"/>
                  <a:pt x="1471147" y="1884905"/>
                </a:cubicBezTo>
                <a:cubicBezTo>
                  <a:pt x="1484472" y="1889584"/>
                  <a:pt x="1499958" y="1890304"/>
                  <a:pt x="1506440" y="1906142"/>
                </a:cubicBezTo>
                <a:cubicBezTo>
                  <a:pt x="1507160" y="1907942"/>
                  <a:pt x="1512922" y="1908661"/>
                  <a:pt x="1516164" y="1908661"/>
                </a:cubicBezTo>
                <a:cubicBezTo>
                  <a:pt x="1526247" y="1909021"/>
                  <a:pt x="1536691" y="1909021"/>
                  <a:pt x="1546775" y="1909021"/>
                </a:cubicBezTo>
                <a:cubicBezTo>
                  <a:pt x="1583509" y="1910461"/>
                  <a:pt x="1608718" y="1935298"/>
                  <a:pt x="1637169" y="1952935"/>
                </a:cubicBezTo>
                <a:cubicBezTo>
                  <a:pt x="1646172" y="1958694"/>
                  <a:pt x="1649053" y="1980291"/>
                  <a:pt x="1644371" y="1990370"/>
                </a:cubicBezTo>
                <a:cubicBezTo>
                  <a:pt x="1633927" y="2013047"/>
                  <a:pt x="1618802" y="2032844"/>
                  <a:pt x="1604757" y="2053361"/>
                </a:cubicBezTo>
                <a:cubicBezTo>
                  <a:pt x="1595033" y="2067399"/>
                  <a:pt x="1593232" y="2087197"/>
                  <a:pt x="1589271" y="2104834"/>
                </a:cubicBezTo>
                <a:cubicBezTo>
                  <a:pt x="1584229" y="2126431"/>
                  <a:pt x="1581708" y="2148388"/>
                  <a:pt x="1577026" y="2169625"/>
                </a:cubicBezTo>
                <a:cubicBezTo>
                  <a:pt x="1570544" y="2198421"/>
                  <a:pt x="1550737" y="2210659"/>
                  <a:pt x="1523006" y="2220378"/>
                </a:cubicBezTo>
                <a:cubicBezTo>
                  <a:pt x="1481231" y="2234776"/>
                  <a:pt x="1461423" y="2250974"/>
                  <a:pt x="1458182" y="2295608"/>
                </a:cubicBezTo>
                <a:cubicBezTo>
                  <a:pt x="1456742" y="2312525"/>
                  <a:pt x="1449539" y="2331603"/>
                  <a:pt x="1430092" y="2339881"/>
                </a:cubicBezTo>
                <a:cubicBezTo>
                  <a:pt x="1427211" y="2340961"/>
                  <a:pt x="1425049" y="2343841"/>
                  <a:pt x="1423609" y="2346360"/>
                </a:cubicBezTo>
                <a:cubicBezTo>
                  <a:pt x="1416046" y="2361478"/>
                  <a:pt x="1403802" y="2373717"/>
                  <a:pt x="1401641" y="2393154"/>
                </a:cubicBezTo>
                <a:cubicBezTo>
                  <a:pt x="1400200" y="2408632"/>
                  <a:pt x="1387596" y="2419430"/>
                  <a:pt x="1368869" y="2417271"/>
                </a:cubicBezTo>
                <a:cubicBezTo>
                  <a:pt x="1358065" y="2415831"/>
                  <a:pt x="1347621" y="2413671"/>
                  <a:pt x="1338257" y="2411871"/>
                </a:cubicBezTo>
                <a:cubicBezTo>
                  <a:pt x="1342939" y="2421950"/>
                  <a:pt x="1347981" y="2432028"/>
                  <a:pt x="1351942" y="2442467"/>
                </a:cubicBezTo>
                <a:cubicBezTo>
                  <a:pt x="1359505" y="2462624"/>
                  <a:pt x="1349421" y="2479902"/>
                  <a:pt x="1327813" y="2484581"/>
                </a:cubicBezTo>
                <a:cubicBezTo>
                  <a:pt x="1317730" y="2486741"/>
                  <a:pt x="1306926" y="2489261"/>
                  <a:pt x="1296842" y="2490340"/>
                </a:cubicBezTo>
                <a:cubicBezTo>
                  <a:pt x="1289639" y="2491420"/>
                  <a:pt x="1286398" y="2494660"/>
                  <a:pt x="1286758" y="2501499"/>
                </a:cubicBezTo>
                <a:cubicBezTo>
                  <a:pt x="1286758" y="2502219"/>
                  <a:pt x="1286758" y="2503299"/>
                  <a:pt x="1286758" y="2504018"/>
                </a:cubicBezTo>
                <a:cubicBezTo>
                  <a:pt x="1284597" y="2530295"/>
                  <a:pt x="1288919" y="2526695"/>
                  <a:pt x="1261909" y="2529575"/>
                </a:cubicBezTo>
                <a:cubicBezTo>
                  <a:pt x="1252905" y="2530655"/>
                  <a:pt x="1250385" y="2534254"/>
                  <a:pt x="1252905" y="2541813"/>
                </a:cubicBezTo>
                <a:cubicBezTo>
                  <a:pt x="1262629" y="2571329"/>
                  <a:pt x="1254346" y="2596886"/>
                  <a:pt x="1235979" y="2619562"/>
                </a:cubicBezTo>
                <a:cubicBezTo>
                  <a:pt x="1230937" y="2625682"/>
                  <a:pt x="1232378" y="2630361"/>
                  <a:pt x="1237420" y="2635400"/>
                </a:cubicBezTo>
                <a:cubicBezTo>
                  <a:pt x="1260828" y="2659517"/>
                  <a:pt x="1260828" y="2659517"/>
                  <a:pt x="1246063" y="2689033"/>
                </a:cubicBezTo>
                <a:cubicBezTo>
                  <a:pt x="1243902" y="2693712"/>
                  <a:pt x="1242101" y="2698391"/>
                  <a:pt x="1238860" y="2702351"/>
                </a:cubicBezTo>
                <a:cubicBezTo>
                  <a:pt x="1230217" y="2713869"/>
                  <a:pt x="1229497" y="2726827"/>
                  <a:pt x="1233458" y="2740146"/>
                </a:cubicBezTo>
                <a:cubicBezTo>
                  <a:pt x="1235619" y="2748424"/>
                  <a:pt x="1233818" y="2754184"/>
                  <a:pt x="1228776" y="2760663"/>
                </a:cubicBezTo>
                <a:cubicBezTo>
                  <a:pt x="1221934" y="2768582"/>
                  <a:pt x="1216172" y="2776860"/>
                  <a:pt x="1208249" y="2786219"/>
                </a:cubicBezTo>
                <a:cubicBezTo>
                  <a:pt x="1205368" y="2767142"/>
                  <a:pt x="1192403" y="2767142"/>
                  <a:pt x="1179438" y="2767862"/>
                </a:cubicBezTo>
                <a:cubicBezTo>
                  <a:pt x="1180158" y="2751304"/>
                  <a:pt x="1178718" y="2752384"/>
                  <a:pt x="1168274" y="2739786"/>
                </a:cubicBezTo>
                <a:cubicBezTo>
                  <a:pt x="1159991" y="2729707"/>
                  <a:pt x="1155309" y="2716749"/>
                  <a:pt x="1147746" y="2703431"/>
                </a:cubicBezTo>
                <a:cubicBezTo>
                  <a:pt x="1147386" y="2703431"/>
                  <a:pt x="1143785" y="2702711"/>
                  <a:pt x="1140544" y="2701991"/>
                </a:cubicBezTo>
                <a:cubicBezTo>
                  <a:pt x="1141624" y="2698751"/>
                  <a:pt x="1141624" y="2695152"/>
                  <a:pt x="1143065" y="2692272"/>
                </a:cubicBezTo>
                <a:cubicBezTo>
                  <a:pt x="1150627" y="2679314"/>
                  <a:pt x="1147746" y="2664916"/>
                  <a:pt x="1134421" y="2649078"/>
                </a:cubicBezTo>
                <a:cubicBezTo>
                  <a:pt x="1131180" y="2645479"/>
                  <a:pt x="1129380" y="2640439"/>
                  <a:pt x="1126498" y="2635040"/>
                </a:cubicBezTo>
                <a:cubicBezTo>
                  <a:pt x="1142704" y="2632881"/>
                  <a:pt x="1151708" y="2618123"/>
                  <a:pt x="1150267" y="2600485"/>
                </a:cubicBezTo>
                <a:cubicBezTo>
                  <a:pt x="1148827" y="2586807"/>
                  <a:pt x="1147746" y="2572769"/>
                  <a:pt x="1145225" y="2559091"/>
                </a:cubicBezTo>
                <a:cubicBezTo>
                  <a:pt x="1144505" y="2554771"/>
                  <a:pt x="1140544" y="2549732"/>
                  <a:pt x="1136582" y="2547572"/>
                </a:cubicBezTo>
                <a:cubicBezTo>
                  <a:pt x="1129019" y="2543253"/>
                  <a:pt x="1125418" y="2538214"/>
                  <a:pt x="1126138" y="2529935"/>
                </a:cubicBezTo>
                <a:cubicBezTo>
                  <a:pt x="1126859" y="2511937"/>
                  <a:pt x="1126498" y="2493940"/>
                  <a:pt x="1119296" y="2476662"/>
                </a:cubicBezTo>
                <a:cubicBezTo>
                  <a:pt x="1118215" y="2473783"/>
                  <a:pt x="1119296" y="2469463"/>
                  <a:pt x="1120016" y="2465864"/>
                </a:cubicBezTo>
                <a:cubicBezTo>
                  <a:pt x="1123617" y="2451106"/>
                  <a:pt x="1128299" y="2435988"/>
                  <a:pt x="1130820" y="2420870"/>
                </a:cubicBezTo>
                <a:cubicBezTo>
                  <a:pt x="1132981" y="2409712"/>
                  <a:pt x="1133341" y="2398553"/>
                  <a:pt x="1133341" y="2387035"/>
                </a:cubicBezTo>
                <a:cubicBezTo>
                  <a:pt x="1134061" y="2348520"/>
                  <a:pt x="1135142" y="2310365"/>
                  <a:pt x="1134782" y="2272211"/>
                </a:cubicBezTo>
                <a:cubicBezTo>
                  <a:pt x="1134421" y="2236216"/>
                  <a:pt x="1133341" y="2200221"/>
                  <a:pt x="1130820" y="2164586"/>
                </a:cubicBezTo>
                <a:cubicBezTo>
                  <a:pt x="1129380" y="2146948"/>
                  <a:pt x="1112813" y="2139389"/>
                  <a:pt x="1100929" y="2128951"/>
                </a:cubicBezTo>
                <a:cubicBezTo>
                  <a:pt x="1097328" y="2125711"/>
                  <a:pt x="1093006" y="2123192"/>
                  <a:pt x="1088684" y="2121392"/>
                </a:cubicBezTo>
                <a:cubicBezTo>
                  <a:pt x="1044388" y="2101235"/>
                  <a:pt x="1028182" y="2058761"/>
                  <a:pt x="1008014" y="2020246"/>
                </a:cubicBezTo>
                <a:cubicBezTo>
                  <a:pt x="998291" y="2001528"/>
                  <a:pt x="988567" y="1983531"/>
                  <a:pt x="972001" y="1969853"/>
                </a:cubicBezTo>
                <a:cubicBezTo>
                  <a:pt x="963358" y="1962654"/>
                  <a:pt x="961197" y="1945736"/>
                  <a:pt x="966959" y="1936018"/>
                </a:cubicBezTo>
                <a:cubicBezTo>
                  <a:pt x="973081" y="1925219"/>
                  <a:pt x="974162" y="1916580"/>
                  <a:pt x="970921" y="1903262"/>
                </a:cubicBezTo>
                <a:cubicBezTo>
                  <a:pt x="967679" y="1891744"/>
                  <a:pt x="975602" y="1875906"/>
                  <a:pt x="981725" y="1863668"/>
                </a:cubicBezTo>
                <a:cubicBezTo>
                  <a:pt x="987847" y="1852149"/>
                  <a:pt x="997931" y="1842071"/>
                  <a:pt x="1007294" y="1832352"/>
                </a:cubicBezTo>
                <a:cubicBezTo>
                  <a:pt x="1024581" y="1814715"/>
                  <a:pt x="1022780" y="1794197"/>
                  <a:pt x="1017378" y="1772960"/>
                </a:cubicBezTo>
                <a:cubicBezTo>
                  <a:pt x="1015217" y="1763962"/>
                  <a:pt x="1010535" y="1755683"/>
                  <a:pt x="1006574" y="1747044"/>
                </a:cubicBezTo>
                <a:cubicBezTo>
                  <a:pt x="1000812" y="1734806"/>
                  <a:pt x="990368" y="1733366"/>
                  <a:pt x="983886" y="1744884"/>
                </a:cubicBezTo>
                <a:cubicBezTo>
                  <a:pt x="977043" y="1757123"/>
                  <a:pt x="970200" y="1755323"/>
                  <a:pt x="959036" y="1751723"/>
                </a:cubicBezTo>
                <a:cubicBezTo>
                  <a:pt x="936348" y="1745244"/>
                  <a:pt x="919782" y="1730126"/>
                  <a:pt x="902855" y="1716088"/>
                </a:cubicBezTo>
                <a:cubicBezTo>
                  <a:pt x="893852" y="1708529"/>
                  <a:pt x="888810" y="1696291"/>
                  <a:pt x="882688" y="1685852"/>
                </a:cubicBezTo>
                <a:cubicBezTo>
                  <a:pt x="876926" y="1676854"/>
                  <a:pt x="869363" y="1672534"/>
                  <a:pt x="858559" y="1670735"/>
                </a:cubicBezTo>
                <a:cubicBezTo>
                  <a:pt x="831189" y="1666415"/>
                  <a:pt x="805619" y="1657776"/>
                  <a:pt x="786172" y="1636179"/>
                </a:cubicBezTo>
                <a:cubicBezTo>
                  <a:pt x="780410" y="1629700"/>
                  <a:pt x="772847" y="1625381"/>
                  <a:pt x="764564" y="1628980"/>
                </a:cubicBezTo>
                <a:cubicBezTo>
                  <a:pt x="744036" y="1636899"/>
                  <a:pt x="725309" y="1628260"/>
                  <a:pt x="707663" y="1621061"/>
                </a:cubicBezTo>
                <a:cubicBezTo>
                  <a:pt x="684254" y="1610983"/>
                  <a:pt x="661566" y="1598745"/>
                  <a:pt x="638877" y="1586506"/>
                </a:cubicBezTo>
                <a:cubicBezTo>
                  <a:pt x="624112" y="1578587"/>
                  <a:pt x="619070" y="1563469"/>
                  <a:pt x="617990" y="1548712"/>
                </a:cubicBezTo>
                <a:cubicBezTo>
                  <a:pt x="616909" y="1536473"/>
                  <a:pt x="614748" y="1526035"/>
                  <a:pt x="607906" y="1516676"/>
                </a:cubicBezTo>
                <a:cubicBezTo>
                  <a:pt x="598182" y="1502278"/>
                  <a:pt x="587378" y="1488240"/>
                  <a:pt x="578375" y="1473482"/>
                </a:cubicBezTo>
                <a:cubicBezTo>
                  <a:pt x="562169" y="1446486"/>
                  <a:pt x="547043" y="1419490"/>
                  <a:pt x="531558" y="1392493"/>
                </a:cubicBezTo>
                <a:cubicBezTo>
                  <a:pt x="528316" y="1386734"/>
                  <a:pt x="526156" y="1380255"/>
                  <a:pt x="522554" y="1374856"/>
                </a:cubicBezTo>
                <a:cubicBezTo>
                  <a:pt x="520033" y="1371976"/>
                  <a:pt x="516072" y="1370536"/>
                  <a:pt x="512831" y="1368017"/>
                </a:cubicBezTo>
                <a:cubicBezTo>
                  <a:pt x="511030" y="1372696"/>
                  <a:pt x="507069" y="1377735"/>
                  <a:pt x="508149" y="1381695"/>
                </a:cubicBezTo>
                <a:cubicBezTo>
                  <a:pt x="511750" y="1393933"/>
                  <a:pt x="517513" y="1405811"/>
                  <a:pt x="522554" y="1418050"/>
                </a:cubicBezTo>
                <a:cubicBezTo>
                  <a:pt x="530477" y="1437847"/>
                  <a:pt x="538400" y="1458004"/>
                  <a:pt x="546683" y="1477801"/>
                </a:cubicBezTo>
                <a:cubicBezTo>
                  <a:pt x="550285" y="1486080"/>
                  <a:pt x="554246" y="1493999"/>
                  <a:pt x="557847" y="1501918"/>
                </a:cubicBezTo>
                <a:lnTo>
                  <a:pt x="555687" y="1504798"/>
                </a:lnTo>
                <a:cubicBezTo>
                  <a:pt x="551005" y="1501918"/>
                  <a:pt x="545243" y="1499758"/>
                  <a:pt x="542002" y="1495439"/>
                </a:cubicBezTo>
                <a:cubicBezTo>
                  <a:pt x="535879" y="1486080"/>
                  <a:pt x="531558" y="1475642"/>
                  <a:pt x="526156" y="1465563"/>
                </a:cubicBezTo>
                <a:cubicBezTo>
                  <a:pt x="524715" y="1462684"/>
                  <a:pt x="523275" y="1459444"/>
                  <a:pt x="521114" y="1457284"/>
                </a:cubicBezTo>
                <a:cubicBezTo>
                  <a:pt x="509229" y="1448645"/>
                  <a:pt x="504908" y="1435327"/>
                  <a:pt x="500226" y="1422009"/>
                </a:cubicBezTo>
                <a:cubicBezTo>
                  <a:pt x="490863" y="1392493"/>
                  <a:pt x="481499" y="1362977"/>
                  <a:pt x="470695" y="1334181"/>
                </a:cubicBezTo>
                <a:cubicBezTo>
                  <a:pt x="468174" y="1326982"/>
                  <a:pt x="460611" y="1320503"/>
                  <a:pt x="453769" y="1315824"/>
                </a:cubicBezTo>
                <a:cubicBezTo>
                  <a:pt x="439003" y="1305025"/>
                  <a:pt x="426039" y="1293147"/>
                  <a:pt x="422077" y="1274070"/>
                </a:cubicBezTo>
                <a:cubicBezTo>
                  <a:pt x="421717" y="1272630"/>
                  <a:pt x="420637" y="1270830"/>
                  <a:pt x="420637" y="1269390"/>
                </a:cubicBezTo>
                <a:cubicBezTo>
                  <a:pt x="422077" y="1245634"/>
                  <a:pt x="412353" y="1224037"/>
                  <a:pt x="406231" y="1202080"/>
                </a:cubicBezTo>
                <a:cubicBezTo>
                  <a:pt x="403710" y="1192361"/>
                  <a:pt x="405151" y="1180843"/>
                  <a:pt x="405511" y="1170404"/>
                </a:cubicBezTo>
                <a:cubicBezTo>
                  <a:pt x="406231" y="1135129"/>
                  <a:pt x="418475" y="1102734"/>
                  <a:pt x="435042" y="1071778"/>
                </a:cubicBezTo>
                <a:cubicBezTo>
                  <a:pt x="442965" y="1057020"/>
                  <a:pt x="444766" y="1042262"/>
                  <a:pt x="443325" y="1025704"/>
                </a:cubicBezTo>
                <a:cubicBezTo>
                  <a:pt x="442965" y="1019945"/>
                  <a:pt x="440804" y="1013826"/>
                  <a:pt x="449447" y="1010946"/>
                </a:cubicBezTo>
                <a:cubicBezTo>
                  <a:pt x="457010" y="1008427"/>
                  <a:pt x="460971" y="1012026"/>
                  <a:pt x="464573" y="1017786"/>
                </a:cubicBezTo>
                <a:cubicBezTo>
                  <a:pt x="465293" y="1018865"/>
                  <a:pt x="467454" y="1019585"/>
                  <a:pt x="470695" y="1021385"/>
                </a:cubicBezTo>
                <a:cubicBezTo>
                  <a:pt x="474657" y="1004827"/>
                  <a:pt x="474657" y="990069"/>
                  <a:pt x="465653" y="975311"/>
                </a:cubicBezTo>
                <a:cubicBezTo>
                  <a:pt x="457730" y="963073"/>
                  <a:pt x="452328" y="949755"/>
                  <a:pt x="442244" y="939316"/>
                </a:cubicBezTo>
                <a:cubicBezTo>
                  <a:pt x="431800" y="928158"/>
                  <a:pt x="430360" y="915920"/>
                  <a:pt x="444766" y="904401"/>
                </a:cubicBezTo>
                <a:cubicBezTo>
                  <a:pt x="432521" y="897202"/>
                  <a:pt x="428559" y="887124"/>
                  <a:pt x="431080" y="874525"/>
                </a:cubicBezTo>
                <a:cubicBezTo>
                  <a:pt x="431080" y="872726"/>
                  <a:pt x="430360" y="870206"/>
                  <a:pt x="429280" y="869126"/>
                </a:cubicBezTo>
                <a:cubicBezTo>
                  <a:pt x="413794" y="856528"/>
                  <a:pt x="420276" y="844290"/>
                  <a:pt x="428199" y="831331"/>
                </a:cubicBezTo>
                <a:cubicBezTo>
                  <a:pt x="428919" y="830612"/>
                  <a:pt x="429280" y="829172"/>
                  <a:pt x="429640" y="828092"/>
                </a:cubicBezTo>
                <a:cubicBezTo>
                  <a:pt x="428199" y="828452"/>
                  <a:pt x="427119" y="828452"/>
                  <a:pt x="426039" y="828452"/>
                </a:cubicBezTo>
                <a:cubicBezTo>
                  <a:pt x="424238" y="820533"/>
                  <a:pt x="422437" y="812614"/>
                  <a:pt x="420997" y="804695"/>
                </a:cubicBezTo>
                <a:cubicBezTo>
                  <a:pt x="419916" y="800376"/>
                  <a:pt x="418475" y="796056"/>
                  <a:pt x="418116" y="791737"/>
                </a:cubicBezTo>
                <a:cubicBezTo>
                  <a:pt x="416315" y="778419"/>
                  <a:pt x="415234" y="765101"/>
                  <a:pt x="413074" y="752143"/>
                </a:cubicBezTo>
                <a:cubicBezTo>
                  <a:pt x="410913" y="742424"/>
                  <a:pt x="407312" y="732705"/>
                  <a:pt x="405151" y="724786"/>
                </a:cubicBezTo>
                <a:cubicBezTo>
                  <a:pt x="393266" y="721907"/>
                  <a:pt x="383903" y="719747"/>
                  <a:pt x="370218" y="716507"/>
                </a:cubicBezTo>
                <a:cubicBezTo>
                  <a:pt x="366976" y="710388"/>
                  <a:pt x="362655" y="699590"/>
                  <a:pt x="356532" y="690591"/>
                </a:cubicBezTo>
                <a:cubicBezTo>
                  <a:pt x="351851" y="683392"/>
                  <a:pt x="345369" y="676553"/>
                  <a:pt x="338886" y="671514"/>
                </a:cubicBezTo>
                <a:cubicBezTo>
                  <a:pt x="324481" y="661435"/>
                  <a:pt x="309355" y="652796"/>
                  <a:pt x="295310" y="642718"/>
                </a:cubicBezTo>
                <a:cubicBezTo>
                  <a:pt x="290988" y="639478"/>
                  <a:pt x="287747" y="633719"/>
                  <a:pt x="286306" y="628320"/>
                </a:cubicBezTo>
                <a:cubicBezTo>
                  <a:pt x="284146" y="619681"/>
                  <a:pt x="278023" y="618601"/>
                  <a:pt x="270821" y="618241"/>
                </a:cubicBezTo>
                <a:cubicBezTo>
                  <a:pt x="263618" y="617881"/>
                  <a:pt x="257856" y="619321"/>
                  <a:pt x="256056" y="627600"/>
                </a:cubicBezTo>
                <a:cubicBezTo>
                  <a:pt x="252814" y="639118"/>
                  <a:pt x="244891" y="644517"/>
                  <a:pt x="233727" y="647397"/>
                </a:cubicBezTo>
                <a:cubicBezTo>
                  <a:pt x="222563" y="650277"/>
                  <a:pt x="211759" y="654956"/>
                  <a:pt x="200955" y="658915"/>
                </a:cubicBezTo>
                <a:cubicBezTo>
                  <a:pt x="199874" y="657836"/>
                  <a:pt x="199154" y="656756"/>
                  <a:pt x="198074" y="655676"/>
                </a:cubicBezTo>
                <a:cubicBezTo>
                  <a:pt x="204196" y="645237"/>
                  <a:pt x="208158" y="632999"/>
                  <a:pt x="216441" y="624360"/>
                </a:cubicBezTo>
                <a:cubicBezTo>
                  <a:pt x="224003" y="616081"/>
                  <a:pt x="235888" y="611762"/>
                  <a:pt x="245972" y="605643"/>
                </a:cubicBezTo>
                <a:cubicBezTo>
                  <a:pt x="244531" y="603483"/>
                  <a:pt x="243451" y="601683"/>
                  <a:pt x="242370" y="599524"/>
                </a:cubicBezTo>
                <a:cubicBezTo>
                  <a:pt x="228685" y="607083"/>
                  <a:pt x="215000" y="614282"/>
                  <a:pt x="202036" y="622201"/>
                </a:cubicBezTo>
                <a:cubicBezTo>
                  <a:pt x="191591" y="628320"/>
                  <a:pt x="181508" y="635519"/>
                  <a:pt x="171784" y="643078"/>
                </a:cubicBezTo>
                <a:cubicBezTo>
                  <a:pt x="168543" y="645597"/>
                  <a:pt x="164581" y="649917"/>
                  <a:pt x="164941" y="653516"/>
                </a:cubicBezTo>
                <a:cubicBezTo>
                  <a:pt x="165302" y="662155"/>
                  <a:pt x="161340" y="667914"/>
                  <a:pt x="153777" y="671874"/>
                </a:cubicBezTo>
                <a:cubicBezTo>
                  <a:pt x="118844" y="692391"/>
                  <a:pt x="84632" y="713628"/>
                  <a:pt x="48978" y="732345"/>
                </a:cubicBezTo>
                <a:cubicBezTo>
                  <a:pt x="34933" y="739544"/>
                  <a:pt x="17647" y="740264"/>
                  <a:pt x="2161" y="744224"/>
                </a:cubicBezTo>
                <a:cubicBezTo>
                  <a:pt x="1441" y="742424"/>
                  <a:pt x="721" y="740624"/>
                  <a:pt x="0" y="738824"/>
                </a:cubicBezTo>
                <a:cubicBezTo>
                  <a:pt x="3601" y="736665"/>
                  <a:pt x="6843" y="733425"/>
                  <a:pt x="10804" y="731985"/>
                </a:cubicBezTo>
                <a:cubicBezTo>
                  <a:pt x="50419" y="719387"/>
                  <a:pt x="82471" y="695990"/>
                  <a:pt x="106600" y="662515"/>
                </a:cubicBezTo>
                <a:cubicBezTo>
                  <a:pt x="113082" y="653516"/>
                  <a:pt x="111642" y="650277"/>
                  <a:pt x="100478" y="647757"/>
                </a:cubicBezTo>
                <a:cubicBezTo>
                  <a:pt x="92915" y="645957"/>
                  <a:pt x="84992" y="644517"/>
                  <a:pt x="78149" y="641278"/>
                </a:cubicBezTo>
                <a:cubicBezTo>
                  <a:pt x="65905" y="635879"/>
                  <a:pt x="63023" y="628320"/>
                  <a:pt x="66625" y="615362"/>
                </a:cubicBezTo>
                <a:cubicBezTo>
                  <a:pt x="68425" y="609242"/>
                  <a:pt x="70587" y="603483"/>
                  <a:pt x="72387" y="595924"/>
                </a:cubicBezTo>
                <a:cubicBezTo>
                  <a:pt x="62303" y="595564"/>
                  <a:pt x="51139" y="607443"/>
                  <a:pt x="45737" y="591605"/>
                </a:cubicBezTo>
                <a:cubicBezTo>
                  <a:pt x="42136" y="580446"/>
                  <a:pt x="42856" y="571088"/>
                  <a:pt x="55101" y="566768"/>
                </a:cubicBezTo>
                <a:cubicBezTo>
                  <a:pt x="44657" y="546251"/>
                  <a:pt x="47898" y="531853"/>
                  <a:pt x="67345" y="521415"/>
                </a:cubicBezTo>
                <a:cubicBezTo>
                  <a:pt x="87513" y="510256"/>
                  <a:pt x="109121" y="501257"/>
                  <a:pt x="130369" y="491899"/>
                </a:cubicBezTo>
                <a:cubicBezTo>
                  <a:pt x="144414" y="485780"/>
                  <a:pt x="158099" y="480020"/>
                  <a:pt x="164581" y="464543"/>
                </a:cubicBezTo>
                <a:cubicBezTo>
                  <a:pt x="168183" y="455544"/>
                  <a:pt x="165662" y="451584"/>
                  <a:pt x="155938" y="451584"/>
                </a:cubicBezTo>
                <a:cubicBezTo>
                  <a:pt x="148015" y="451944"/>
                  <a:pt x="140092" y="450864"/>
                  <a:pt x="131809" y="451584"/>
                </a:cubicBezTo>
                <a:cubicBezTo>
                  <a:pt x="119925" y="452664"/>
                  <a:pt x="112002" y="446185"/>
                  <a:pt x="110201" y="436107"/>
                </a:cubicBezTo>
                <a:cubicBezTo>
                  <a:pt x="107680" y="423508"/>
                  <a:pt x="108761" y="410190"/>
                  <a:pt x="109481" y="397592"/>
                </a:cubicBezTo>
                <a:cubicBezTo>
                  <a:pt x="109841" y="394712"/>
                  <a:pt x="114523" y="390393"/>
                  <a:pt x="118124" y="389313"/>
                </a:cubicBezTo>
                <a:cubicBezTo>
                  <a:pt x="131809" y="384994"/>
                  <a:pt x="145494" y="381034"/>
                  <a:pt x="159539" y="378515"/>
                </a:cubicBezTo>
                <a:cubicBezTo>
                  <a:pt x="162781" y="378155"/>
                  <a:pt x="169263" y="382474"/>
                  <a:pt x="170704" y="385714"/>
                </a:cubicBezTo>
                <a:cubicBezTo>
                  <a:pt x="177546" y="402991"/>
                  <a:pt x="196634" y="408750"/>
                  <a:pt x="210678" y="397232"/>
                </a:cubicBezTo>
                <a:cubicBezTo>
                  <a:pt x="212119" y="395432"/>
                  <a:pt x="212839" y="390393"/>
                  <a:pt x="211759" y="387513"/>
                </a:cubicBezTo>
                <a:cubicBezTo>
                  <a:pt x="209958" y="381754"/>
                  <a:pt x="207797" y="375635"/>
                  <a:pt x="203476" y="371675"/>
                </a:cubicBezTo>
                <a:cubicBezTo>
                  <a:pt x="192672" y="361597"/>
                  <a:pt x="194833" y="348639"/>
                  <a:pt x="194112" y="336400"/>
                </a:cubicBezTo>
                <a:cubicBezTo>
                  <a:pt x="193392" y="327402"/>
                  <a:pt x="192672" y="318403"/>
                  <a:pt x="192672" y="309404"/>
                </a:cubicBezTo>
                <a:cubicBezTo>
                  <a:pt x="192312" y="295726"/>
                  <a:pt x="201315" y="286007"/>
                  <a:pt x="214640" y="287807"/>
                </a:cubicBezTo>
                <a:cubicBezTo>
                  <a:pt x="233367" y="289967"/>
                  <a:pt x="248133" y="282408"/>
                  <a:pt x="262537" y="272689"/>
                </a:cubicBezTo>
                <a:cubicBezTo>
                  <a:pt x="278023" y="262611"/>
                  <a:pt x="292429" y="249293"/>
                  <a:pt x="313677" y="256132"/>
                </a:cubicBezTo>
                <a:cubicBezTo>
                  <a:pt x="315478" y="256492"/>
                  <a:pt x="317638" y="255412"/>
                  <a:pt x="319439" y="253972"/>
                </a:cubicBezTo>
                <a:cubicBezTo>
                  <a:pt x="336005" y="239934"/>
                  <a:pt x="357613" y="240654"/>
                  <a:pt x="377060" y="237414"/>
                </a:cubicBezTo>
                <a:close/>
                <a:moveTo>
                  <a:pt x="1121871" y="232336"/>
                </a:moveTo>
                <a:cubicBezTo>
                  <a:pt x="1125168" y="231531"/>
                  <a:pt x="1129052" y="233766"/>
                  <a:pt x="1135917" y="238415"/>
                </a:cubicBezTo>
                <a:cubicBezTo>
                  <a:pt x="1143504" y="243064"/>
                  <a:pt x="1144227" y="249144"/>
                  <a:pt x="1139891" y="254866"/>
                </a:cubicBezTo>
                <a:cubicBezTo>
                  <a:pt x="1129775" y="267740"/>
                  <a:pt x="1119658" y="279899"/>
                  <a:pt x="1108097" y="291701"/>
                </a:cubicBezTo>
                <a:cubicBezTo>
                  <a:pt x="1105929" y="293847"/>
                  <a:pt x="1097981" y="291343"/>
                  <a:pt x="1092922" y="290628"/>
                </a:cubicBezTo>
                <a:cubicBezTo>
                  <a:pt x="1093284" y="286694"/>
                  <a:pt x="1092200" y="281330"/>
                  <a:pt x="1094368" y="278469"/>
                </a:cubicBezTo>
                <a:cubicBezTo>
                  <a:pt x="1098703" y="273105"/>
                  <a:pt x="1098703" y="269528"/>
                  <a:pt x="1095813" y="263449"/>
                </a:cubicBezTo>
                <a:cubicBezTo>
                  <a:pt x="1093645" y="259157"/>
                  <a:pt x="1094729" y="252005"/>
                  <a:pt x="1096897" y="246998"/>
                </a:cubicBezTo>
                <a:cubicBezTo>
                  <a:pt x="1097619" y="244853"/>
                  <a:pt x="1104845" y="245568"/>
                  <a:pt x="1111349" y="244495"/>
                </a:cubicBezTo>
                <a:cubicBezTo>
                  <a:pt x="1115865" y="236985"/>
                  <a:pt x="1118575" y="233140"/>
                  <a:pt x="1121871" y="232336"/>
                </a:cubicBezTo>
                <a:close/>
                <a:moveTo>
                  <a:pt x="1175567" y="231790"/>
                </a:moveTo>
                <a:cubicBezTo>
                  <a:pt x="1180583" y="234324"/>
                  <a:pt x="1188108" y="238306"/>
                  <a:pt x="1189183" y="243012"/>
                </a:cubicBezTo>
                <a:cubicBezTo>
                  <a:pt x="1191333" y="251699"/>
                  <a:pt x="1194917" y="254595"/>
                  <a:pt x="1203158" y="256405"/>
                </a:cubicBezTo>
                <a:cubicBezTo>
                  <a:pt x="1208175" y="257853"/>
                  <a:pt x="1213192" y="264369"/>
                  <a:pt x="1215342" y="269799"/>
                </a:cubicBezTo>
                <a:cubicBezTo>
                  <a:pt x="1216058" y="272333"/>
                  <a:pt x="1209967" y="277762"/>
                  <a:pt x="1206025" y="283554"/>
                </a:cubicBezTo>
                <a:cubicBezTo>
                  <a:pt x="1212475" y="300930"/>
                  <a:pt x="1227525" y="311789"/>
                  <a:pt x="1247592" y="312151"/>
                </a:cubicBezTo>
                <a:cubicBezTo>
                  <a:pt x="1259775" y="312513"/>
                  <a:pt x="1271958" y="311789"/>
                  <a:pt x="1283783" y="314685"/>
                </a:cubicBezTo>
                <a:cubicBezTo>
                  <a:pt x="1290950" y="316133"/>
                  <a:pt x="1298833" y="321563"/>
                  <a:pt x="1302417" y="327355"/>
                </a:cubicBezTo>
                <a:cubicBezTo>
                  <a:pt x="1304567" y="331336"/>
                  <a:pt x="1301700" y="340748"/>
                  <a:pt x="1298117" y="345816"/>
                </a:cubicBezTo>
                <a:cubicBezTo>
                  <a:pt x="1287367" y="361381"/>
                  <a:pt x="1276975" y="362105"/>
                  <a:pt x="1260133" y="355228"/>
                </a:cubicBezTo>
                <a:cubicBezTo>
                  <a:pt x="1250100" y="351246"/>
                  <a:pt x="1238633" y="352332"/>
                  <a:pt x="1227883" y="351608"/>
                </a:cubicBezTo>
                <a:cubicBezTo>
                  <a:pt x="1217492" y="350884"/>
                  <a:pt x="1207817" y="349074"/>
                  <a:pt x="1201008" y="339662"/>
                </a:cubicBezTo>
                <a:cubicBezTo>
                  <a:pt x="1198858" y="337128"/>
                  <a:pt x="1193842" y="336404"/>
                  <a:pt x="1190258" y="335318"/>
                </a:cubicBezTo>
                <a:cubicBezTo>
                  <a:pt x="1175567" y="330612"/>
                  <a:pt x="1170908" y="319391"/>
                  <a:pt x="1176642" y="305635"/>
                </a:cubicBezTo>
                <a:cubicBezTo>
                  <a:pt x="1180942" y="294776"/>
                  <a:pt x="1185242" y="283554"/>
                  <a:pt x="1188108" y="272333"/>
                </a:cubicBezTo>
                <a:cubicBezTo>
                  <a:pt x="1188825" y="269799"/>
                  <a:pt x="1185600" y="265093"/>
                  <a:pt x="1183092" y="262197"/>
                </a:cubicBezTo>
                <a:cubicBezTo>
                  <a:pt x="1179508" y="257853"/>
                  <a:pt x="1174133" y="254957"/>
                  <a:pt x="1171267" y="250613"/>
                </a:cubicBezTo>
                <a:cubicBezTo>
                  <a:pt x="1168758" y="245908"/>
                  <a:pt x="1168400" y="240116"/>
                  <a:pt x="1168400" y="235048"/>
                </a:cubicBezTo>
                <a:cubicBezTo>
                  <a:pt x="1168400" y="233600"/>
                  <a:pt x="1174492" y="230704"/>
                  <a:pt x="1175567" y="231790"/>
                </a:cubicBezTo>
                <a:close/>
                <a:moveTo>
                  <a:pt x="2332325" y="227894"/>
                </a:moveTo>
                <a:cubicBezTo>
                  <a:pt x="2340227" y="227528"/>
                  <a:pt x="2348129" y="228259"/>
                  <a:pt x="2355671" y="228259"/>
                </a:cubicBezTo>
                <a:cubicBezTo>
                  <a:pt x="2364291" y="228624"/>
                  <a:pt x="2372911" y="227894"/>
                  <a:pt x="2381172" y="229721"/>
                </a:cubicBezTo>
                <a:cubicBezTo>
                  <a:pt x="2392306" y="231913"/>
                  <a:pt x="2395179" y="238490"/>
                  <a:pt x="2391587" y="250182"/>
                </a:cubicBezTo>
                <a:cubicBezTo>
                  <a:pt x="2387637" y="264066"/>
                  <a:pt x="2376502" y="273201"/>
                  <a:pt x="2359981" y="273201"/>
                </a:cubicBezTo>
                <a:cubicBezTo>
                  <a:pt x="2354594" y="271739"/>
                  <a:pt x="2343460" y="272105"/>
                  <a:pt x="2339509" y="266624"/>
                </a:cubicBezTo>
                <a:cubicBezTo>
                  <a:pt x="2333044" y="258220"/>
                  <a:pt x="2326220" y="251643"/>
                  <a:pt x="2317241" y="246893"/>
                </a:cubicBezTo>
                <a:cubicBezTo>
                  <a:pt x="2316163" y="246163"/>
                  <a:pt x="2318677" y="235932"/>
                  <a:pt x="2321551" y="231547"/>
                </a:cubicBezTo>
                <a:cubicBezTo>
                  <a:pt x="2322987" y="228624"/>
                  <a:pt x="2328375" y="227894"/>
                  <a:pt x="2332325" y="227894"/>
                </a:cubicBezTo>
                <a:close/>
                <a:moveTo>
                  <a:pt x="1203966" y="205883"/>
                </a:moveTo>
                <a:cubicBezTo>
                  <a:pt x="1207454" y="206708"/>
                  <a:pt x="1209872" y="210371"/>
                  <a:pt x="1212477" y="216782"/>
                </a:cubicBezTo>
                <a:cubicBezTo>
                  <a:pt x="1212105" y="218247"/>
                  <a:pt x="1211361" y="219347"/>
                  <a:pt x="1210616" y="220812"/>
                </a:cubicBezTo>
                <a:cubicBezTo>
                  <a:pt x="1204291" y="218247"/>
                  <a:pt x="1197594" y="215317"/>
                  <a:pt x="1189037" y="212020"/>
                </a:cubicBezTo>
                <a:cubicBezTo>
                  <a:pt x="1195920" y="207074"/>
                  <a:pt x="1200478" y="205059"/>
                  <a:pt x="1203966" y="205883"/>
                </a:cubicBezTo>
                <a:close/>
                <a:moveTo>
                  <a:pt x="3679477" y="199991"/>
                </a:moveTo>
                <a:cubicBezTo>
                  <a:pt x="3683624" y="200953"/>
                  <a:pt x="3687548" y="203663"/>
                  <a:pt x="3690581" y="209959"/>
                </a:cubicBezTo>
                <a:cubicBezTo>
                  <a:pt x="3682732" y="212758"/>
                  <a:pt x="3675954" y="215906"/>
                  <a:pt x="3668819" y="217305"/>
                </a:cubicBezTo>
                <a:cubicBezTo>
                  <a:pt x="3665965" y="217654"/>
                  <a:pt x="3662398" y="213457"/>
                  <a:pt x="3659187" y="211009"/>
                </a:cubicBezTo>
                <a:cubicBezTo>
                  <a:pt x="3661684" y="207511"/>
                  <a:pt x="3663825" y="201215"/>
                  <a:pt x="3667036" y="200515"/>
                </a:cubicBezTo>
                <a:cubicBezTo>
                  <a:pt x="3670960" y="199816"/>
                  <a:pt x="3675330" y="199029"/>
                  <a:pt x="3679477" y="199991"/>
                </a:cubicBezTo>
                <a:close/>
                <a:moveTo>
                  <a:pt x="964057" y="194552"/>
                </a:moveTo>
                <a:cubicBezTo>
                  <a:pt x="969455" y="194552"/>
                  <a:pt x="975572" y="204278"/>
                  <a:pt x="979530" y="210761"/>
                </a:cubicBezTo>
                <a:cubicBezTo>
                  <a:pt x="984208" y="217605"/>
                  <a:pt x="986727" y="226249"/>
                  <a:pt x="991045" y="233453"/>
                </a:cubicBezTo>
                <a:cubicBezTo>
                  <a:pt x="996082" y="241737"/>
                  <a:pt x="1001840" y="241377"/>
                  <a:pt x="1006158" y="232732"/>
                </a:cubicBezTo>
                <a:cubicBezTo>
                  <a:pt x="1009396" y="226609"/>
                  <a:pt x="1010476" y="219405"/>
                  <a:pt x="1014074" y="213282"/>
                </a:cubicBezTo>
                <a:cubicBezTo>
                  <a:pt x="1017313" y="207879"/>
                  <a:pt x="1022350" y="203557"/>
                  <a:pt x="1027028" y="198515"/>
                </a:cubicBezTo>
                <a:lnTo>
                  <a:pt x="1032066" y="201396"/>
                </a:lnTo>
                <a:cubicBezTo>
                  <a:pt x="1030986" y="208960"/>
                  <a:pt x="1030626" y="217605"/>
                  <a:pt x="1028467" y="225169"/>
                </a:cubicBezTo>
                <a:cubicBezTo>
                  <a:pt x="1026308" y="234173"/>
                  <a:pt x="1028467" y="238496"/>
                  <a:pt x="1037823" y="239216"/>
                </a:cubicBezTo>
                <a:cubicBezTo>
                  <a:pt x="1041781" y="239936"/>
                  <a:pt x="1047539" y="242097"/>
                  <a:pt x="1048258" y="244979"/>
                </a:cubicBezTo>
                <a:cubicBezTo>
                  <a:pt x="1048978" y="248221"/>
                  <a:pt x="1046819" y="253623"/>
                  <a:pt x="1043940" y="256505"/>
                </a:cubicBezTo>
                <a:cubicBezTo>
                  <a:pt x="1035664" y="265149"/>
                  <a:pt x="1027748" y="273434"/>
                  <a:pt x="1012995" y="273074"/>
                </a:cubicBezTo>
                <a:cubicBezTo>
                  <a:pt x="993923" y="273074"/>
                  <a:pt x="974492" y="276315"/>
                  <a:pt x="955061" y="278116"/>
                </a:cubicBezTo>
                <a:cubicBezTo>
                  <a:pt x="941387" y="279557"/>
                  <a:pt x="938869" y="278116"/>
                  <a:pt x="930952" y="263709"/>
                </a:cubicBezTo>
                <a:cubicBezTo>
                  <a:pt x="939228" y="261187"/>
                  <a:pt x="946425" y="259026"/>
                  <a:pt x="953622" y="256865"/>
                </a:cubicBezTo>
                <a:lnTo>
                  <a:pt x="954342" y="253623"/>
                </a:lnTo>
                <a:cubicBezTo>
                  <a:pt x="948584" y="251823"/>
                  <a:pt x="942827" y="250382"/>
                  <a:pt x="937429" y="248941"/>
                </a:cubicBezTo>
                <a:cubicBezTo>
                  <a:pt x="931672" y="246780"/>
                  <a:pt x="925195" y="245699"/>
                  <a:pt x="920517" y="241737"/>
                </a:cubicBezTo>
                <a:cubicBezTo>
                  <a:pt x="914400" y="236334"/>
                  <a:pt x="915120" y="232372"/>
                  <a:pt x="923396" y="227330"/>
                </a:cubicBezTo>
                <a:cubicBezTo>
                  <a:pt x="931312" y="223007"/>
                  <a:pt x="935270" y="212562"/>
                  <a:pt x="942107" y="206439"/>
                </a:cubicBezTo>
                <a:cubicBezTo>
                  <a:pt x="948584" y="200676"/>
                  <a:pt x="956860" y="194192"/>
                  <a:pt x="964057" y="194552"/>
                </a:cubicBezTo>
                <a:close/>
                <a:moveTo>
                  <a:pt x="3184641" y="179903"/>
                </a:moveTo>
                <a:cubicBezTo>
                  <a:pt x="3185721" y="182062"/>
                  <a:pt x="3186801" y="184582"/>
                  <a:pt x="3188242" y="187101"/>
                </a:cubicBezTo>
                <a:cubicBezTo>
                  <a:pt x="3193643" y="196818"/>
                  <a:pt x="3200844" y="203296"/>
                  <a:pt x="3213086" y="201136"/>
                </a:cubicBezTo>
                <a:cubicBezTo>
                  <a:pt x="3220647" y="199697"/>
                  <a:pt x="3225328" y="204735"/>
                  <a:pt x="3227488" y="211933"/>
                </a:cubicBezTo>
                <a:cubicBezTo>
                  <a:pt x="3228208" y="215172"/>
                  <a:pt x="3229649" y="218411"/>
                  <a:pt x="3231449" y="224529"/>
                </a:cubicBezTo>
                <a:cubicBezTo>
                  <a:pt x="3235050" y="219491"/>
                  <a:pt x="3237570" y="217331"/>
                  <a:pt x="3239010" y="214452"/>
                </a:cubicBezTo>
                <a:cubicBezTo>
                  <a:pt x="3246211" y="201136"/>
                  <a:pt x="3263854" y="195018"/>
                  <a:pt x="3277177" y="201496"/>
                </a:cubicBezTo>
                <a:cubicBezTo>
                  <a:pt x="3287979" y="206895"/>
                  <a:pt x="3298420" y="211933"/>
                  <a:pt x="3308502" y="218051"/>
                </a:cubicBezTo>
                <a:cubicBezTo>
                  <a:pt x="3311743" y="220210"/>
                  <a:pt x="3313543" y="224529"/>
                  <a:pt x="3316063" y="228128"/>
                </a:cubicBezTo>
                <a:cubicBezTo>
                  <a:pt x="3317504" y="230647"/>
                  <a:pt x="3318224" y="234246"/>
                  <a:pt x="3320744" y="236045"/>
                </a:cubicBezTo>
                <a:cubicBezTo>
                  <a:pt x="3331186" y="244323"/>
                  <a:pt x="3331186" y="254759"/>
                  <a:pt x="3327945" y="265916"/>
                </a:cubicBezTo>
                <a:cubicBezTo>
                  <a:pt x="3321464" y="290028"/>
                  <a:pt x="3313543" y="313780"/>
                  <a:pt x="3306702" y="337533"/>
                </a:cubicBezTo>
                <a:cubicBezTo>
                  <a:pt x="3305261" y="342571"/>
                  <a:pt x="3305622" y="347610"/>
                  <a:pt x="3308142" y="354087"/>
                </a:cubicBezTo>
                <a:cubicBezTo>
                  <a:pt x="3315703" y="345450"/>
                  <a:pt x="3323265" y="337533"/>
                  <a:pt x="3330106" y="328896"/>
                </a:cubicBezTo>
                <a:cubicBezTo>
                  <a:pt x="3331906" y="326016"/>
                  <a:pt x="3331546" y="320978"/>
                  <a:pt x="3331546" y="317019"/>
                </a:cubicBezTo>
                <a:cubicBezTo>
                  <a:pt x="3331546" y="314500"/>
                  <a:pt x="3329746" y="310541"/>
                  <a:pt x="3331186" y="309822"/>
                </a:cubicBezTo>
                <a:cubicBezTo>
                  <a:pt x="3332626" y="308022"/>
                  <a:pt x="3336227" y="307662"/>
                  <a:pt x="3339107" y="308022"/>
                </a:cubicBezTo>
                <a:cubicBezTo>
                  <a:pt x="3345948" y="309102"/>
                  <a:pt x="3352790" y="309822"/>
                  <a:pt x="3359271" y="312341"/>
                </a:cubicBezTo>
                <a:cubicBezTo>
                  <a:pt x="3375833" y="318459"/>
                  <a:pt x="3386275" y="302624"/>
                  <a:pt x="3400678" y="300105"/>
                </a:cubicBezTo>
                <a:cubicBezTo>
                  <a:pt x="3412200" y="298305"/>
                  <a:pt x="3421921" y="296866"/>
                  <a:pt x="3432363" y="302984"/>
                </a:cubicBezTo>
                <a:cubicBezTo>
                  <a:pt x="3446405" y="310901"/>
                  <a:pt x="3461528" y="313061"/>
                  <a:pt x="3477371" y="306583"/>
                </a:cubicBezTo>
                <a:cubicBezTo>
                  <a:pt x="3484572" y="303704"/>
                  <a:pt x="3490333" y="300465"/>
                  <a:pt x="3488172" y="290748"/>
                </a:cubicBezTo>
                <a:cubicBezTo>
                  <a:pt x="3486012" y="281751"/>
                  <a:pt x="3489613" y="277072"/>
                  <a:pt x="3499334" y="276712"/>
                </a:cubicBezTo>
                <a:cubicBezTo>
                  <a:pt x="3509056" y="276352"/>
                  <a:pt x="3519858" y="272034"/>
                  <a:pt x="3528139" y="274913"/>
                </a:cubicBezTo>
                <a:cubicBezTo>
                  <a:pt x="3540021" y="278512"/>
                  <a:pt x="3550823" y="286789"/>
                  <a:pt x="3560905" y="294706"/>
                </a:cubicBezTo>
                <a:cubicBezTo>
                  <a:pt x="3567746" y="300105"/>
                  <a:pt x="3576027" y="305863"/>
                  <a:pt x="3574587" y="317379"/>
                </a:cubicBezTo>
                <a:cubicBezTo>
                  <a:pt x="3574227" y="319898"/>
                  <a:pt x="3577828" y="324217"/>
                  <a:pt x="3580708" y="326016"/>
                </a:cubicBezTo>
                <a:cubicBezTo>
                  <a:pt x="3594030" y="334654"/>
                  <a:pt x="3607713" y="342571"/>
                  <a:pt x="3621035" y="350489"/>
                </a:cubicBezTo>
                <a:cubicBezTo>
                  <a:pt x="3622475" y="350129"/>
                  <a:pt x="3623915" y="349409"/>
                  <a:pt x="3624996" y="348689"/>
                </a:cubicBezTo>
                <a:cubicBezTo>
                  <a:pt x="3624996" y="342571"/>
                  <a:pt x="3624275" y="336453"/>
                  <a:pt x="3625356" y="330335"/>
                </a:cubicBezTo>
                <a:cubicBezTo>
                  <a:pt x="3626436" y="326016"/>
                  <a:pt x="3629676" y="319898"/>
                  <a:pt x="3632917" y="318819"/>
                </a:cubicBezTo>
                <a:cubicBezTo>
                  <a:pt x="3645159" y="315220"/>
                  <a:pt x="3658121" y="311981"/>
                  <a:pt x="3670723" y="311261"/>
                </a:cubicBezTo>
                <a:cubicBezTo>
                  <a:pt x="3685486" y="310901"/>
                  <a:pt x="3697008" y="305863"/>
                  <a:pt x="3701689" y="292547"/>
                </a:cubicBezTo>
                <a:cubicBezTo>
                  <a:pt x="3705649" y="281031"/>
                  <a:pt x="3697368" y="273113"/>
                  <a:pt x="3688006" y="267355"/>
                </a:cubicBezTo>
                <a:cubicBezTo>
                  <a:pt x="3694487" y="241444"/>
                  <a:pt x="3718251" y="232087"/>
                  <a:pt x="3740215" y="245762"/>
                </a:cubicBezTo>
                <a:cubicBezTo>
                  <a:pt x="3746336" y="249001"/>
                  <a:pt x="3752457" y="252240"/>
                  <a:pt x="3758938" y="254759"/>
                </a:cubicBezTo>
                <a:cubicBezTo>
                  <a:pt x="3761099" y="255479"/>
                  <a:pt x="3765419" y="254399"/>
                  <a:pt x="3767220" y="252600"/>
                </a:cubicBezTo>
                <a:cubicBezTo>
                  <a:pt x="3770100" y="249721"/>
                  <a:pt x="3771900" y="245762"/>
                  <a:pt x="3774421" y="242883"/>
                </a:cubicBezTo>
                <a:cubicBezTo>
                  <a:pt x="3785583" y="227768"/>
                  <a:pt x="3802146" y="229207"/>
                  <a:pt x="3809707" y="246122"/>
                </a:cubicBezTo>
                <a:cubicBezTo>
                  <a:pt x="3814388" y="255839"/>
                  <a:pt x="3823029" y="259078"/>
                  <a:pt x="3832751" y="259078"/>
                </a:cubicBezTo>
                <a:cubicBezTo>
                  <a:pt x="3842832" y="259438"/>
                  <a:pt x="3852914" y="256919"/>
                  <a:pt x="3860836" y="266635"/>
                </a:cubicBezTo>
                <a:cubicBezTo>
                  <a:pt x="3862636" y="268435"/>
                  <a:pt x="3869117" y="267715"/>
                  <a:pt x="3872357" y="265916"/>
                </a:cubicBezTo>
                <a:cubicBezTo>
                  <a:pt x="3883519" y="261237"/>
                  <a:pt x="3894321" y="255839"/>
                  <a:pt x="3905483" y="250081"/>
                </a:cubicBezTo>
                <a:cubicBezTo>
                  <a:pt x="3931407" y="236765"/>
                  <a:pt x="3954811" y="244683"/>
                  <a:pt x="3970294" y="273113"/>
                </a:cubicBezTo>
                <a:cubicBezTo>
                  <a:pt x="3972814" y="277432"/>
                  <a:pt x="3978575" y="281391"/>
                  <a:pt x="3983616" y="283550"/>
                </a:cubicBezTo>
                <a:cubicBezTo>
                  <a:pt x="3991178" y="287149"/>
                  <a:pt x="4000179" y="289308"/>
                  <a:pt x="4008460" y="292547"/>
                </a:cubicBezTo>
                <a:cubicBezTo>
                  <a:pt x="4012781" y="272754"/>
                  <a:pt x="4018902" y="267355"/>
                  <a:pt x="4039066" y="263037"/>
                </a:cubicBezTo>
                <a:cubicBezTo>
                  <a:pt x="4048787" y="260877"/>
                  <a:pt x="4057789" y="256199"/>
                  <a:pt x="4067870" y="253680"/>
                </a:cubicBezTo>
                <a:cubicBezTo>
                  <a:pt x="4071831" y="252240"/>
                  <a:pt x="4077232" y="251880"/>
                  <a:pt x="4081193" y="253680"/>
                </a:cubicBezTo>
                <a:cubicBezTo>
                  <a:pt x="4090194" y="257638"/>
                  <a:pt x="4098116" y="263397"/>
                  <a:pt x="4107117" y="267355"/>
                </a:cubicBezTo>
                <a:cubicBezTo>
                  <a:pt x="4110358" y="268795"/>
                  <a:pt x="4115399" y="266995"/>
                  <a:pt x="4119719" y="266635"/>
                </a:cubicBezTo>
                <a:cubicBezTo>
                  <a:pt x="4118999" y="262317"/>
                  <a:pt x="4119359" y="256919"/>
                  <a:pt x="4117199" y="253320"/>
                </a:cubicBezTo>
                <a:cubicBezTo>
                  <a:pt x="4112878" y="246842"/>
                  <a:pt x="4107117" y="241084"/>
                  <a:pt x="4102436" y="235326"/>
                </a:cubicBezTo>
                <a:cubicBezTo>
                  <a:pt x="4096315" y="227048"/>
                  <a:pt x="4099196" y="222370"/>
                  <a:pt x="4108197" y="219131"/>
                </a:cubicBezTo>
                <a:cubicBezTo>
                  <a:pt x="4145284" y="206535"/>
                  <a:pt x="4182010" y="205815"/>
                  <a:pt x="4219456" y="216611"/>
                </a:cubicBezTo>
                <a:cubicBezTo>
                  <a:pt x="4225577" y="218411"/>
                  <a:pt x="4232058" y="218411"/>
                  <a:pt x="4238539" y="219131"/>
                </a:cubicBezTo>
                <a:cubicBezTo>
                  <a:pt x="4259423" y="221650"/>
                  <a:pt x="4280666" y="223089"/>
                  <a:pt x="4301910" y="226328"/>
                </a:cubicBezTo>
                <a:cubicBezTo>
                  <a:pt x="4307671" y="227048"/>
                  <a:pt x="4312712" y="232446"/>
                  <a:pt x="4317753" y="236405"/>
                </a:cubicBezTo>
                <a:cubicBezTo>
                  <a:pt x="4324954" y="242163"/>
                  <a:pt x="4331795" y="247921"/>
                  <a:pt x="4338276" y="254040"/>
                </a:cubicBezTo>
                <a:cubicBezTo>
                  <a:pt x="4339356" y="252960"/>
                  <a:pt x="4340077" y="252600"/>
                  <a:pt x="4341157" y="251880"/>
                </a:cubicBezTo>
                <a:cubicBezTo>
                  <a:pt x="4340437" y="249721"/>
                  <a:pt x="4340437" y="246842"/>
                  <a:pt x="4338996" y="245402"/>
                </a:cubicBezTo>
                <a:cubicBezTo>
                  <a:pt x="4335036" y="240004"/>
                  <a:pt x="4331795" y="235326"/>
                  <a:pt x="4336836" y="229207"/>
                </a:cubicBezTo>
                <a:cubicBezTo>
                  <a:pt x="4342237" y="222730"/>
                  <a:pt x="4347998" y="216971"/>
                  <a:pt x="4357720" y="219491"/>
                </a:cubicBezTo>
                <a:cubicBezTo>
                  <a:pt x="4368521" y="222730"/>
                  <a:pt x="4379323" y="223809"/>
                  <a:pt x="4386164" y="234246"/>
                </a:cubicBezTo>
                <a:cubicBezTo>
                  <a:pt x="4391925" y="243243"/>
                  <a:pt x="4394446" y="251880"/>
                  <a:pt x="4388325" y="260517"/>
                </a:cubicBezTo>
                <a:cubicBezTo>
                  <a:pt x="4384004" y="267355"/>
                  <a:pt x="4385444" y="272394"/>
                  <a:pt x="4390125" y="278152"/>
                </a:cubicBezTo>
                <a:cubicBezTo>
                  <a:pt x="4395166" y="284270"/>
                  <a:pt x="4398766" y="291108"/>
                  <a:pt x="4402007" y="297945"/>
                </a:cubicBezTo>
                <a:cubicBezTo>
                  <a:pt x="4408128" y="310901"/>
                  <a:pt x="4405968" y="315940"/>
                  <a:pt x="4392285" y="317019"/>
                </a:cubicBezTo>
                <a:cubicBezTo>
                  <a:pt x="4382564" y="318099"/>
                  <a:pt x="4372842" y="314860"/>
                  <a:pt x="4363120" y="314500"/>
                </a:cubicBezTo>
                <a:cubicBezTo>
                  <a:pt x="4358440" y="314140"/>
                  <a:pt x="4351238" y="313780"/>
                  <a:pt x="4347998" y="316659"/>
                </a:cubicBezTo>
                <a:cubicBezTo>
                  <a:pt x="4341157" y="323137"/>
                  <a:pt x="4335036" y="324937"/>
                  <a:pt x="4326394" y="319539"/>
                </a:cubicBezTo>
                <a:cubicBezTo>
                  <a:pt x="4324234" y="318099"/>
                  <a:pt x="4320633" y="318819"/>
                  <a:pt x="4317393" y="318819"/>
                </a:cubicBezTo>
                <a:cubicBezTo>
                  <a:pt x="4318113" y="322058"/>
                  <a:pt x="4317753" y="325657"/>
                  <a:pt x="4319553" y="328536"/>
                </a:cubicBezTo>
                <a:cubicBezTo>
                  <a:pt x="4324954" y="337173"/>
                  <a:pt x="4333595" y="345090"/>
                  <a:pt x="4336116" y="354447"/>
                </a:cubicBezTo>
                <a:cubicBezTo>
                  <a:pt x="4341877" y="377480"/>
                  <a:pt x="4335756" y="383598"/>
                  <a:pt x="4312352" y="384678"/>
                </a:cubicBezTo>
                <a:cubicBezTo>
                  <a:pt x="4308751" y="385038"/>
                  <a:pt x="4305151" y="388277"/>
                  <a:pt x="4301550" y="390076"/>
                </a:cubicBezTo>
                <a:cubicBezTo>
                  <a:pt x="4305151" y="392595"/>
                  <a:pt x="4308391" y="396554"/>
                  <a:pt x="4312352" y="396914"/>
                </a:cubicBezTo>
                <a:cubicBezTo>
                  <a:pt x="4328555" y="398713"/>
                  <a:pt x="4341157" y="406631"/>
                  <a:pt x="4351959" y="418867"/>
                </a:cubicBezTo>
                <a:cubicBezTo>
                  <a:pt x="4356639" y="424265"/>
                  <a:pt x="4362760" y="428584"/>
                  <a:pt x="4368521" y="433262"/>
                </a:cubicBezTo>
                <a:cubicBezTo>
                  <a:pt x="4372122" y="436501"/>
                  <a:pt x="4376803" y="438660"/>
                  <a:pt x="4380043" y="442259"/>
                </a:cubicBezTo>
                <a:cubicBezTo>
                  <a:pt x="4390125" y="453056"/>
                  <a:pt x="4389765" y="459534"/>
                  <a:pt x="4376443" y="465652"/>
                </a:cubicBezTo>
                <a:cubicBezTo>
                  <a:pt x="4344757" y="480407"/>
                  <a:pt x="4338636" y="510277"/>
                  <a:pt x="4330715" y="539068"/>
                </a:cubicBezTo>
                <a:cubicBezTo>
                  <a:pt x="4329995" y="541947"/>
                  <a:pt x="4329995" y="544826"/>
                  <a:pt x="4329995" y="547705"/>
                </a:cubicBezTo>
                <a:cubicBezTo>
                  <a:pt x="4326754" y="571098"/>
                  <a:pt x="4326394" y="571458"/>
                  <a:pt x="4304070" y="567139"/>
                </a:cubicBezTo>
                <a:cubicBezTo>
                  <a:pt x="4300470" y="566419"/>
                  <a:pt x="4296149" y="565700"/>
                  <a:pt x="4293269" y="567499"/>
                </a:cubicBezTo>
                <a:cubicBezTo>
                  <a:pt x="4279946" y="575417"/>
                  <a:pt x="4266984" y="584414"/>
                  <a:pt x="4253662" y="593051"/>
                </a:cubicBezTo>
                <a:cubicBezTo>
                  <a:pt x="4246101" y="598089"/>
                  <a:pt x="4243580" y="604567"/>
                  <a:pt x="4245020" y="612845"/>
                </a:cubicBezTo>
                <a:cubicBezTo>
                  <a:pt x="4247541" y="627960"/>
                  <a:pt x="4250421" y="643075"/>
                  <a:pt x="4253662" y="657470"/>
                </a:cubicBezTo>
                <a:cubicBezTo>
                  <a:pt x="4254382" y="661429"/>
                  <a:pt x="4257983" y="665748"/>
                  <a:pt x="4261223" y="667907"/>
                </a:cubicBezTo>
                <a:cubicBezTo>
                  <a:pt x="4279946" y="679063"/>
                  <a:pt x="4286788" y="696338"/>
                  <a:pt x="4286788" y="717211"/>
                </a:cubicBezTo>
                <a:cubicBezTo>
                  <a:pt x="4286788" y="728728"/>
                  <a:pt x="4287148" y="739884"/>
                  <a:pt x="4295069" y="749601"/>
                </a:cubicBezTo>
                <a:cubicBezTo>
                  <a:pt x="4297589" y="752840"/>
                  <a:pt x="4299030" y="758958"/>
                  <a:pt x="4297589" y="761837"/>
                </a:cubicBezTo>
                <a:cubicBezTo>
                  <a:pt x="4284987" y="788828"/>
                  <a:pt x="4283907" y="817979"/>
                  <a:pt x="4282107" y="846770"/>
                </a:cubicBezTo>
                <a:cubicBezTo>
                  <a:pt x="4282107" y="848209"/>
                  <a:pt x="4282467" y="849289"/>
                  <a:pt x="4282107" y="850369"/>
                </a:cubicBezTo>
                <a:cubicBezTo>
                  <a:pt x="4279586" y="855047"/>
                  <a:pt x="4277786" y="861525"/>
                  <a:pt x="4273825" y="863684"/>
                </a:cubicBezTo>
                <a:cubicBezTo>
                  <a:pt x="4271305" y="865124"/>
                  <a:pt x="4263744" y="860445"/>
                  <a:pt x="4261223" y="856847"/>
                </a:cubicBezTo>
                <a:cubicBezTo>
                  <a:pt x="4245381" y="829855"/>
                  <a:pt x="4230258" y="802504"/>
                  <a:pt x="4214775" y="775153"/>
                </a:cubicBezTo>
                <a:cubicBezTo>
                  <a:pt x="4212975" y="771554"/>
                  <a:pt x="4211895" y="767235"/>
                  <a:pt x="4210095" y="763996"/>
                </a:cubicBezTo>
                <a:cubicBezTo>
                  <a:pt x="4191731" y="734126"/>
                  <a:pt x="4191371" y="703176"/>
                  <a:pt x="4201453" y="670066"/>
                </a:cubicBezTo>
                <a:cubicBezTo>
                  <a:pt x="4206854" y="650992"/>
                  <a:pt x="4206854" y="630479"/>
                  <a:pt x="4210815" y="611045"/>
                </a:cubicBezTo>
                <a:cubicBezTo>
                  <a:pt x="4212975" y="599169"/>
                  <a:pt x="4218376" y="588013"/>
                  <a:pt x="4220176" y="576136"/>
                </a:cubicBezTo>
                <a:cubicBezTo>
                  <a:pt x="4221617" y="569299"/>
                  <a:pt x="4219816" y="561741"/>
                  <a:pt x="4218736" y="554903"/>
                </a:cubicBezTo>
                <a:cubicBezTo>
                  <a:pt x="4216576" y="544467"/>
                  <a:pt x="4213695" y="533670"/>
                  <a:pt x="4210095" y="523233"/>
                </a:cubicBezTo>
                <a:cubicBezTo>
                  <a:pt x="4209374" y="519994"/>
                  <a:pt x="4205414" y="517115"/>
                  <a:pt x="4202533" y="514236"/>
                </a:cubicBezTo>
                <a:cubicBezTo>
                  <a:pt x="4200013" y="517835"/>
                  <a:pt x="4196052" y="521074"/>
                  <a:pt x="4195692" y="525033"/>
                </a:cubicBezTo>
                <a:cubicBezTo>
                  <a:pt x="4194972" y="535829"/>
                  <a:pt x="4196412" y="546626"/>
                  <a:pt x="4196052" y="557782"/>
                </a:cubicBezTo>
                <a:cubicBezTo>
                  <a:pt x="4195692" y="561381"/>
                  <a:pt x="4193892" y="565700"/>
                  <a:pt x="4191731" y="568939"/>
                </a:cubicBezTo>
                <a:cubicBezTo>
                  <a:pt x="4184890" y="580455"/>
                  <a:pt x="4180930" y="580455"/>
                  <a:pt x="4173728" y="569299"/>
                </a:cubicBezTo>
                <a:cubicBezTo>
                  <a:pt x="4163287" y="553104"/>
                  <a:pt x="4149604" y="554183"/>
                  <a:pt x="4138802" y="569658"/>
                </a:cubicBezTo>
                <a:cubicBezTo>
                  <a:pt x="4126560" y="588013"/>
                  <a:pt x="4126560" y="608886"/>
                  <a:pt x="4125120" y="629399"/>
                </a:cubicBezTo>
                <a:cubicBezTo>
                  <a:pt x="4124760" y="631919"/>
                  <a:pt x="4126200" y="635517"/>
                  <a:pt x="4128001" y="637317"/>
                </a:cubicBezTo>
                <a:cubicBezTo>
                  <a:pt x="4136642" y="645234"/>
                  <a:pt x="4133042" y="650273"/>
                  <a:pt x="4124400" y="654951"/>
                </a:cubicBezTo>
                <a:cubicBezTo>
                  <a:pt x="4115038" y="659990"/>
                  <a:pt x="4107477" y="666108"/>
                  <a:pt x="4095595" y="656031"/>
                </a:cubicBezTo>
                <a:cubicBezTo>
                  <a:pt x="4087314" y="649193"/>
                  <a:pt x="4073631" y="648833"/>
                  <a:pt x="4061029" y="655311"/>
                </a:cubicBezTo>
                <a:cubicBezTo>
                  <a:pt x="4043026" y="664308"/>
                  <a:pt x="4023223" y="670786"/>
                  <a:pt x="4003780" y="676904"/>
                </a:cubicBezTo>
                <a:cubicBezTo>
                  <a:pt x="3989017" y="681943"/>
                  <a:pt x="3980016" y="688780"/>
                  <a:pt x="3975695" y="705335"/>
                </a:cubicBezTo>
                <a:cubicBezTo>
                  <a:pt x="3966693" y="740964"/>
                  <a:pt x="3955532" y="775872"/>
                  <a:pt x="3944370" y="810781"/>
                </a:cubicBezTo>
                <a:cubicBezTo>
                  <a:pt x="3942569" y="817259"/>
                  <a:pt x="3944010" y="820138"/>
                  <a:pt x="3949410" y="823737"/>
                </a:cubicBezTo>
                <a:cubicBezTo>
                  <a:pt x="3956972" y="828416"/>
                  <a:pt x="3964533" y="833454"/>
                  <a:pt x="3971374" y="838852"/>
                </a:cubicBezTo>
                <a:cubicBezTo>
                  <a:pt x="3977855" y="844610"/>
                  <a:pt x="3983256" y="843891"/>
                  <a:pt x="3990097" y="839572"/>
                </a:cubicBezTo>
                <a:cubicBezTo>
                  <a:pt x="3995858" y="836333"/>
                  <a:pt x="4003420" y="830935"/>
                  <a:pt x="4008820" y="832374"/>
                </a:cubicBezTo>
                <a:cubicBezTo>
                  <a:pt x="4020703" y="835613"/>
                  <a:pt x="4034025" y="839932"/>
                  <a:pt x="4038345" y="853248"/>
                </a:cubicBezTo>
                <a:cubicBezTo>
                  <a:pt x="4043386" y="867283"/>
                  <a:pt x="4046987" y="882038"/>
                  <a:pt x="4050588" y="896794"/>
                </a:cubicBezTo>
                <a:cubicBezTo>
                  <a:pt x="4053108" y="906511"/>
                  <a:pt x="4053828" y="916947"/>
                  <a:pt x="4057789" y="926304"/>
                </a:cubicBezTo>
                <a:cubicBezTo>
                  <a:pt x="4070031" y="957254"/>
                  <a:pt x="4068231" y="988204"/>
                  <a:pt x="4059229" y="1018795"/>
                </a:cubicBezTo>
                <a:cubicBezTo>
                  <a:pt x="4052028" y="1042907"/>
                  <a:pt x="4041946" y="1067019"/>
                  <a:pt x="4032224" y="1090772"/>
                </a:cubicBezTo>
                <a:cubicBezTo>
                  <a:pt x="4027904" y="1101568"/>
                  <a:pt x="4019622" y="1107686"/>
                  <a:pt x="4006300" y="1106966"/>
                </a:cubicBezTo>
                <a:cubicBezTo>
                  <a:pt x="3991898" y="1105887"/>
                  <a:pt x="3974975" y="1118843"/>
                  <a:pt x="3973895" y="1132878"/>
                </a:cubicBezTo>
                <a:cubicBezTo>
                  <a:pt x="3972094" y="1150512"/>
                  <a:pt x="3967774" y="1166347"/>
                  <a:pt x="3957332" y="1180743"/>
                </a:cubicBezTo>
                <a:cubicBezTo>
                  <a:pt x="3952291" y="1187581"/>
                  <a:pt x="3954811" y="1192979"/>
                  <a:pt x="3960212" y="1199097"/>
                </a:cubicBezTo>
                <a:cubicBezTo>
                  <a:pt x="3969934" y="1210973"/>
                  <a:pt x="3980376" y="1222489"/>
                  <a:pt x="3987577" y="1236165"/>
                </a:cubicBezTo>
                <a:cubicBezTo>
                  <a:pt x="3992618" y="1245162"/>
                  <a:pt x="3992618" y="1257038"/>
                  <a:pt x="3994058" y="1267475"/>
                </a:cubicBezTo>
                <a:cubicBezTo>
                  <a:pt x="3995138" y="1275392"/>
                  <a:pt x="3990097" y="1279351"/>
                  <a:pt x="3983616" y="1281870"/>
                </a:cubicBezTo>
                <a:cubicBezTo>
                  <a:pt x="3962013" y="1290508"/>
                  <a:pt x="3958052" y="1288348"/>
                  <a:pt x="3955171" y="1265316"/>
                </a:cubicBezTo>
                <a:cubicBezTo>
                  <a:pt x="3954451" y="1259917"/>
                  <a:pt x="3953011" y="1254879"/>
                  <a:pt x="3952651" y="1249481"/>
                </a:cubicBezTo>
                <a:cubicBezTo>
                  <a:pt x="3951931" y="1237964"/>
                  <a:pt x="3945810" y="1230767"/>
                  <a:pt x="3935008" y="1227168"/>
                </a:cubicBezTo>
                <a:cubicBezTo>
                  <a:pt x="3925286" y="1224289"/>
                  <a:pt x="3922046" y="1218171"/>
                  <a:pt x="3921686" y="1208094"/>
                </a:cubicBezTo>
                <a:cubicBezTo>
                  <a:pt x="3920966" y="1190460"/>
                  <a:pt x="3912684" y="1185421"/>
                  <a:pt x="3895761" y="1191179"/>
                </a:cubicBezTo>
                <a:cubicBezTo>
                  <a:pt x="3892161" y="1192259"/>
                  <a:pt x="3888920" y="1193699"/>
                  <a:pt x="3885320" y="1194778"/>
                </a:cubicBezTo>
                <a:cubicBezTo>
                  <a:pt x="3871277" y="1198017"/>
                  <a:pt x="3868397" y="1195498"/>
                  <a:pt x="3868037" y="1180743"/>
                </a:cubicBezTo>
                <a:cubicBezTo>
                  <a:pt x="3868037" y="1177144"/>
                  <a:pt x="3866236" y="1172465"/>
                  <a:pt x="3863716" y="1171026"/>
                </a:cubicBezTo>
                <a:cubicBezTo>
                  <a:pt x="3860836" y="1169586"/>
                  <a:pt x="3855435" y="1171026"/>
                  <a:pt x="3852914" y="1173185"/>
                </a:cubicBezTo>
                <a:cubicBezTo>
                  <a:pt x="3841752" y="1185421"/>
                  <a:pt x="3830590" y="1198017"/>
                  <a:pt x="3819789" y="1210973"/>
                </a:cubicBezTo>
                <a:cubicBezTo>
                  <a:pt x="3818348" y="1213132"/>
                  <a:pt x="3817988" y="1218171"/>
                  <a:pt x="3819429" y="1220690"/>
                </a:cubicBezTo>
                <a:cubicBezTo>
                  <a:pt x="3826270" y="1234366"/>
                  <a:pt x="3840672" y="1240124"/>
                  <a:pt x="3855435" y="1235445"/>
                </a:cubicBezTo>
                <a:cubicBezTo>
                  <a:pt x="3867317" y="1231487"/>
                  <a:pt x="3878839" y="1232206"/>
                  <a:pt x="3889640" y="1242643"/>
                </a:cubicBezTo>
                <a:cubicBezTo>
                  <a:pt x="3883879" y="1247321"/>
                  <a:pt x="3878839" y="1251640"/>
                  <a:pt x="3873798" y="1255959"/>
                </a:cubicBezTo>
                <a:cubicBezTo>
                  <a:pt x="3852914" y="1275033"/>
                  <a:pt x="3853274" y="1284030"/>
                  <a:pt x="3869117" y="1301664"/>
                </a:cubicBezTo>
                <a:cubicBezTo>
                  <a:pt x="3877758" y="1311381"/>
                  <a:pt x="3888200" y="1321818"/>
                  <a:pt x="3891441" y="1333334"/>
                </a:cubicBezTo>
                <a:cubicBezTo>
                  <a:pt x="3894321" y="1345210"/>
                  <a:pt x="3904763" y="1356726"/>
                  <a:pt x="3896842" y="1370762"/>
                </a:cubicBezTo>
                <a:cubicBezTo>
                  <a:pt x="3896121" y="1371842"/>
                  <a:pt x="3896121" y="1375081"/>
                  <a:pt x="3897562" y="1376160"/>
                </a:cubicBezTo>
                <a:cubicBezTo>
                  <a:pt x="3913404" y="1387677"/>
                  <a:pt x="3906203" y="1403511"/>
                  <a:pt x="3901882" y="1416467"/>
                </a:cubicBezTo>
                <a:cubicBezTo>
                  <a:pt x="3894321" y="1438060"/>
                  <a:pt x="3884239" y="1459294"/>
                  <a:pt x="3872718" y="1479087"/>
                </a:cubicBezTo>
                <a:cubicBezTo>
                  <a:pt x="3861556" y="1498161"/>
                  <a:pt x="3844633" y="1510037"/>
                  <a:pt x="3821229" y="1515076"/>
                </a:cubicBezTo>
                <a:cubicBezTo>
                  <a:pt x="3802146" y="1519034"/>
                  <a:pt x="3784143" y="1530911"/>
                  <a:pt x="3766139" y="1540987"/>
                </a:cubicBezTo>
                <a:cubicBezTo>
                  <a:pt x="3760018" y="1544586"/>
                  <a:pt x="3756418" y="1546746"/>
                  <a:pt x="3750657" y="1541347"/>
                </a:cubicBezTo>
                <a:cubicBezTo>
                  <a:pt x="3743816" y="1534869"/>
                  <a:pt x="3734454" y="1533790"/>
                  <a:pt x="3726893" y="1538828"/>
                </a:cubicBezTo>
                <a:cubicBezTo>
                  <a:pt x="3717531" y="1545666"/>
                  <a:pt x="3706729" y="1550704"/>
                  <a:pt x="3707089" y="1565820"/>
                </a:cubicBezTo>
                <a:cubicBezTo>
                  <a:pt x="3707089" y="1582014"/>
                  <a:pt x="3710690" y="1595690"/>
                  <a:pt x="3724372" y="1605047"/>
                </a:cubicBezTo>
                <a:cubicBezTo>
                  <a:pt x="3740215" y="1615843"/>
                  <a:pt x="3745976" y="1631319"/>
                  <a:pt x="3750657" y="1648953"/>
                </a:cubicBezTo>
                <a:cubicBezTo>
                  <a:pt x="3760739" y="1684581"/>
                  <a:pt x="3761459" y="1684581"/>
                  <a:pt x="3735174" y="1709773"/>
                </a:cubicBezTo>
                <a:cubicBezTo>
                  <a:pt x="3725813" y="1718411"/>
                  <a:pt x="3714651" y="1725968"/>
                  <a:pt x="3704209" y="1734605"/>
                </a:cubicBezTo>
                <a:cubicBezTo>
                  <a:pt x="3689086" y="1704735"/>
                  <a:pt x="3660642" y="1692859"/>
                  <a:pt x="3637958" y="1673785"/>
                </a:cubicBezTo>
                <a:cubicBezTo>
                  <a:pt x="3630397" y="1667667"/>
                  <a:pt x="3625716" y="1670546"/>
                  <a:pt x="3623915" y="1678463"/>
                </a:cubicBezTo>
                <a:cubicBezTo>
                  <a:pt x="3621035" y="1692139"/>
                  <a:pt x="3616354" y="1706534"/>
                  <a:pt x="3618154" y="1719490"/>
                </a:cubicBezTo>
                <a:cubicBezTo>
                  <a:pt x="3619955" y="1731367"/>
                  <a:pt x="3628956" y="1742883"/>
                  <a:pt x="3635797" y="1753679"/>
                </a:cubicBezTo>
                <a:cubicBezTo>
                  <a:pt x="3640478" y="1760517"/>
                  <a:pt x="3646239" y="1767715"/>
                  <a:pt x="3653080" y="1772393"/>
                </a:cubicBezTo>
                <a:cubicBezTo>
                  <a:pt x="3673964" y="1785709"/>
                  <a:pt x="3681885" y="1805863"/>
                  <a:pt x="3685126" y="1828535"/>
                </a:cubicBezTo>
                <a:cubicBezTo>
                  <a:pt x="3685846" y="1834653"/>
                  <a:pt x="3684766" y="1840771"/>
                  <a:pt x="3684766" y="1846890"/>
                </a:cubicBezTo>
                <a:cubicBezTo>
                  <a:pt x="3677925" y="1844730"/>
                  <a:pt x="3670723" y="1842931"/>
                  <a:pt x="3664962" y="1839332"/>
                </a:cubicBezTo>
                <a:cubicBezTo>
                  <a:pt x="3650560" y="1829615"/>
                  <a:pt x="3643359" y="1815220"/>
                  <a:pt x="3636878" y="1799025"/>
                </a:cubicBezTo>
                <a:cubicBezTo>
                  <a:pt x="3630397" y="1782470"/>
                  <a:pt x="3621035" y="1767355"/>
                  <a:pt x="3611313" y="1752240"/>
                </a:cubicBezTo>
                <a:cubicBezTo>
                  <a:pt x="3606272" y="1744322"/>
                  <a:pt x="3602312" y="1737125"/>
                  <a:pt x="3603752" y="1727408"/>
                </a:cubicBezTo>
                <a:cubicBezTo>
                  <a:pt x="3608793" y="1689260"/>
                  <a:pt x="3595831" y="1655071"/>
                  <a:pt x="3580348" y="1621602"/>
                </a:cubicBezTo>
                <a:cubicBezTo>
                  <a:pt x="3578908" y="1618003"/>
                  <a:pt x="3576387" y="1614764"/>
                  <a:pt x="3575307" y="1612964"/>
                </a:cubicBezTo>
                <a:cubicBezTo>
                  <a:pt x="3564865" y="1616923"/>
                  <a:pt x="3556584" y="1620522"/>
                  <a:pt x="3547582" y="1623041"/>
                </a:cubicBezTo>
                <a:cubicBezTo>
                  <a:pt x="3540021" y="1624841"/>
                  <a:pt x="3534980" y="1620882"/>
                  <a:pt x="3534980" y="1613324"/>
                </a:cubicBezTo>
                <a:cubicBezTo>
                  <a:pt x="3534980" y="1589932"/>
                  <a:pt x="3521658" y="1573017"/>
                  <a:pt x="3507616" y="1556103"/>
                </a:cubicBezTo>
                <a:cubicBezTo>
                  <a:pt x="3500415" y="1547465"/>
                  <a:pt x="3493213" y="1538468"/>
                  <a:pt x="3487092" y="1528751"/>
                </a:cubicBezTo>
                <a:cubicBezTo>
                  <a:pt x="3481691" y="1519754"/>
                  <a:pt x="3475570" y="1520474"/>
                  <a:pt x="3467649" y="1524073"/>
                </a:cubicBezTo>
                <a:cubicBezTo>
                  <a:pt x="3459728" y="1528032"/>
                  <a:pt x="3451086" y="1529831"/>
                  <a:pt x="3443165" y="1533790"/>
                </a:cubicBezTo>
                <a:cubicBezTo>
                  <a:pt x="3435243" y="1537748"/>
                  <a:pt x="3427322" y="1541707"/>
                  <a:pt x="3421201" y="1547465"/>
                </a:cubicBezTo>
                <a:cubicBezTo>
                  <a:pt x="3394197" y="1574097"/>
                  <a:pt x="3368272" y="1601808"/>
                  <a:pt x="3341268" y="1628439"/>
                </a:cubicBezTo>
                <a:cubicBezTo>
                  <a:pt x="3334426" y="1634917"/>
                  <a:pt x="3331186" y="1641035"/>
                  <a:pt x="3330826" y="1650392"/>
                </a:cubicBezTo>
                <a:cubicBezTo>
                  <a:pt x="3329746" y="1670906"/>
                  <a:pt x="3329746" y="1691779"/>
                  <a:pt x="3324705" y="1711213"/>
                </a:cubicBezTo>
                <a:cubicBezTo>
                  <a:pt x="3321464" y="1723089"/>
                  <a:pt x="3309942" y="1733166"/>
                  <a:pt x="3300941" y="1742883"/>
                </a:cubicBezTo>
                <a:cubicBezTo>
                  <a:pt x="3295900" y="1748281"/>
                  <a:pt x="3283658" y="1741803"/>
                  <a:pt x="3278977" y="1732086"/>
                </a:cubicBezTo>
                <a:cubicBezTo>
                  <a:pt x="3262054" y="1696458"/>
                  <a:pt x="3243691" y="1660829"/>
                  <a:pt x="3229289" y="1624121"/>
                </a:cubicBezTo>
                <a:cubicBezTo>
                  <a:pt x="3220287" y="1600728"/>
                  <a:pt x="3216687" y="1575177"/>
                  <a:pt x="3210926" y="1550704"/>
                </a:cubicBezTo>
                <a:cubicBezTo>
                  <a:pt x="3209845" y="1546386"/>
                  <a:pt x="3209485" y="1541347"/>
                  <a:pt x="3208405" y="1533790"/>
                </a:cubicBezTo>
                <a:cubicBezTo>
                  <a:pt x="3203364" y="1539188"/>
                  <a:pt x="3200844" y="1543147"/>
                  <a:pt x="3197243" y="1544946"/>
                </a:cubicBezTo>
                <a:cubicBezTo>
                  <a:pt x="3191482" y="1547825"/>
                  <a:pt x="3183561" y="1552504"/>
                  <a:pt x="3179240" y="1550704"/>
                </a:cubicBezTo>
                <a:cubicBezTo>
                  <a:pt x="3173119" y="1547465"/>
                  <a:pt x="3166638" y="1539548"/>
                  <a:pt x="3165558" y="1533070"/>
                </a:cubicBezTo>
                <a:cubicBezTo>
                  <a:pt x="3164118" y="1525153"/>
                  <a:pt x="3161597" y="1520834"/>
                  <a:pt x="3155476" y="1516875"/>
                </a:cubicBezTo>
                <a:cubicBezTo>
                  <a:pt x="3143594" y="1508598"/>
                  <a:pt x="3132072" y="1500320"/>
                  <a:pt x="3121630" y="1490604"/>
                </a:cubicBezTo>
                <a:cubicBezTo>
                  <a:pt x="3114789" y="1484486"/>
                  <a:pt x="3108308" y="1482326"/>
                  <a:pt x="3099667" y="1482326"/>
                </a:cubicBezTo>
                <a:cubicBezTo>
                  <a:pt x="3067261" y="1481606"/>
                  <a:pt x="3034496" y="1480167"/>
                  <a:pt x="3001730" y="1478727"/>
                </a:cubicBezTo>
                <a:cubicBezTo>
                  <a:pt x="2989848" y="1478368"/>
                  <a:pt x="2979766" y="1473689"/>
                  <a:pt x="2972925" y="1463252"/>
                </a:cubicBezTo>
                <a:cubicBezTo>
                  <a:pt x="2968244" y="1456055"/>
                  <a:pt x="2962483" y="1455335"/>
                  <a:pt x="2954922" y="1457494"/>
                </a:cubicBezTo>
                <a:cubicBezTo>
                  <a:pt x="2923597" y="1464692"/>
                  <a:pt x="2900913" y="1449937"/>
                  <a:pt x="2880750" y="1427984"/>
                </a:cubicBezTo>
                <a:cubicBezTo>
                  <a:pt x="2877509" y="1424385"/>
                  <a:pt x="2874629" y="1419346"/>
                  <a:pt x="2871748" y="1415028"/>
                </a:cubicBezTo>
                <a:cubicBezTo>
                  <a:pt x="2864547" y="1405671"/>
                  <a:pt x="2858066" y="1404951"/>
                  <a:pt x="2847624" y="1412509"/>
                </a:cubicBezTo>
                <a:cubicBezTo>
                  <a:pt x="2838623" y="1418627"/>
                  <a:pt x="2844384" y="1425464"/>
                  <a:pt x="2847984" y="1431223"/>
                </a:cubicBezTo>
                <a:cubicBezTo>
                  <a:pt x="2857346" y="1445618"/>
                  <a:pt x="2865627" y="1461453"/>
                  <a:pt x="2877509" y="1472969"/>
                </a:cubicBezTo>
                <a:cubicBezTo>
                  <a:pt x="2885430" y="1480887"/>
                  <a:pt x="2893712" y="1487725"/>
                  <a:pt x="2901273" y="1497082"/>
                </a:cubicBezTo>
                <a:cubicBezTo>
                  <a:pt x="2908114" y="1504999"/>
                  <a:pt x="2930078" y="1501040"/>
                  <a:pt x="2938719" y="1493123"/>
                </a:cubicBezTo>
                <a:cubicBezTo>
                  <a:pt x="2939440" y="1492403"/>
                  <a:pt x="2940520" y="1491323"/>
                  <a:pt x="2941240" y="1490604"/>
                </a:cubicBezTo>
                <a:cubicBezTo>
                  <a:pt x="2959603" y="1472609"/>
                  <a:pt x="2959243" y="1472969"/>
                  <a:pt x="2972925" y="1493483"/>
                </a:cubicBezTo>
                <a:cubicBezTo>
                  <a:pt x="2976526" y="1498881"/>
                  <a:pt x="2984087" y="1502120"/>
                  <a:pt x="2990208" y="1505719"/>
                </a:cubicBezTo>
                <a:cubicBezTo>
                  <a:pt x="2995249" y="1508958"/>
                  <a:pt x="3001010" y="1511117"/>
                  <a:pt x="3006051" y="1515076"/>
                </a:cubicBezTo>
                <a:cubicBezTo>
                  <a:pt x="3015052" y="1521914"/>
                  <a:pt x="3015773" y="1530191"/>
                  <a:pt x="3010732" y="1541707"/>
                </a:cubicBezTo>
                <a:cubicBezTo>
                  <a:pt x="2994889" y="1579855"/>
                  <a:pt x="2967884" y="1606486"/>
                  <a:pt x="2928998" y="1620882"/>
                </a:cubicBezTo>
                <a:cubicBezTo>
                  <a:pt x="2926837" y="1621602"/>
                  <a:pt x="2923957" y="1622681"/>
                  <a:pt x="2922157" y="1624121"/>
                </a:cubicBezTo>
                <a:cubicBezTo>
                  <a:pt x="2892992" y="1652192"/>
                  <a:pt x="2854105" y="1659390"/>
                  <a:pt x="2818099" y="1672705"/>
                </a:cubicBezTo>
                <a:cubicBezTo>
                  <a:pt x="2805497" y="1677024"/>
                  <a:pt x="2793975" y="1679543"/>
                  <a:pt x="2785694" y="1666947"/>
                </a:cubicBezTo>
                <a:cubicBezTo>
                  <a:pt x="2782093" y="1661549"/>
                  <a:pt x="2781733" y="1653991"/>
                  <a:pt x="2778492" y="1647873"/>
                </a:cubicBezTo>
                <a:cubicBezTo>
                  <a:pt x="2766610" y="1623761"/>
                  <a:pt x="2754368" y="1600368"/>
                  <a:pt x="2741406" y="1576616"/>
                </a:cubicBezTo>
                <a:cubicBezTo>
                  <a:pt x="2736365" y="1567259"/>
                  <a:pt x="2729164" y="1559342"/>
                  <a:pt x="2723403" y="1550344"/>
                </a:cubicBezTo>
                <a:cubicBezTo>
                  <a:pt x="2699999" y="1513276"/>
                  <a:pt x="2676235" y="1476208"/>
                  <a:pt x="2652831" y="1438780"/>
                </a:cubicBezTo>
                <a:cubicBezTo>
                  <a:pt x="2651751" y="1437341"/>
                  <a:pt x="2650671" y="1436261"/>
                  <a:pt x="2649591" y="1435181"/>
                </a:cubicBezTo>
                <a:cubicBezTo>
                  <a:pt x="2643830" y="1437341"/>
                  <a:pt x="2638429" y="1439500"/>
                  <a:pt x="2630867" y="1442739"/>
                </a:cubicBezTo>
                <a:cubicBezTo>
                  <a:pt x="2636628" y="1453535"/>
                  <a:pt x="2642389" y="1465412"/>
                  <a:pt x="2648150" y="1476568"/>
                </a:cubicBezTo>
                <a:cubicBezTo>
                  <a:pt x="2658952" y="1496722"/>
                  <a:pt x="2667234" y="1518315"/>
                  <a:pt x="2682356" y="1537029"/>
                </a:cubicBezTo>
                <a:cubicBezTo>
                  <a:pt x="2691358" y="1548185"/>
                  <a:pt x="2692438" y="1565820"/>
                  <a:pt x="2699279" y="1579855"/>
                </a:cubicBezTo>
                <a:cubicBezTo>
                  <a:pt x="2708641" y="1598209"/>
                  <a:pt x="2719442" y="1615843"/>
                  <a:pt x="2729884" y="1633838"/>
                </a:cubicBezTo>
                <a:cubicBezTo>
                  <a:pt x="2732405" y="1637796"/>
                  <a:pt x="2737445" y="1639956"/>
                  <a:pt x="2741406" y="1643195"/>
                </a:cubicBezTo>
                <a:cubicBezTo>
                  <a:pt x="2753288" y="1653991"/>
                  <a:pt x="2765530" y="1664788"/>
                  <a:pt x="2777772" y="1675584"/>
                </a:cubicBezTo>
                <a:cubicBezTo>
                  <a:pt x="2780293" y="1678104"/>
                  <a:pt x="2782813" y="1681343"/>
                  <a:pt x="2783533" y="1684581"/>
                </a:cubicBezTo>
                <a:cubicBezTo>
                  <a:pt x="2789654" y="1705455"/>
                  <a:pt x="2804417" y="1714092"/>
                  <a:pt x="2825300" y="1709414"/>
                </a:cubicBezTo>
                <a:cubicBezTo>
                  <a:pt x="2844744" y="1705095"/>
                  <a:pt x="2864547" y="1701136"/>
                  <a:pt x="2883990" y="1697177"/>
                </a:cubicBezTo>
                <a:cubicBezTo>
                  <a:pt x="2899473" y="1693938"/>
                  <a:pt x="2905954" y="1698617"/>
                  <a:pt x="2901273" y="1713372"/>
                </a:cubicBezTo>
                <a:cubicBezTo>
                  <a:pt x="2893712" y="1735325"/>
                  <a:pt x="2883270" y="1756199"/>
                  <a:pt x="2872468" y="1776352"/>
                </a:cubicBezTo>
                <a:cubicBezTo>
                  <a:pt x="2849424" y="1818459"/>
                  <a:pt x="2811258" y="1846890"/>
                  <a:pt x="2777412" y="1879639"/>
                </a:cubicBezTo>
                <a:cubicBezTo>
                  <a:pt x="2764810" y="1891875"/>
                  <a:pt x="2752208" y="1904831"/>
                  <a:pt x="2740686" y="1918866"/>
                </a:cubicBezTo>
                <a:cubicBezTo>
                  <a:pt x="2722683" y="1940460"/>
                  <a:pt x="2720163" y="1964572"/>
                  <a:pt x="2729884" y="1991203"/>
                </a:cubicBezTo>
                <a:cubicBezTo>
                  <a:pt x="2741406" y="2021074"/>
                  <a:pt x="2745727" y="2052744"/>
                  <a:pt x="2741766" y="2085133"/>
                </a:cubicBezTo>
                <a:cubicBezTo>
                  <a:pt x="2741406" y="2089452"/>
                  <a:pt x="2740326" y="2095210"/>
                  <a:pt x="2737445" y="2098089"/>
                </a:cubicBezTo>
                <a:cubicBezTo>
                  <a:pt x="2723763" y="2110685"/>
                  <a:pt x="2709721" y="2122561"/>
                  <a:pt x="2696038" y="2134437"/>
                </a:cubicBezTo>
                <a:cubicBezTo>
                  <a:pt x="2692078" y="2137676"/>
                  <a:pt x="2688117" y="2140556"/>
                  <a:pt x="2684156" y="2143075"/>
                </a:cubicBezTo>
                <a:cubicBezTo>
                  <a:pt x="2660392" y="2157470"/>
                  <a:pt x="2650671" y="2176904"/>
                  <a:pt x="2657872" y="2205335"/>
                </a:cubicBezTo>
                <a:cubicBezTo>
                  <a:pt x="2663273" y="2226928"/>
                  <a:pt x="2655712" y="2237365"/>
                  <a:pt x="2636268" y="2246362"/>
                </a:cubicBezTo>
                <a:cubicBezTo>
                  <a:pt x="2625466" y="2251760"/>
                  <a:pt x="2619705" y="2258598"/>
                  <a:pt x="2616465" y="2270474"/>
                </a:cubicBezTo>
                <a:cubicBezTo>
                  <a:pt x="2610704" y="2292787"/>
                  <a:pt x="2601342" y="2313660"/>
                  <a:pt x="2584419" y="2330215"/>
                </a:cubicBezTo>
                <a:cubicBezTo>
                  <a:pt x="2565696" y="2348209"/>
                  <a:pt x="2551654" y="2371961"/>
                  <a:pt x="2526450" y="2381678"/>
                </a:cubicBezTo>
                <a:cubicBezTo>
                  <a:pt x="2511687" y="2387436"/>
                  <a:pt x="2496205" y="2390316"/>
                  <a:pt x="2480722" y="2393195"/>
                </a:cubicBezTo>
                <a:cubicBezTo>
                  <a:pt x="2465239" y="2396434"/>
                  <a:pt x="2449757" y="2396793"/>
                  <a:pt x="2434634" y="2400032"/>
                </a:cubicBezTo>
                <a:cubicBezTo>
                  <a:pt x="2417711" y="2403631"/>
                  <a:pt x="2404029" y="2394634"/>
                  <a:pt x="2401509" y="2377360"/>
                </a:cubicBezTo>
                <a:cubicBezTo>
                  <a:pt x="2396828" y="2343890"/>
                  <a:pt x="2383505" y="2315100"/>
                  <a:pt x="2368023" y="2286309"/>
                </a:cubicBezTo>
                <a:cubicBezTo>
                  <a:pt x="2360101" y="2271913"/>
                  <a:pt x="2357221" y="2254279"/>
                  <a:pt x="2354701" y="2238084"/>
                </a:cubicBezTo>
                <a:cubicBezTo>
                  <a:pt x="2351100" y="2210013"/>
                  <a:pt x="2342459" y="2183742"/>
                  <a:pt x="2328056" y="2159989"/>
                </a:cubicBezTo>
                <a:cubicBezTo>
                  <a:pt x="2310413" y="2130119"/>
                  <a:pt x="2314374" y="2100968"/>
                  <a:pt x="2329496" y="2072537"/>
                </a:cubicBezTo>
                <a:cubicBezTo>
                  <a:pt x="2343899" y="2046626"/>
                  <a:pt x="2342819" y="2020354"/>
                  <a:pt x="2337778" y="1992283"/>
                </a:cubicBezTo>
                <a:cubicBezTo>
                  <a:pt x="2332377" y="1959893"/>
                  <a:pt x="2314014" y="1935061"/>
                  <a:pt x="2293850" y="1911669"/>
                </a:cubicBezTo>
                <a:cubicBezTo>
                  <a:pt x="2281248" y="1896194"/>
                  <a:pt x="2280168" y="1881079"/>
                  <a:pt x="2284849" y="1862724"/>
                </a:cubicBezTo>
                <a:cubicBezTo>
                  <a:pt x="2288809" y="1846890"/>
                  <a:pt x="2296011" y="1830695"/>
                  <a:pt x="2285569" y="1814140"/>
                </a:cubicBezTo>
                <a:cubicBezTo>
                  <a:pt x="2280168" y="1805863"/>
                  <a:pt x="2274407" y="1800824"/>
                  <a:pt x="2264685" y="1803343"/>
                </a:cubicBezTo>
                <a:cubicBezTo>
                  <a:pt x="2246322" y="1809102"/>
                  <a:pt x="2232640" y="1800824"/>
                  <a:pt x="2221838" y="1788588"/>
                </a:cubicBezTo>
                <a:cubicBezTo>
                  <a:pt x="2208876" y="1773473"/>
                  <a:pt x="2193753" y="1774553"/>
                  <a:pt x="2177551" y="1778511"/>
                </a:cubicBezTo>
                <a:cubicBezTo>
                  <a:pt x="2167109" y="1781031"/>
                  <a:pt x="2157387" y="1785709"/>
                  <a:pt x="2147305" y="1788228"/>
                </a:cubicBezTo>
                <a:cubicBezTo>
                  <a:pt x="2137224" y="1791107"/>
                  <a:pt x="2126782" y="1792907"/>
                  <a:pt x="2116340" y="1793986"/>
                </a:cubicBezTo>
                <a:cubicBezTo>
                  <a:pt x="2093656" y="1796146"/>
                  <a:pt x="2070973" y="1798665"/>
                  <a:pt x="2048289" y="1800105"/>
                </a:cubicBezTo>
                <a:cubicBezTo>
                  <a:pt x="2040007" y="1800464"/>
                  <a:pt x="2030646" y="1799025"/>
                  <a:pt x="2023805" y="1795066"/>
                </a:cubicBezTo>
                <a:cubicBezTo>
                  <a:pt x="2007602" y="1785349"/>
                  <a:pt x="1992119" y="1773833"/>
                  <a:pt x="1976277" y="1762676"/>
                </a:cubicBezTo>
                <a:cubicBezTo>
                  <a:pt x="1973036" y="1760157"/>
                  <a:pt x="1970155" y="1757278"/>
                  <a:pt x="1968355" y="1753679"/>
                </a:cubicBezTo>
                <a:cubicBezTo>
                  <a:pt x="1957913" y="1729927"/>
                  <a:pt x="1939190" y="1712653"/>
                  <a:pt x="1922627" y="1693579"/>
                </a:cubicBezTo>
                <a:cubicBezTo>
                  <a:pt x="1905705" y="1673785"/>
                  <a:pt x="1897063" y="1650752"/>
                  <a:pt x="1907865" y="1624481"/>
                </a:cubicBezTo>
                <a:cubicBezTo>
                  <a:pt x="1917587" y="1601448"/>
                  <a:pt x="1915426" y="1578056"/>
                  <a:pt x="1908945" y="1555023"/>
                </a:cubicBezTo>
                <a:cubicBezTo>
                  <a:pt x="1906065" y="1545666"/>
                  <a:pt x="1907145" y="1537748"/>
                  <a:pt x="1911826" y="1529111"/>
                </a:cubicBezTo>
                <a:cubicBezTo>
                  <a:pt x="1927668" y="1499241"/>
                  <a:pt x="1942431" y="1466851"/>
                  <a:pt x="1971236" y="1448137"/>
                </a:cubicBezTo>
                <a:cubicBezTo>
                  <a:pt x="1997880" y="1430863"/>
                  <a:pt x="2013003" y="1408910"/>
                  <a:pt x="2019484" y="1378679"/>
                </a:cubicBezTo>
                <a:cubicBezTo>
                  <a:pt x="2021284" y="1370042"/>
                  <a:pt x="2032446" y="1362844"/>
                  <a:pt x="2039647" y="1355287"/>
                </a:cubicBezTo>
                <a:cubicBezTo>
                  <a:pt x="2046488" y="1348089"/>
                  <a:pt x="2053690" y="1341251"/>
                  <a:pt x="2061251" y="1334414"/>
                </a:cubicBezTo>
                <a:cubicBezTo>
                  <a:pt x="2068812" y="1327576"/>
                  <a:pt x="2077094" y="1321818"/>
                  <a:pt x="2088616" y="1324337"/>
                </a:cubicBezTo>
                <a:cubicBezTo>
                  <a:pt x="2107699" y="1328296"/>
                  <a:pt x="2125342" y="1324697"/>
                  <a:pt x="2143705" y="1317139"/>
                </a:cubicBezTo>
                <a:cubicBezTo>
                  <a:pt x="2161708" y="1309222"/>
                  <a:pt x="2181511" y="1304903"/>
                  <a:pt x="2200955" y="1301664"/>
                </a:cubicBezTo>
                <a:cubicBezTo>
                  <a:pt x="2223638" y="1298425"/>
                  <a:pt x="2246682" y="1297705"/>
                  <a:pt x="2269366" y="1296626"/>
                </a:cubicBezTo>
                <a:cubicBezTo>
                  <a:pt x="2293850" y="1295186"/>
                  <a:pt x="2302492" y="1305983"/>
                  <a:pt x="2298171" y="1330095"/>
                </a:cubicBezTo>
                <a:cubicBezTo>
                  <a:pt x="2295291" y="1346650"/>
                  <a:pt x="2300691" y="1355647"/>
                  <a:pt x="2317614" y="1360325"/>
                </a:cubicBezTo>
                <a:cubicBezTo>
                  <a:pt x="2329136" y="1363564"/>
                  <a:pt x="2340658" y="1366443"/>
                  <a:pt x="2351460" y="1370042"/>
                </a:cubicBezTo>
                <a:cubicBezTo>
                  <a:pt x="2355061" y="1370762"/>
                  <a:pt x="2358661" y="1372201"/>
                  <a:pt x="2361182" y="1375081"/>
                </a:cubicBezTo>
                <a:cubicBezTo>
                  <a:pt x="2373784" y="1389476"/>
                  <a:pt x="2391427" y="1395234"/>
                  <a:pt x="2408710" y="1401352"/>
                </a:cubicBezTo>
                <a:cubicBezTo>
                  <a:pt x="2422032" y="1406391"/>
                  <a:pt x="2426353" y="1403871"/>
                  <a:pt x="2430313" y="1389476"/>
                </a:cubicBezTo>
                <a:cubicBezTo>
                  <a:pt x="2436074" y="1367163"/>
                  <a:pt x="2447596" y="1361405"/>
                  <a:pt x="2469560" y="1367883"/>
                </a:cubicBezTo>
                <a:cubicBezTo>
                  <a:pt x="2496565" y="1375800"/>
                  <a:pt x="2523569" y="1383358"/>
                  <a:pt x="2550934" y="1390196"/>
                </a:cubicBezTo>
                <a:cubicBezTo>
                  <a:pt x="2557775" y="1391635"/>
                  <a:pt x="2565336" y="1390196"/>
                  <a:pt x="2572537" y="1389836"/>
                </a:cubicBezTo>
                <a:cubicBezTo>
                  <a:pt x="2585860" y="1389476"/>
                  <a:pt x="2599542" y="1387677"/>
                  <a:pt x="2612864" y="1388396"/>
                </a:cubicBezTo>
                <a:cubicBezTo>
                  <a:pt x="2625106" y="1389116"/>
                  <a:pt x="2633028" y="1385157"/>
                  <a:pt x="2638789" y="1374721"/>
                </a:cubicBezTo>
                <a:cubicBezTo>
                  <a:pt x="2649591" y="1355647"/>
                  <a:pt x="2653911" y="1335133"/>
                  <a:pt x="2653911" y="1313540"/>
                </a:cubicBezTo>
                <a:cubicBezTo>
                  <a:pt x="2653911" y="1302744"/>
                  <a:pt x="2647790" y="1300225"/>
                  <a:pt x="2637708" y="1301304"/>
                </a:cubicBezTo>
                <a:cubicBezTo>
                  <a:pt x="2613584" y="1303823"/>
                  <a:pt x="2589460" y="1305983"/>
                  <a:pt x="2564976" y="1307062"/>
                </a:cubicBezTo>
                <a:cubicBezTo>
                  <a:pt x="2549854" y="1307782"/>
                  <a:pt x="2529690" y="1291947"/>
                  <a:pt x="2525369" y="1277552"/>
                </a:cubicBezTo>
                <a:cubicBezTo>
                  <a:pt x="2522849" y="1267835"/>
                  <a:pt x="2518888" y="1259198"/>
                  <a:pt x="2517088" y="1249481"/>
                </a:cubicBezTo>
                <a:cubicBezTo>
                  <a:pt x="2516008" y="1245882"/>
                  <a:pt x="2518888" y="1237964"/>
                  <a:pt x="2520689" y="1237605"/>
                </a:cubicBezTo>
                <a:cubicBezTo>
                  <a:pt x="2535811" y="1235805"/>
                  <a:pt x="2548053" y="1231127"/>
                  <a:pt x="2560655" y="1221410"/>
                </a:cubicBezTo>
                <a:cubicBezTo>
                  <a:pt x="2571817" y="1212773"/>
                  <a:pt x="2588380" y="1209174"/>
                  <a:pt x="2603143" y="1207014"/>
                </a:cubicBezTo>
                <a:cubicBezTo>
                  <a:pt x="2615385" y="1204495"/>
                  <a:pt x="2628707" y="1206295"/>
                  <a:pt x="2641309" y="1208454"/>
                </a:cubicBezTo>
                <a:cubicBezTo>
                  <a:pt x="2649951" y="1209893"/>
                  <a:pt x="2657872" y="1216731"/>
                  <a:pt x="2666513" y="1217091"/>
                </a:cubicBezTo>
                <a:cubicBezTo>
                  <a:pt x="2681996" y="1217811"/>
                  <a:pt x="2698199" y="1217091"/>
                  <a:pt x="2713321" y="1214212"/>
                </a:cubicBezTo>
                <a:cubicBezTo>
                  <a:pt x="2721243" y="1212413"/>
                  <a:pt x="2722683" y="1203775"/>
                  <a:pt x="2716922" y="1197298"/>
                </a:cubicBezTo>
                <a:cubicBezTo>
                  <a:pt x="2708641" y="1188300"/>
                  <a:pt x="2699639" y="1180023"/>
                  <a:pt x="2690277" y="1172106"/>
                </a:cubicBezTo>
                <a:cubicBezTo>
                  <a:pt x="2680196" y="1163468"/>
                  <a:pt x="2664353" y="1157710"/>
                  <a:pt x="2660032" y="1146914"/>
                </a:cubicBezTo>
                <a:cubicBezTo>
                  <a:pt x="2656072" y="1137557"/>
                  <a:pt x="2665073" y="1123161"/>
                  <a:pt x="2668674" y="1108766"/>
                </a:cubicBezTo>
                <a:cubicBezTo>
                  <a:pt x="2662913" y="1109486"/>
                  <a:pt x="2656792" y="1110205"/>
                  <a:pt x="2651031" y="1111645"/>
                </a:cubicBezTo>
                <a:cubicBezTo>
                  <a:pt x="2634468" y="1116683"/>
                  <a:pt x="2617905" y="1123161"/>
                  <a:pt x="2600982" y="1127480"/>
                </a:cubicBezTo>
                <a:cubicBezTo>
                  <a:pt x="2595221" y="1128919"/>
                  <a:pt x="2587300" y="1126400"/>
                  <a:pt x="2581539" y="1123521"/>
                </a:cubicBezTo>
                <a:cubicBezTo>
                  <a:pt x="2574698" y="1119562"/>
                  <a:pt x="2570737" y="1121362"/>
                  <a:pt x="2566056" y="1126400"/>
                </a:cubicBezTo>
                <a:cubicBezTo>
                  <a:pt x="2549134" y="1144035"/>
                  <a:pt x="2538332" y="1165268"/>
                  <a:pt x="2532931" y="1188300"/>
                </a:cubicBezTo>
                <a:cubicBezTo>
                  <a:pt x="2531130" y="1194059"/>
                  <a:pt x="2534731" y="1201616"/>
                  <a:pt x="2537251" y="1207734"/>
                </a:cubicBezTo>
                <a:cubicBezTo>
                  <a:pt x="2542292" y="1219970"/>
                  <a:pt x="2540492" y="1224649"/>
                  <a:pt x="2527530" y="1227888"/>
                </a:cubicBezTo>
                <a:cubicBezTo>
                  <a:pt x="2521409" y="1228967"/>
                  <a:pt x="2514568" y="1228607"/>
                  <a:pt x="2508087" y="1229687"/>
                </a:cubicBezTo>
                <a:cubicBezTo>
                  <a:pt x="2496925" y="1231127"/>
                  <a:pt x="2485403" y="1232566"/>
                  <a:pt x="2474241" y="1234726"/>
                </a:cubicBezTo>
                <a:cubicBezTo>
                  <a:pt x="2464879" y="1236525"/>
                  <a:pt x="2461279" y="1242643"/>
                  <a:pt x="2465239" y="1252000"/>
                </a:cubicBezTo>
                <a:cubicBezTo>
                  <a:pt x="2466680" y="1255599"/>
                  <a:pt x="2467400" y="1260277"/>
                  <a:pt x="2469920" y="1263156"/>
                </a:cubicBezTo>
                <a:cubicBezTo>
                  <a:pt x="2477841" y="1272154"/>
                  <a:pt x="2475681" y="1280071"/>
                  <a:pt x="2469200" y="1288348"/>
                </a:cubicBezTo>
                <a:cubicBezTo>
                  <a:pt x="2466680" y="1291227"/>
                  <a:pt x="2461639" y="1296626"/>
                  <a:pt x="2460919" y="1295906"/>
                </a:cubicBezTo>
                <a:cubicBezTo>
                  <a:pt x="2456238" y="1293027"/>
                  <a:pt x="2449757" y="1289068"/>
                  <a:pt x="2449397" y="1284749"/>
                </a:cubicBezTo>
                <a:cubicBezTo>
                  <a:pt x="2449397" y="1277192"/>
                  <a:pt x="2444716" y="1273953"/>
                  <a:pt x="2440755" y="1268915"/>
                </a:cubicBezTo>
                <a:cubicBezTo>
                  <a:pt x="2431754" y="1255959"/>
                  <a:pt x="2422392" y="1243003"/>
                  <a:pt x="2415911" y="1228967"/>
                </a:cubicBezTo>
                <a:cubicBezTo>
                  <a:pt x="2409430" y="1213132"/>
                  <a:pt x="2401509" y="1199817"/>
                  <a:pt x="2386026" y="1190460"/>
                </a:cubicBezTo>
                <a:cubicBezTo>
                  <a:pt x="2373064" y="1182902"/>
                  <a:pt x="2362622" y="1171026"/>
                  <a:pt x="2351100" y="1161669"/>
                </a:cubicBezTo>
                <a:cubicBezTo>
                  <a:pt x="2344619" y="1156271"/>
                  <a:pt x="2337418" y="1151592"/>
                  <a:pt x="2329496" y="1147993"/>
                </a:cubicBezTo>
                <a:cubicBezTo>
                  <a:pt x="2326616" y="1146194"/>
                  <a:pt x="2320135" y="1147993"/>
                  <a:pt x="2318334" y="1150153"/>
                </a:cubicBezTo>
                <a:cubicBezTo>
                  <a:pt x="2316174" y="1153032"/>
                  <a:pt x="2316174" y="1159150"/>
                  <a:pt x="2317974" y="1162029"/>
                </a:cubicBezTo>
                <a:cubicBezTo>
                  <a:pt x="2329496" y="1184342"/>
                  <a:pt x="2347139" y="1201256"/>
                  <a:pt x="2368023" y="1214572"/>
                </a:cubicBezTo>
                <a:cubicBezTo>
                  <a:pt x="2377744" y="1220330"/>
                  <a:pt x="2386746" y="1227888"/>
                  <a:pt x="2399348" y="1236885"/>
                </a:cubicBezTo>
                <a:cubicBezTo>
                  <a:pt x="2382065" y="1239044"/>
                  <a:pt x="2379545" y="1246962"/>
                  <a:pt x="2379905" y="1258478"/>
                </a:cubicBezTo>
                <a:cubicBezTo>
                  <a:pt x="2380265" y="1263156"/>
                  <a:pt x="2376304" y="1267835"/>
                  <a:pt x="2371623" y="1272873"/>
                </a:cubicBezTo>
                <a:cubicBezTo>
                  <a:pt x="2370543" y="1244442"/>
                  <a:pt x="2348940" y="1236525"/>
                  <a:pt x="2331657" y="1223209"/>
                </a:cubicBezTo>
                <a:cubicBezTo>
                  <a:pt x="2315814" y="1211333"/>
                  <a:pt x="2301772" y="1196938"/>
                  <a:pt x="2287729" y="1182542"/>
                </a:cubicBezTo>
                <a:cubicBezTo>
                  <a:pt x="2275127" y="1169586"/>
                  <a:pt x="2266126" y="1166707"/>
                  <a:pt x="2250283" y="1175704"/>
                </a:cubicBezTo>
                <a:cubicBezTo>
                  <a:pt x="2237321" y="1183262"/>
                  <a:pt x="2223998" y="1185421"/>
                  <a:pt x="2209236" y="1183622"/>
                </a:cubicBezTo>
                <a:cubicBezTo>
                  <a:pt x="2204195" y="1183262"/>
                  <a:pt x="2196634" y="1187221"/>
                  <a:pt x="2193393" y="1191539"/>
                </a:cubicBezTo>
                <a:cubicBezTo>
                  <a:pt x="2183312" y="1207014"/>
                  <a:pt x="2174310" y="1222489"/>
                  <a:pt x="2160268" y="1235085"/>
                </a:cubicBezTo>
                <a:cubicBezTo>
                  <a:pt x="2153066" y="1241923"/>
                  <a:pt x="2150186" y="1254519"/>
                  <a:pt x="2147305" y="1264596"/>
                </a:cubicBezTo>
                <a:cubicBezTo>
                  <a:pt x="2141905" y="1281151"/>
                  <a:pt x="2132543" y="1291947"/>
                  <a:pt x="2116340" y="1296626"/>
                </a:cubicBezTo>
                <a:cubicBezTo>
                  <a:pt x="2100858" y="1300944"/>
                  <a:pt x="2085015" y="1309941"/>
                  <a:pt x="2068812" y="1303464"/>
                </a:cubicBezTo>
                <a:cubicBezTo>
                  <a:pt x="2055130" y="1298065"/>
                  <a:pt x="2041808" y="1290508"/>
                  <a:pt x="2029926" y="1282230"/>
                </a:cubicBezTo>
                <a:cubicBezTo>
                  <a:pt x="2025245" y="1278631"/>
                  <a:pt x="2023084" y="1269994"/>
                  <a:pt x="2023084" y="1263516"/>
                </a:cubicBezTo>
                <a:cubicBezTo>
                  <a:pt x="2023445" y="1242643"/>
                  <a:pt x="2024885" y="1222130"/>
                  <a:pt x="2026685" y="1201256"/>
                </a:cubicBezTo>
                <a:cubicBezTo>
                  <a:pt x="2028485" y="1182902"/>
                  <a:pt x="2037127" y="1176424"/>
                  <a:pt x="2055130" y="1177144"/>
                </a:cubicBezTo>
                <a:cubicBezTo>
                  <a:pt x="2073853" y="1178584"/>
                  <a:pt x="2092576" y="1179663"/>
                  <a:pt x="2111299" y="1181103"/>
                </a:cubicBezTo>
                <a:cubicBezTo>
                  <a:pt x="2120301" y="1181822"/>
                  <a:pt x="2124982" y="1177864"/>
                  <a:pt x="2128582" y="1169227"/>
                </a:cubicBezTo>
                <a:cubicBezTo>
                  <a:pt x="2140104" y="1141515"/>
                  <a:pt x="2134343" y="1133958"/>
                  <a:pt x="2112020" y="1112365"/>
                </a:cubicBezTo>
                <a:cubicBezTo>
                  <a:pt x="2106979" y="1107326"/>
                  <a:pt x="2101218" y="1103008"/>
                  <a:pt x="2096537" y="1098329"/>
                </a:cubicBezTo>
                <a:cubicBezTo>
                  <a:pt x="2091136" y="1092931"/>
                  <a:pt x="2091496" y="1087893"/>
                  <a:pt x="2099777" y="1086093"/>
                </a:cubicBezTo>
                <a:cubicBezTo>
                  <a:pt x="2137224" y="1079615"/>
                  <a:pt x="2164948" y="1056583"/>
                  <a:pt x="2191953" y="1032110"/>
                </a:cubicBezTo>
                <a:cubicBezTo>
                  <a:pt x="2193753" y="1030671"/>
                  <a:pt x="2195194" y="1028512"/>
                  <a:pt x="2195914" y="1026352"/>
                </a:cubicBezTo>
                <a:cubicBezTo>
                  <a:pt x="2202755" y="1002960"/>
                  <a:pt x="2221838" y="995762"/>
                  <a:pt x="2242722" y="991803"/>
                </a:cubicBezTo>
                <a:cubicBezTo>
                  <a:pt x="2262165" y="987845"/>
                  <a:pt x="2261445" y="988564"/>
                  <a:pt x="2256764" y="969131"/>
                </a:cubicBezTo>
                <a:cubicBezTo>
                  <a:pt x="2254244" y="959054"/>
                  <a:pt x="2254964" y="948257"/>
                  <a:pt x="2255324" y="937821"/>
                </a:cubicBezTo>
                <a:cubicBezTo>
                  <a:pt x="2255684" y="934222"/>
                  <a:pt x="2259284" y="929903"/>
                  <a:pt x="2262885" y="927384"/>
                </a:cubicBezTo>
                <a:cubicBezTo>
                  <a:pt x="2269366" y="922705"/>
                  <a:pt x="2275127" y="924145"/>
                  <a:pt x="2275487" y="933142"/>
                </a:cubicBezTo>
                <a:cubicBezTo>
                  <a:pt x="2275847" y="938900"/>
                  <a:pt x="2274407" y="945018"/>
                  <a:pt x="2272247" y="950417"/>
                </a:cubicBezTo>
                <a:cubicBezTo>
                  <a:pt x="2267566" y="963013"/>
                  <a:pt x="2273687" y="974529"/>
                  <a:pt x="2287009" y="977048"/>
                </a:cubicBezTo>
                <a:cubicBezTo>
                  <a:pt x="2300691" y="979207"/>
                  <a:pt x="2314734" y="981727"/>
                  <a:pt x="2328776" y="982806"/>
                </a:cubicBezTo>
                <a:cubicBezTo>
                  <a:pt x="2333457" y="983166"/>
                  <a:pt x="2338858" y="980287"/>
                  <a:pt x="2343179" y="977768"/>
                </a:cubicBezTo>
                <a:cubicBezTo>
                  <a:pt x="2356861" y="969131"/>
                  <a:pt x="2370543" y="963732"/>
                  <a:pt x="2387826" y="965532"/>
                </a:cubicBezTo>
                <a:cubicBezTo>
                  <a:pt x="2409430" y="968051"/>
                  <a:pt x="2414831" y="961573"/>
                  <a:pt x="2415911" y="939620"/>
                </a:cubicBezTo>
                <a:cubicBezTo>
                  <a:pt x="2415911" y="938180"/>
                  <a:pt x="2416271" y="936381"/>
                  <a:pt x="2416271" y="934942"/>
                </a:cubicBezTo>
                <a:cubicBezTo>
                  <a:pt x="2418791" y="906870"/>
                  <a:pt x="2420592" y="905431"/>
                  <a:pt x="2447236" y="911549"/>
                </a:cubicBezTo>
                <a:cubicBezTo>
                  <a:pt x="2455878" y="904711"/>
                  <a:pt x="2452277" y="896434"/>
                  <a:pt x="2449037" y="888516"/>
                </a:cubicBezTo>
                <a:cubicBezTo>
                  <a:pt x="2443636" y="875561"/>
                  <a:pt x="2450837" y="861165"/>
                  <a:pt x="2464879" y="859366"/>
                </a:cubicBezTo>
                <a:cubicBezTo>
                  <a:pt x="2472080" y="858646"/>
                  <a:pt x="2480002" y="859366"/>
                  <a:pt x="2487923" y="860805"/>
                </a:cubicBezTo>
                <a:cubicBezTo>
                  <a:pt x="2496205" y="862245"/>
                  <a:pt x="2510967" y="852888"/>
                  <a:pt x="2509887" y="844970"/>
                </a:cubicBezTo>
                <a:cubicBezTo>
                  <a:pt x="2509527" y="841731"/>
                  <a:pt x="2503766" y="837413"/>
                  <a:pt x="2500165" y="837053"/>
                </a:cubicBezTo>
                <a:cubicBezTo>
                  <a:pt x="2491884" y="835973"/>
                  <a:pt x="2483962" y="837413"/>
                  <a:pt x="2475681" y="838132"/>
                </a:cubicBezTo>
                <a:cubicBezTo>
                  <a:pt x="2464519" y="839932"/>
                  <a:pt x="2453357" y="842811"/>
                  <a:pt x="2441835" y="843531"/>
                </a:cubicBezTo>
                <a:cubicBezTo>
                  <a:pt x="2425273" y="844970"/>
                  <a:pt x="2409430" y="831295"/>
                  <a:pt x="2406909" y="812581"/>
                </a:cubicBezTo>
                <a:cubicBezTo>
                  <a:pt x="2404749" y="792787"/>
                  <a:pt x="2405109" y="773713"/>
                  <a:pt x="2419872" y="757518"/>
                </a:cubicBezTo>
                <a:cubicBezTo>
                  <a:pt x="2428153" y="748521"/>
                  <a:pt x="2434634" y="737725"/>
                  <a:pt x="2441475" y="728008"/>
                </a:cubicBezTo>
                <a:cubicBezTo>
                  <a:pt x="2446516" y="720810"/>
                  <a:pt x="2444356" y="716491"/>
                  <a:pt x="2436074" y="714692"/>
                </a:cubicBezTo>
                <a:cubicBezTo>
                  <a:pt x="2426713" y="712173"/>
                  <a:pt x="2417351" y="706415"/>
                  <a:pt x="2408710" y="715772"/>
                </a:cubicBezTo>
                <a:cubicBezTo>
                  <a:pt x="2405109" y="719371"/>
                  <a:pt x="2401509" y="724409"/>
                  <a:pt x="2401148" y="728728"/>
                </a:cubicBezTo>
                <a:cubicBezTo>
                  <a:pt x="2400068" y="744562"/>
                  <a:pt x="2394667" y="757518"/>
                  <a:pt x="2382785" y="767595"/>
                </a:cubicBezTo>
                <a:cubicBezTo>
                  <a:pt x="2382065" y="767955"/>
                  <a:pt x="2381705" y="768675"/>
                  <a:pt x="2380985" y="769395"/>
                </a:cubicBezTo>
                <a:cubicBezTo>
                  <a:pt x="2353260" y="790628"/>
                  <a:pt x="2353980" y="816899"/>
                  <a:pt x="2369463" y="844970"/>
                </a:cubicBezTo>
                <a:cubicBezTo>
                  <a:pt x="2371984" y="848929"/>
                  <a:pt x="2372704" y="852888"/>
                  <a:pt x="2374504" y="857566"/>
                </a:cubicBezTo>
                <a:cubicBezTo>
                  <a:pt x="2370903" y="860445"/>
                  <a:pt x="2367663" y="862605"/>
                  <a:pt x="2364422" y="865124"/>
                </a:cubicBezTo>
                <a:cubicBezTo>
                  <a:pt x="2365142" y="868363"/>
                  <a:pt x="2367663" y="873401"/>
                  <a:pt x="2366583" y="874841"/>
                </a:cubicBezTo>
                <a:cubicBezTo>
                  <a:pt x="2353260" y="887797"/>
                  <a:pt x="2357581" y="905431"/>
                  <a:pt x="2353620" y="920906"/>
                </a:cubicBezTo>
                <a:cubicBezTo>
                  <a:pt x="2351460" y="929543"/>
                  <a:pt x="2330216" y="948977"/>
                  <a:pt x="2321215" y="948617"/>
                </a:cubicBezTo>
                <a:cubicBezTo>
                  <a:pt x="2318694" y="948257"/>
                  <a:pt x="2315094" y="946098"/>
                  <a:pt x="2313654" y="943219"/>
                </a:cubicBezTo>
                <a:cubicBezTo>
                  <a:pt x="2306092" y="928464"/>
                  <a:pt x="2298531" y="912989"/>
                  <a:pt x="2290970" y="897513"/>
                </a:cubicBezTo>
                <a:cubicBezTo>
                  <a:pt x="2288809" y="892835"/>
                  <a:pt x="2288089" y="887437"/>
                  <a:pt x="2285929" y="882758"/>
                </a:cubicBezTo>
                <a:cubicBezTo>
                  <a:pt x="2278728" y="864404"/>
                  <a:pt x="2273687" y="862605"/>
                  <a:pt x="2261805" y="878799"/>
                </a:cubicBezTo>
                <a:cubicBezTo>
                  <a:pt x="2253163" y="890676"/>
                  <a:pt x="2242722" y="894275"/>
                  <a:pt x="2229399" y="892835"/>
                </a:cubicBezTo>
                <a:cubicBezTo>
                  <a:pt x="2220398" y="892115"/>
                  <a:pt x="2213197" y="889956"/>
                  <a:pt x="2216797" y="877720"/>
                </a:cubicBezTo>
                <a:cubicBezTo>
                  <a:pt x="2217877" y="875201"/>
                  <a:pt x="2215357" y="871962"/>
                  <a:pt x="2215357" y="869083"/>
                </a:cubicBezTo>
                <a:cubicBezTo>
                  <a:pt x="2214637" y="865124"/>
                  <a:pt x="2213557" y="860445"/>
                  <a:pt x="2215357" y="857566"/>
                </a:cubicBezTo>
                <a:cubicBezTo>
                  <a:pt x="2219318" y="851448"/>
                  <a:pt x="2220398" y="846410"/>
                  <a:pt x="2215717" y="839572"/>
                </a:cubicBezTo>
                <a:cubicBezTo>
                  <a:pt x="2214277" y="837773"/>
                  <a:pt x="2217517" y="832374"/>
                  <a:pt x="2218598" y="827336"/>
                </a:cubicBezTo>
                <a:cubicBezTo>
                  <a:pt x="2211756" y="818699"/>
                  <a:pt x="2211396" y="810781"/>
                  <a:pt x="2221478" y="802144"/>
                </a:cubicBezTo>
                <a:cubicBezTo>
                  <a:pt x="2236601" y="789908"/>
                  <a:pt x="2252443" y="779471"/>
                  <a:pt x="2268646" y="767955"/>
                </a:cubicBezTo>
                <a:cubicBezTo>
                  <a:pt x="2260365" y="759318"/>
                  <a:pt x="2268646" y="751400"/>
                  <a:pt x="2275847" y="744562"/>
                </a:cubicBezTo>
                <a:cubicBezTo>
                  <a:pt x="2287369" y="733406"/>
                  <a:pt x="2293130" y="720090"/>
                  <a:pt x="2297811" y="705335"/>
                </a:cubicBezTo>
                <a:cubicBezTo>
                  <a:pt x="2302132" y="692739"/>
                  <a:pt x="2310053" y="681583"/>
                  <a:pt x="2316534" y="670066"/>
                </a:cubicBezTo>
                <a:cubicBezTo>
                  <a:pt x="2324455" y="656391"/>
                  <a:pt x="2331297" y="642355"/>
                  <a:pt x="2341018" y="630839"/>
                </a:cubicBezTo>
                <a:cubicBezTo>
                  <a:pt x="2349300" y="620402"/>
                  <a:pt x="2361182" y="612485"/>
                  <a:pt x="2371623" y="603848"/>
                </a:cubicBezTo>
                <a:cubicBezTo>
                  <a:pt x="2373424" y="602048"/>
                  <a:pt x="2377384" y="602768"/>
                  <a:pt x="2378105" y="600968"/>
                </a:cubicBezTo>
                <a:cubicBezTo>
                  <a:pt x="2386026" y="584774"/>
                  <a:pt x="2405109" y="586933"/>
                  <a:pt x="2416271" y="576496"/>
                </a:cubicBezTo>
                <a:cubicBezTo>
                  <a:pt x="2418791" y="574337"/>
                  <a:pt x="2424552" y="575777"/>
                  <a:pt x="2428873" y="575057"/>
                </a:cubicBezTo>
                <a:cubicBezTo>
                  <a:pt x="2434274" y="573977"/>
                  <a:pt x="2440035" y="572897"/>
                  <a:pt x="2445436" y="570738"/>
                </a:cubicBezTo>
                <a:cubicBezTo>
                  <a:pt x="2448316" y="569658"/>
                  <a:pt x="2452637" y="565340"/>
                  <a:pt x="2452997" y="565340"/>
                </a:cubicBezTo>
                <a:cubicBezTo>
                  <a:pt x="2460559" y="573977"/>
                  <a:pt x="2471720" y="568219"/>
                  <a:pt x="2479642" y="572538"/>
                </a:cubicBezTo>
                <a:cubicBezTo>
                  <a:pt x="2483962" y="574697"/>
                  <a:pt x="2484683" y="583334"/>
                  <a:pt x="2487203" y="588732"/>
                </a:cubicBezTo>
                <a:cubicBezTo>
                  <a:pt x="2486123" y="589812"/>
                  <a:pt x="2485403" y="590532"/>
                  <a:pt x="2484323" y="591252"/>
                </a:cubicBezTo>
                <a:cubicBezTo>
                  <a:pt x="2501245" y="595930"/>
                  <a:pt x="2518168" y="603488"/>
                  <a:pt x="2535091" y="604927"/>
                </a:cubicBezTo>
                <a:cubicBezTo>
                  <a:pt x="2578659" y="608526"/>
                  <a:pt x="2606383" y="632638"/>
                  <a:pt x="2625106" y="668987"/>
                </a:cubicBezTo>
                <a:cubicBezTo>
                  <a:pt x="2629787" y="677984"/>
                  <a:pt x="2620066" y="683022"/>
                  <a:pt x="2613224" y="686981"/>
                </a:cubicBezTo>
                <a:cubicBezTo>
                  <a:pt x="2596301" y="695618"/>
                  <a:pt x="2579739" y="687701"/>
                  <a:pt x="2563176" y="684102"/>
                </a:cubicBezTo>
                <a:cubicBezTo>
                  <a:pt x="2554174" y="681943"/>
                  <a:pt x="2545893" y="678704"/>
                  <a:pt x="2537251" y="676184"/>
                </a:cubicBezTo>
                <a:cubicBezTo>
                  <a:pt x="2536891" y="677264"/>
                  <a:pt x="2536171" y="678344"/>
                  <a:pt x="2535451" y="679423"/>
                </a:cubicBezTo>
                <a:cubicBezTo>
                  <a:pt x="2538332" y="682302"/>
                  <a:pt x="2541932" y="684822"/>
                  <a:pt x="2544453" y="688061"/>
                </a:cubicBezTo>
                <a:cubicBezTo>
                  <a:pt x="2551294" y="698137"/>
                  <a:pt x="2559935" y="707494"/>
                  <a:pt x="2563536" y="718651"/>
                </a:cubicBezTo>
                <a:cubicBezTo>
                  <a:pt x="2568937" y="734486"/>
                  <a:pt x="2581539" y="738804"/>
                  <a:pt x="2593781" y="744922"/>
                </a:cubicBezTo>
                <a:cubicBezTo>
                  <a:pt x="2594501" y="745282"/>
                  <a:pt x="2596301" y="744922"/>
                  <a:pt x="2597382" y="744562"/>
                </a:cubicBezTo>
                <a:cubicBezTo>
                  <a:pt x="2598102" y="744562"/>
                  <a:pt x="2598462" y="743483"/>
                  <a:pt x="2600262" y="742043"/>
                </a:cubicBezTo>
                <a:cubicBezTo>
                  <a:pt x="2595581" y="735565"/>
                  <a:pt x="2590901" y="728728"/>
                  <a:pt x="2586580" y="722250"/>
                </a:cubicBezTo>
                <a:cubicBezTo>
                  <a:pt x="2586940" y="721170"/>
                  <a:pt x="2587660" y="720090"/>
                  <a:pt x="2588020" y="718651"/>
                </a:cubicBezTo>
                <a:cubicBezTo>
                  <a:pt x="2595221" y="720090"/>
                  <a:pt x="2602423" y="720450"/>
                  <a:pt x="2609624" y="722609"/>
                </a:cubicBezTo>
                <a:cubicBezTo>
                  <a:pt x="2623666" y="727288"/>
                  <a:pt x="2625466" y="726928"/>
                  <a:pt x="2626907" y="712893"/>
                </a:cubicBezTo>
                <a:cubicBezTo>
                  <a:pt x="2628707" y="695978"/>
                  <a:pt x="2634828" y="684462"/>
                  <a:pt x="2653551" y="680863"/>
                </a:cubicBezTo>
                <a:cubicBezTo>
                  <a:pt x="2667594" y="677984"/>
                  <a:pt x="2668674" y="671866"/>
                  <a:pt x="2665433" y="657830"/>
                </a:cubicBezTo>
                <a:cubicBezTo>
                  <a:pt x="2663273" y="648473"/>
                  <a:pt x="2661113" y="638756"/>
                  <a:pt x="2660752" y="629399"/>
                </a:cubicBezTo>
                <a:cubicBezTo>
                  <a:pt x="2660752" y="625441"/>
                  <a:pt x="2665433" y="621482"/>
                  <a:pt x="2667954" y="617523"/>
                </a:cubicBezTo>
                <a:cubicBezTo>
                  <a:pt x="2672995" y="621842"/>
                  <a:pt x="2678395" y="625800"/>
                  <a:pt x="2683076" y="630839"/>
                </a:cubicBezTo>
                <a:cubicBezTo>
                  <a:pt x="2684156" y="631919"/>
                  <a:pt x="2682356" y="636237"/>
                  <a:pt x="2681996" y="639116"/>
                </a:cubicBezTo>
                <a:cubicBezTo>
                  <a:pt x="2680196" y="645594"/>
                  <a:pt x="2680196" y="651352"/>
                  <a:pt x="2687397" y="655671"/>
                </a:cubicBezTo>
                <a:cubicBezTo>
                  <a:pt x="2695318" y="660349"/>
                  <a:pt x="2699999" y="655671"/>
                  <a:pt x="2704680" y="651352"/>
                </a:cubicBezTo>
                <a:cubicBezTo>
                  <a:pt x="2713681" y="641276"/>
                  <a:pt x="2721963" y="630479"/>
                  <a:pt x="2731684" y="621122"/>
                </a:cubicBezTo>
                <a:cubicBezTo>
                  <a:pt x="2743206" y="610685"/>
                  <a:pt x="2756889" y="605287"/>
                  <a:pt x="2773091" y="611405"/>
                </a:cubicBezTo>
                <a:cubicBezTo>
                  <a:pt x="2777772" y="613205"/>
                  <a:pt x="2784253" y="611045"/>
                  <a:pt x="2788934" y="608526"/>
                </a:cubicBezTo>
                <a:cubicBezTo>
                  <a:pt x="2804417" y="600968"/>
                  <a:pt x="2818459" y="593051"/>
                  <a:pt x="2836822" y="599529"/>
                </a:cubicBezTo>
                <a:cubicBezTo>
                  <a:pt x="2844023" y="602408"/>
                  <a:pt x="2850505" y="591252"/>
                  <a:pt x="2846904" y="582974"/>
                </a:cubicBezTo>
                <a:cubicBezTo>
                  <a:pt x="2840063" y="565340"/>
                  <a:pt x="2844023" y="560301"/>
                  <a:pt x="2863467" y="561381"/>
                </a:cubicBezTo>
                <a:cubicBezTo>
                  <a:pt x="2886511" y="562461"/>
                  <a:pt x="2906314" y="573257"/>
                  <a:pt x="2926477" y="583334"/>
                </a:cubicBezTo>
                <a:cubicBezTo>
                  <a:pt x="2931518" y="585853"/>
                  <a:pt x="2936559" y="588013"/>
                  <a:pt x="2941960" y="590892"/>
                </a:cubicBezTo>
                <a:cubicBezTo>
                  <a:pt x="2948441" y="581535"/>
                  <a:pt x="2942680" y="576856"/>
                  <a:pt x="2936919" y="573257"/>
                </a:cubicBezTo>
                <a:cubicBezTo>
                  <a:pt x="2921437" y="562821"/>
                  <a:pt x="2908474" y="550225"/>
                  <a:pt x="2905234" y="531511"/>
                </a:cubicBezTo>
                <a:cubicBezTo>
                  <a:pt x="2902353" y="516755"/>
                  <a:pt x="2903434" y="501640"/>
                  <a:pt x="2903434" y="486525"/>
                </a:cubicBezTo>
                <a:cubicBezTo>
                  <a:pt x="2903434" y="478608"/>
                  <a:pt x="2905954" y="470330"/>
                  <a:pt x="2905594" y="462053"/>
                </a:cubicBezTo>
                <a:cubicBezTo>
                  <a:pt x="2905234" y="450896"/>
                  <a:pt x="2911715" y="448017"/>
                  <a:pt x="2920356" y="446578"/>
                </a:cubicBezTo>
                <a:cubicBezTo>
                  <a:pt x="2928638" y="445138"/>
                  <a:pt x="2935839" y="445498"/>
                  <a:pt x="2940520" y="455575"/>
                </a:cubicBezTo>
                <a:cubicBezTo>
                  <a:pt x="2955642" y="490484"/>
                  <a:pt x="2972205" y="525033"/>
                  <a:pt x="2988408" y="560301"/>
                </a:cubicBezTo>
                <a:cubicBezTo>
                  <a:pt x="2989488" y="562461"/>
                  <a:pt x="2990568" y="565700"/>
                  <a:pt x="2992369" y="567499"/>
                </a:cubicBezTo>
                <a:cubicBezTo>
                  <a:pt x="3008211" y="585134"/>
                  <a:pt x="3003530" y="605647"/>
                  <a:pt x="2997769" y="624361"/>
                </a:cubicBezTo>
                <a:cubicBezTo>
                  <a:pt x="2995969" y="630479"/>
                  <a:pt x="2985887" y="634438"/>
                  <a:pt x="2980126" y="639116"/>
                </a:cubicBezTo>
                <a:cubicBezTo>
                  <a:pt x="2993809" y="650273"/>
                  <a:pt x="3007491" y="647034"/>
                  <a:pt x="3014692" y="627960"/>
                </a:cubicBezTo>
                <a:cubicBezTo>
                  <a:pt x="3019733" y="615364"/>
                  <a:pt x="3024414" y="603128"/>
                  <a:pt x="3018653" y="589092"/>
                </a:cubicBezTo>
                <a:cubicBezTo>
                  <a:pt x="3016853" y="584054"/>
                  <a:pt x="3017933" y="577576"/>
                  <a:pt x="3019013" y="571818"/>
                </a:cubicBezTo>
                <a:cubicBezTo>
                  <a:pt x="3021173" y="561741"/>
                  <a:pt x="3029815" y="559582"/>
                  <a:pt x="3037736" y="566779"/>
                </a:cubicBezTo>
                <a:cubicBezTo>
                  <a:pt x="3042417" y="571458"/>
                  <a:pt x="3047458" y="575777"/>
                  <a:pt x="3053219" y="579015"/>
                </a:cubicBezTo>
                <a:cubicBezTo>
                  <a:pt x="3051779" y="567499"/>
                  <a:pt x="3044217" y="560661"/>
                  <a:pt x="3033776" y="557782"/>
                </a:cubicBezTo>
                <a:cubicBezTo>
                  <a:pt x="3028375" y="556343"/>
                  <a:pt x="3022614" y="556343"/>
                  <a:pt x="3016853" y="556703"/>
                </a:cubicBezTo>
                <a:cubicBezTo>
                  <a:pt x="2999570" y="557782"/>
                  <a:pt x="2992008" y="554543"/>
                  <a:pt x="2989488" y="537989"/>
                </a:cubicBezTo>
                <a:cubicBezTo>
                  <a:pt x="2987328" y="522873"/>
                  <a:pt x="2982287" y="509558"/>
                  <a:pt x="2973285" y="497682"/>
                </a:cubicBezTo>
                <a:cubicBezTo>
                  <a:pt x="2965004" y="486885"/>
                  <a:pt x="2967164" y="477528"/>
                  <a:pt x="2978326" y="468171"/>
                </a:cubicBezTo>
                <a:cubicBezTo>
                  <a:pt x="2986608" y="478967"/>
                  <a:pt x="2995969" y="488324"/>
                  <a:pt x="3010012" y="489404"/>
                </a:cubicBezTo>
                <a:cubicBezTo>
                  <a:pt x="3010732" y="488324"/>
                  <a:pt x="3011092" y="487605"/>
                  <a:pt x="3011812" y="486525"/>
                </a:cubicBezTo>
                <a:cubicBezTo>
                  <a:pt x="3007131" y="484006"/>
                  <a:pt x="3002810" y="481487"/>
                  <a:pt x="2998850" y="478608"/>
                </a:cubicBezTo>
                <a:cubicBezTo>
                  <a:pt x="2996689" y="476808"/>
                  <a:pt x="2994529" y="473569"/>
                  <a:pt x="2994169" y="470690"/>
                </a:cubicBezTo>
                <a:cubicBezTo>
                  <a:pt x="2994169" y="469610"/>
                  <a:pt x="2998490" y="467811"/>
                  <a:pt x="3000290" y="466012"/>
                </a:cubicBezTo>
                <a:cubicBezTo>
                  <a:pt x="3003530" y="462773"/>
                  <a:pt x="3008571" y="459894"/>
                  <a:pt x="3009291" y="455935"/>
                </a:cubicBezTo>
                <a:cubicBezTo>
                  <a:pt x="3011092" y="446938"/>
                  <a:pt x="3016133" y="444778"/>
                  <a:pt x="3023334" y="447298"/>
                </a:cubicBezTo>
                <a:cubicBezTo>
                  <a:pt x="3037736" y="452336"/>
                  <a:pt x="3052499" y="457374"/>
                  <a:pt x="3066901" y="463492"/>
                </a:cubicBezTo>
                <a:cubicBezTo>
                  <a:pt x="3070502" y="465292"/>
                  <a:pt x="3074102" y="471770"/>
                  <a:pt x="3074102" y="476448"/>
                </a:cubicBezTo>
                <a:cubicBezTo>
                  <a:pt x="3074102" y="492643"/>
                  <a:pt x="3087065" y="499481"/>
                  <a:pt x="3097146" y="508118"/>
                </a:cubicBezTo>
                <a:cubicBezTo>
                  <a:pt x="3089225" y="486165"/>
                  <a:pt x="3082744" y="463852"/>
                  <a:pt x="3060780" y="450177"/>
                </a:cubicBezTo>
                <a:cubicBezTo>
                  <a:pt x="3051058" y="444419"/>
                  <a:pt x="3041337" y="437941"/>
                  <a:pt x="3033776" y="430023"/>
                </a:cubicBezTo>
                <a:cubicBezTo>
                  <a:pt x="3028015" y="423905"/>
                  <a:pt x="3025494" y="414908"/>
                  <a:pt x="3023334" y="406991"/>
                </a:cubicBezTo>
                <a:cubicBezTo>
                  <a:pt x="3022614" y="404831"/>
                  <a:pt x="3026574" y="399073"/>
                  <a:pt x="3029455" y="397993"/>
                </a:cubicBezTo>
                <a:cubicBezTo>
                  <a:pt x="3043137" y="393675"/>
                  <a:pt x="3057540" y="390796"/>
                  <a:pt x="3071222" y="386837"/>
                </a:cubicBezTo>
                <a:cubicBezTo>
                  <a:pt x="3075183" y="385757"/>
                  <a:pt x="3079143" y="383958"/>
                  <a:pt x="3082744" y="382158"/>
                </a:cubicBezTo>
                <a:cubicBezTo>
                  <a:pt x="3080944" y="378560"/>
                  <a:pt x="3079863" y="374241"/>
                  <a:pt x="3076983" y="371362"/>
                </a:cubicBezTo>
                <a:cubicBezTo>
                  <a:pt x="3062940" y="358766"/>
                  <a:pt x="3060420" y="342211"/>
                  <a:pt x="3071942" y="327456"/>
                </a:cubicBezTo>
                <a:cubicBezTo>
                  <a:pt x="3082024" y="314860"/>
                  <a:pt x="3093546" y="302984"/>
                  <a:pt x="3104347" y="291108"/>
                </a:cubicBezTo>
                <a:cubicBezTo>
                  <a:pt x="3105788" y="289308"/>
                  <a:pt x="3107228" y="287149"/>
                  <a:pt x="3108308" y="284990"/>
                </a:cubicBezTo>
                <a:cubicBezTo>
                  <a:pt x="3112269" y="274913"/>
                  <a:pt x="3119110" y="272034"/>
                  <a:pt x="3129912" y="274193"/>
                </a:cubicBezTo>
                <a:cubicBezTo>
                  <a:pt x="3134953" y="275273"/>
                  <a:pt x="3142154" y="274553"/>
                  <a:pt x="3146115" y="271674"/>
                </a:cubicBezTo>
                <a:cubicBezTo>
                  <a:pt x="3155836" y="264476"/>
                  <a:pt x="3170239" y="261957"/>
                  <a:pt x="3173119" y="247202"/>
                </a:cubicBezTo>
                <a:cubicBezTo>
                  <a:pt x="3174199" y="243243"/>
                  <a:pt x="3174199" y="238924"/>
                  <a:pt x="3172759" y="234966"/>
                </a:cubicBezTo>
                <a:cubicBezTo>
                  <a:pt x="3170959" y="229927"/>
                  <a:pt x="3166278" y="225609"/>
                  <a:pt x="3164838" y="220210"/>
                </a:cubicBezTo>
                <a:cubicBezTo>
                  <a:pt x="3159437" y="202576"/>
                  <a:pt x="3163397" y="195018"/>
                  <a:pt x="3184641" y="179903"/>
                </a:cubicBezTo>
                <a:close/>
                <a:moveTo>
                  <a:pt x="2594902" y="175142"/>
                </a:moveTo>
                <a:cubicBezTo>
                  <a:pt x="2596304" y="175495"/>
                  <a:pt x="2597706" y="176200"/>
                  <a:pt x="2599108" y="176553"/>
                </a:cubicBezTo>
                <a:cubicBezTo>
                  <a:pt x="2599459" y="180787"/>
                  <a:pt x="2601562" y="185726"/>
                  <a:pt x="2599809" y="188548"/>
                </a:cubicBezTo>
                <a:cubicBezTo>
                  <a:pt x="2596304" y="195251"/>
                  <a:pt x="2591748" y="202306"/>
                  <a:pt x="2585789" y="206539"/>
                </a:cubicBezTo>
                <a:cubicBezTo>
                  <a:pt x="2581233" y="209714"/>
                  <a:pt x="2574924" y="200189"/>
                  <a:pt x="2578780" y="193134"/>
                </a:cubicBezTo>
                <a:cubicBezTo>
                  <a:pt x="2582635" y="186431"/>
                  <a:pt x="2589294" y="181139"/>
                  <a:pt x="2594902" y="175142"/>
                </a:cubicBezTo>
                <a:close/>
                <a:moveTo>
                  <a:pt x="2690812" y="156091"/>
                </a:moveTo>
                <a:cubicBezTo>
                  <a:pt x="2694174" y="159001"/>
                  <a:pt x="2697536" y="162276"/>
                  <a:pt x="2703139" y="167005"/>
                </a:cubicBezTo>
                <a:cubicBezTo>
                  <a:pt x="2699030" y="169551"/>
                  <a:pt x="2695668" y="173189"/>
                  <a:pt x="2694174" y="172462"/>
                </a:cubicBezTo>
                <a:cubicBezTo>
                  <a:pt x="2690439" y="171007"/>
                  <a:pt x="2686330" y="167732"/>
                  <a:pt x="2685209" y="164822"/>
                </a:cubicBezTo>
                <a:cubicBezTo>
                  <a:pt x="2684462" y="162639"/>
                  <a:pt x="2688945" y="159001"/>
                  <a:pt x="2690812" y="156091"/>
                </a:cubicBezTo>
                <a:close/>
                <a:moveTo>
                  <a:pt x="1201560" y="153155"/>
                </a:moveTo>
                <a:cubicBezTo>
                  <a:pt x="1207910" y="154251"/>
                  <a:pt x="1214260" y="165940"/>
                  <a:pt x="1216377" y="174341"/>
                </a:cubicBezTo>
                <a:cubicBezTo>
                  <a:pt x="1218846" y="183473"/>
                  <a:pt x="1208968" y="192239"/>
                  <a:pt x="1200854" y="191508"/>
                </a:cubicBezTo>
                <a:cubicBezTo>
                  <a:pt x="1187449" y="190413"/>
                  <a:pt x="1190624" y="180185"/>
                  <a:pt x="1189566" y="173245"/>
                </a:cubicBezTo>
                <a:cubicBezTo>
                  <a:pt x="1190271" y="163018"/>
                  <a:pt x="1192035" y="151329"/>
                  <a:pt x="1201560" y="153155"/>
                </a:cubicBezTo>
                <a:close/>
                <a:moveTo>
                  <a:pt x="955302" y="139541"/>
                </a:moveTo>
                <a:cubicBezTo>
                  <a:pt x="961782" y="137041"/>
                  <a:pt x="971502" y="142042"/>
                  <a:pt x="979062" y="144185"/>
                </a:cubicBezTo>
                <a:cubicBezTo>
                  <a:pt x="980502" y="144542"/>
                  <a:pt x="982302" y="148828"/>
                  <a:pt x="981942" y="150971"/>
                </a:cubicBezTo>
                <a:cubicBezTo>
                  <a:pt x="979782" y="162044"/>
                  <a:pt x="953142" y="184547"/>
                  <a:pt x="939463" y="185976"/>
                </a:cubicBezTo>
                <a:lnTo>
                  <a:pt x="939463" y="171331"/>
                </a:lnTo>
                <a:cubicBezTo>
                  <a:pt x="930463" y="177403"/>
                  <a:pt x="923263" y="182761"/>
                  <a:pt x="915343" y="187405"/>
                </a:cubicBezTo>
                <a:cubicBezTo>
                  <a:pt x="904183" y="193834"/>
                  <a:pt x="893744" y="191334"/>
                  <a:pt x="887264" y="180618"/>
                </a:cubicBezTo>
                <a:cubicBezTo>
                  <a:pt x="885824" y="178475"/>
                  <a:pt x="887264" y="172760"/>
                  <a:pt x="889064" y="171688"/>
                </a:cubicBezTo>
                <a:cubicBezTo>
                  <a:pt x="910663" y="160616"/>
                  <a:pt x="932623" y="148828"/>
                  <a:pt x="955302" y="139541"/>
                </a:cubicBezTo>
                <a:close/>
                <a:moveTo>
                  <a:pt x="1034438" y="137748"/>
                </a:moveTo>
                <a:cubicBezTo>
                  <a:pt x="1042132" y="138453"/>
                  <a:pt x="1049458" y="140923"/>
                  <a:pt x="1060083" y="143745"/>
                </a:cubicBezTo>
                <a:cubicBezTo>
                  <a:pt x="1053488" y="152212"/>
                  <a:pt x="1049825" y="158914"/>
                  <a:pt x="1043963" y="162795"/>
                </a:cubicBezTo>
                <a:cubicBezTo>
                  <a:pt x="1039201" y="165264"/>
                  <a:pt x="1031508" y="164912"/>
                  <a:pt x="1025646" y="163500"/>
                </a:cubicBezTo>
                <a:cubicBezTo>
                  <a:pt x="1024181" y="163148"/>
                  <a:pt x="1022349" y="155739"/>
                  <a:pt x="1023082" y="151506"/>
                </a:cubicBezTo>
                <a:cubicBezTo>
                  <a:pt x="1024181" y="145156"/>
                  <a:pt x="1024913" y="137042"/>
                  <a:pt x="1034438" y="137748"/>
                </a:cubicBezTo>
                <a:close/>
                <a:moveTo>
                  <a:pt x="2710228" y="124341"/>
                </a:moveTo>
                <a:cubicBezTo>
                  <a:pt x="2712426" y="126199"/>
                  <a:pt x="2715724" y="127685"/>
                  <a:pt x="2716823" y="129914"/>
                </a:cubicBezTo>
                <a:cubicBezTo>
                  <a:pt x="2719021" y="137345"/>
                  <a:pt x="2715724" y="141060"/>
                  <a:pt x="2705099" y="141432"/>
                </a:cubicBezTo>
                <a:cubicBezTo>
                  <a:pt x="2706931" y="134744"/>
                  <a:pt x="2708396" y="129543"/>
                  <a:pt x="2710228" y="124341"/>
                </a:cubicBezTo>
                <a:close/>
                <a:moveTo>
                  <a:pt x="3123278" y="120403"/>
                </a:moveTo>
                <a:cubicBezTo>
                  <a:pt x="3132030" y="123676"/>
                  <a:pt x="3141148" y="127312"/>
                  <a:pt x="3149536" y="131675"/>
                </a:cubicBezTo>
                <a:cubicBezTo>
                  <a:pt x="3160477" y="137493"/>
                  <a:pt x="3161936" y="146220"/>
                  <a:pt x="3153548" y="155310"/>
                </a:cubicBezTo>
                <a:cubicBezTo>
                  <a:pt x="3146983" y="162583"/>
                  <a:pt x="3139689" y="169492"/>
                  <a:pt x="3132030" y="175310"/>
                </a:cubicBezTo>
                <a:cubicBezTo>
                  <a:pt x="3124372" y="181128"/>
                  <a:pt x="3117807" y="179309"/>
                  <a:pt x="3115254" y="169492"/>
                </a:cubicBezTo>
                <a:cubicBezTo>
                  <a:pt x="3112702" y="157129"/>
                  <a:pt x="3110513" y="144402"/>
                  <a:pt x="3109055" y="136766"/>
                </a:cubicBezTo>
                <a:cubicBezTo>
                  <a:pt x="3108325" y="119676"/>
                  <a:pt x="3112337" y="116403"/>
                  <a:pt x="3123278" y="120403"/>
                </a:cubicBezTo>
                <a:close/>
                <a:moveTo>
                  <a:pt x="3624818" y="112093"/>
                </a:moveTo>
                <a:cubicBezTo>
                  <a:pt x="3631317" y="111368"/>
                  <a:pt x="3639621" y="113906"/>
                  <a:pt x="3644315" y="118258"/>
                </a:cubicBezTo>
                <a:cubicBezTo>
                  <a:pt x="3648286" y="122247"/>
                  <a:pt x="3654063" y="130225"/>
                  <a:pt x="3646120" y="137477"/>
                </a:cubicBezTo>
                <a:cubicBezTo>
                  <a:pt x="3635288" y="146905"/>
                  <a:pt x="3625179" y="157059"/>
                  <a:pt x="3614708" y="166487"/>
                </a:cubicBezTo>
                <a:cubicBezTo>
                  <a:pt x="3600627" y="178454"/>
                  <a:pt x="3587990" y="179542"/>
                  <a:pt x="3575353" y="166124"/>
                </a:cubicBezTo>
                <a:cubicBezTo>
                  <a:pt x="3567049" y="157784"/>
                  <a:pt x="3561272" y="145455"/>
                  <a:pt x="3556218" y="134213"/>
                </a:cubicBezTo>
                <a:cubicBezTo>
                  <a:pt x="3554412" y="130225"/>
                  <a:pt x="3556579" y="122247"/>
                  <a:pt x="3560189" y="118983"/>
                </a:cubicBezTo>
                <a:cubicBezTo>
                  <a:pt x="3562355" y="116445"/>
                  <a:pt x="3569577" y="118258"/>
                  <a:pt x="3574631" y="119708"/>
                </a:cubicBezTo>
                <a:cubicBezTo>
                  <a:pt x="3578603" y="120434"/>
                  <a:pt x="3582574" y="122609"/>
                  <a:pt x="3586185" y="124785"/>
                </a:cubicBezTo>
                <a:cubicBezTo>
                  <a:pt x="3595211" y="108467"/>
                  <a:pt x="3599544" y="108467"/>
                  <a:pt x="3610737" y="122609"/>
                </a:cubicBezTo>
                <a:cubicBezTo>
                  <a:pt x="3613264" y="125873"/>
                  <a:pt x="3616153" y="129137"/>
                  <a:pt x="3620846" y="135301"/>
                </a:cubicBezTo>
                <a:cubicBezTo>
                  <a:pt x="3620485" y="130225"/>
                  <a:pt x="3620485" y="128411"/>
                  <a:pt x="3620124" y="126961"/>
                </a:cubicBezTo>
                <a:cubicBezTo>
                  <a:pt x="3618680" y="121159"/>
                  <a:pt x="3616153" y="113181"/>
                  <a:pt x="3624818" y="112093"/>
                </a:cubicBezTo>
                <a:close/>
                <a:moveTo>
                  <a:pt x="3699886" y="110054"/>
                </a:moveTo>
                <a:cubicBezTo>
                  <a:pt x="3703854" y="111105"/>
                  <a:pt x="3707823" y="111105"/>
                  <a:pt x="3710709" y="112856"/>
                </a:cubicBezTo>
                <a:cubicBezTo>
                  <a:pt x="3713596" y="114957"/>
                  <a:pt x="3717564" y="118459"/>
                  <a:pt x="3717564" y="121260"/>
                </a:cubicBezTo>
                <a:cubicBezTo>
                  <a:pt x="3717204" y="124062"/>
                  <a:pt x="3713235" y="128264"/>
                  <a:pt x="3709988" y="129315"/>
                </a:cubicBezTo>
                <a:cubicBezTo>
                  <a:pt x="3698803" y="133517"/>
                  <a:pt x="3688340" y="130015"/>
                  <a:pt x="3679321" y="122661"/>
                </a:cubicBezTo>
                <a:cubicBezTo>
                  <a:pt x="3678238" y="121961"/>
                  <a:pt x="3679321" y="115307"/>
                  <a:pt x="3681125" y="114607"/>
                </a:cubicBezTo>
                <a:cubicBezTo>
                  <a:pt x="3686897" y="112505"/>
                  <a:pt x="3693752" y="111455"/>
                  <a:pt x="3699886" y="110054"/>
                </a:cubicBezTo>
                <a:close/>
                <a:moveTo>
                  <a:pt x="1065547" y="109721"/>
                </a:moveTo>
                <a:cubicBezTo>
                  <a:pt x="1070237" y="109075"/>
                  <a:pt x="1074651" y="110091"/>
                  <a:pt x="1078513" y="114890"/>
                </a:cubicBezTo>
                <a:cubicBezTo>
                  <a:pt x="1080720" y="117474"/>
                  <a:pt x="1078513" y="127073"/>
                  <a:pt x="1075202" y="130765"/>
                </a:cubicBezTo>
                <a:cubicBezTo>
                  <a:pt x="1070420" y="136672"/>
                  <a:pt x="1059385" y="129288"/>
                  <a:pt x="1050925" y="114521"/>
                </a:cubicBezTo>
                <a:cubicBezTo>
                  <a:pt x="1055891" y="112675"/>
                  <a:pt x="1060857" y="110367"/>
                  <a:pt x="1065547" y="109721"/>
                </a:cubicBezTo>
                <a:close/>
                <a:moveTo>
                  <a:pt x="1148176" y="103704"/>
                </a:moveTo>
                <a:cubicBezTo>
                  <a:pt x="1164958" y="109503"/>
                  <a:pt x="1178092" y="119652"/>
                  <a:pt x="1182835" y="136324"/>
                </a:cubicBezTo>
                <a:cubicBezTo>
                  <a:pt x="1188672" y="158071"/>
                  <a:pt x="1174079" y="170031"/>
                  <a:pt x="1159850" y="182717"/>
                </a:cubicBezTo>
                <a:cubicBezTo>
                  <a:pt x="1150000" y="168581"/>
                  <a:pt x="1140879" y="155533"/>
                  <a:pt x="1130299" y="141036"/>
                </a:cubicBezTo>
                <a:cubicBezTo>
                  <a:pt x="1152189" y="136324"/>
                  <a:pt x="1141609" y="117115"/>
                  <a:pt x="1148176" y="103704"/>
                </a:cubicBezTo>
                <a:close/>
                <a:moveTo>
                  <a:pt x="3048952" y="99415"/>
                </a:moveTo>
                <a:cubicBezTo>
                  <a:pt x="3049676" y="99415"/>
                  <a:pt x="3050037" y="100133"/>
                  <a:pt x="3050399" y="99774"/>
                </a:cubicBezTo>
                <a:cubicBezTo>
                  <a:pt x="3082599" y="92592"/>
                  <a:pt x="3078258" y="123832"/>
                  <a:pt x="3089835" y="138195"/>
                </a:cubicBezTo>
                <a:cubicBezTo>
                  <a:pt x="3095262" y="144658"/>
                  <a:pt x="3088026" y="152558"/>
                  <a:pt x="3080067" y="151481"/>
                </a:cubicBezTo>
                <a:cubicBezTo>
                  <a:pt x="3062339" y="148249"/>
                  <a:pt x="3044610" y="143581"/>
                  <a:pt x="3027606" y="137477"/>
                </a:cubicBezTo>
                <a:cubicBezTo>
                  <a:pt x="3022902" y="135681"/>
                  <a:pt x="3021093" y="126345"/>
                  <a:pt x="3017837" y="120959"/>
                </a:cubicBezTo>
                <a:cubicBezTo>
                  <a:pt x="3020732" y="103005"/>
                  <a:pt x="3033033" y="94388"/>
                  <a:pt x="3048952" y="99415"/>
                </a:cubicBezTo>
                <a:close/>
                <a:moveTo>
                  <a:pt x="2994499" y="56323"/>
                </a:moveTo>
                <a:cubicBezTo>
                  <a:pt x="2998409" y="55822"/>
                  <a:pt x="3002496" y="57099"/>
                  <a:pt x="3006228" y="61294"/>
                </a:cubicBezTo>
                <a:cubicBezTo>
                  <a:pt x="3012270" y="67861"/>
                  <a:pt x="3018312" y="74428"/>
                  <a:pt x="3023287" y="81725"/>
                </a:cubicBezTo>
                <a:cubicBezTo>
                  <a:pt x="3025420" y="84279"/>
                  <a:pt x="3025420" y="89751"/>
                  <a:pt x="3024709" y="93400"/>
                </a:cubicBezTo>
                <a:cubicBezTo>
                  <a:pt x="3022221" y="101061"/>
                  <a:pt x="3001607" y="111276"/>
                  <a:pt x="2993788" y="108358"/>
                </a:cubicBezTo>
                <a:cubicBezTo>
                  <a:pt x="2982771" y="104709"/>
                  <a:pt x="2978506" y="95953"/>
                  <a:pt x="2979216" y="84279"/>
                </a:cubicBezTo>
                <a:cubicBezTo>
                  <a:pt x="2979216" y="83184"/>
                  <a:pt x="2979216" y="81725"/>
                  <a:pt x="2979216" y="80266"/>
                </a:cubicBezTo>
                <a:cubicBezTo>
                  <a:pt x="2978861" y="80266"/>
                  <a:pt x="2978506" y="80266"/>
                  <a:pt x="2978150" y="80266"/>
                </a:cubicBezTo>
                <a:cubicBezTo>
                  <a:pt x="2979927" y="74063"/>
                  <a:pt x="2979927" y="66037"/>
                  <a:pt x="2983837" y="62024"/>
                </a:cubicBezTo>
                <a:cubicBezTo>
                  <a:pt x="2986858" y="59105"/>
                  <a:pt x="2990590" y="56825"/>
                  <a:pt x="2994499" y="56323"/>
                </a:cubicBezTo>
                <a:close/>
                <a:moveTo>
                  <a:pt x="1305627" y="51164"/>
                </a:moveTo>
                <a:cubicBezTo>
                  <a:pt x="1307071" y="49728"/>
                  <a:pt x="1314294" y="50446"/>
                  <a:pt x="1315016" y="52240"/>
                </a:cubicBezTo>
                <a:cubicBezTo>
                  <a:pt x="1317544" y="56546"/>
                  <a:pt x="1318266" y="62288"/>
                  <a:pt x="1318988" y="67312"/>
                </a:cubicBezTo>
                <a:cubicBezTo>
                  <a:pt x="1321516" y="80230"/>
                  <a:pt x="1324043" y="93507"/>
                  <a:pt x="1325849" y="106426"/>
                </a:cubicBezTo>
                <a:cubicBezTo>
                  <a:pt x="1326932" y="112885"/>
                  <a:pt x="1326571" y="119344"/>
                  <a:pt x="1326932" y="125803"/>
                </a:cubicBezTo>
                <a:cubicBezTo>
                  <a:pt x="1327293" y="134416"/>
                  <a:pt x="1328377" y="143028"/>
                  <a:pt x="1328016" y="151640"/>
                </a:cubicBezTo>
                <a:cubicBezTo>
                  <a:pt x="1327293" y="156664"/>
                  <a:pt x="1325849" y="163123"/>
                  <a:pt x="1322238" y="165276"/>
                </a:cubicBezTo>
                <a:cubicBezTo>
                  <a:pt x="1314294" y="170659"/>
                  <a:pt x="1304544" y="173530"/>
                  <a:pt x="1295877" y="177118"/>
                </a:cubicBezTo>
                <a:cubicBezTo>
                  <a:pt x="1294072" y="177836"/>
                  <a:pt x="1291905" y="178195"/>
                  <a:pt x="1291183" y="179271"/>
                </a:cubicBezTo>
                <a:cubicBezTo>
                  <a:pt x="1284322" y="193984"/>
                  <a:pt x="1270600" y="195419"/>
                  <a:pt x="1256516" y="195061"/>
                </a:cubicBezTo>
                <a:cubicBezTo>
                  <a:pt x="1252905" y="195061"/>
                  <a:pt x="1246767" y="193266"/>
                  <a:pt x="1246405" y="191831"/>
                </a:cubicBezTo>
                <a:cubicBezTo>
                  <a:pt x="1245322" y="182142"/>
                  <a:pt x="1244600" y="172453"/>
                  <a:pt x="1245322" y="162764"/>
                </a:cubicBezTo>
                <a:cubicBezTo>
                  <a:pt x="1246044" y="153793"/>
                  <a:pt x="1253628" y="154152"/>
                  <a:pt x="1260127" y="154152"/>
                </a:cubicBezTo>
                <a:cubicBezTo>
                  <a:pt x="1262294" y="154152"/>
                  <a:pt x="1264461" y="152717"/>
                  <a:pt x="1264461" y="152717"/>
                </a:cubicBezTo>
                <a:cubicBezTo>
                  <a:pt x="1259044" y="144104"/>
                  <a:pt x="1248933" y="135133"/>
                  <a:pt x="1250016" y="127956"/>
                </a:cubicBezTo>
                <a:cubicBezTo>
                  <a:pt x="1251100" y="118268"/>
                  <a:pt x="1248572" y="98890"/>
                  <a:pt x="1271683" y="105708"/>
                </a:cubicBezTo>
                <a:cubicBezTo>
                  <a:pt x="1270238" y="100684"/>
                  <a:pt x="1268433" y="98172"/>
                  <a:pt x="1268433" y="95660"/>
                </a:cubicBezTo>
                <a:cubicBezTo>
                  <a:pt x="1269155" y="91713"/>
                  <a:pt x="1269155" y="85613"/>
                  <a:pt x="1271322" y="84536"/>
                </a:cubicBezTo>
                <a:cubicBezTo>
                  <a:pt x="1286849" y="77359"/>
                  <a:pt x="1294433" y="62288"/>
                  <a:pt x="1305627" y="51164"/>
                </a:cubicBezTo>
                <a:close/>
                <a:moveTo>
                  <a:pt x="1865257" y="42936"/>
                </a:moveTo>
                <a:cubicBezTo>
                  <a:pt x="1881802" y="46896"/>
                  <a:pt x="1897988" y="51575"/>
                  <a:pt x="1914533" y="56975"/>
                </a:cubicBezTo>
                <a:cubicBezTo>
                  <a:pt x="1917411" y="57695"/>
                  <a:pt x="1919209" y="63455"/>
                  <a:pt x="1921367" y="66694"/>
                </a:cubicBezTo>
                <a:cubicBezTo>
                  <a:pt x="1918130" y="68134"/>
                  <a:pt x="1914893" y="70654"/>
                  <a:pt x="1911296" y="70654"/>
                </a:cubicBezTo>
                <a:cubicBezTo>
                  <a:pt x="1898347" y="70654"/>
                  <a:pt x="1885399" y="69574"/>
                  <a:pt x="1872091" y="69934"/>
                </a:cubicBezTo>
                <a:cubicBezTo>
                  <a:pt x="1865257" y="70294"/>
                  <a:pt x="1858063" y="73174"/>
                  <a:pt x="1851229" y="74614"/>
                </a:cubicBezTo>
                <a:cubicBezTo>
                  <a:pt x="1851229" y="76054"/>
                  <a:pt x="1851589" y="77494"/>
                  <a:pt x="1851948" y="78574"/>
                </a:cubicBezTo>
                <a:cubicBezTo>
                  <a:pt x="1854466" y="78574"/>
                  <a:pt x="1856984" y="79294"/>
                  <a:pt x="1859502" y="79294"/>
                </a:cubicBezTo>
                <a:cubicBezTo>
                  <a:pt x="1881083" y="79294"/>
                  <a:pt x="1903383" y="79294"/>
                  <a:pt x="1925324" y="79294"/>
                </a:cubicBezTo>
                <a:cubicBezTo>
                  <a:pt x="1931079" y="79294"/>
                  <a:pt x="1935035" y="80733"/>
                  <a:pt x="1935754" y="88293"/>
                </a:cubicBezTo>
                <a:cubicBezTo>
                  <a:pt x="1936114" y="90813"/>
                  <a:pt x="1941509" y="94053"/>
                  <a:pt x="1944747" y="94773"/>
                </a:cubicBezTo>
                <a:cubicBezTo>
                  <a:pt x="1960213" y="96932"/>
                  <a:pt x="1956616" y="109172"/>
                  <a:pt x="1958055" y="118531"/>
                </a:cubicBezTo>
                <a:cubicBezTo>
                  <a:pt x="1959853" y="128970"/>
                  <a:pt x="1950861" y="127171"/>
                  <a:pt x="1944747" y="127531"/>
                </a:cubicBezTo>
                <a:cubicBezTo>
                  <a:pt x="1924964" y="128610"/>
                  <a:pt x="1904822" y="129330"/>
                  <a:pt x="1885039" y="131130"/>
                </a:cubicBezTo>
                <a:cubicBezTo>
                  <a:pt x="1875687" y="131850"/>
                  <a:pt x="1867055" y="135810"/>
                  <a:pt x="1858063" y="138330"/>
                </a:cubicBezTo>
                <a:cubicBezTo>
                  <a:pt x="1858063" y="139770"/>
                  <a:pt x="1858423" y="141570"/>
                  <a:pt x="1858782" y="143010"/>
                </a:cubicBezTo>
                <a:cubicBezTo>
                  <a:pt x="1863099" y="142290"/>
                  <a:pt x="1867415" y="141570"/>
                  <a:pt x="1871731" y="141210"/>
                </a:cubicBezTo>
                <a:cubicBezTo>
                  <a:pt x="1881442" y="139770"/>
                  <a:pt x="1891154" y="137610"/>
                  <a:pt x="1900506" y="137970"/>
                </a:cubicBezTo>
                <a:cubicBezTo>
                  <a:pt x="1914173" y="137970"/>
                  <a:pt x="1916332" y="141570"/>
                  <a:pt x="1914893" y="158849"/>
                </a:cubicBezTo>
                <a:cubicBezTo>
                  <a:pt x="1924245" y="155969"/>
                  <a:pt x="1932158" y="153089"/>
                  <a:pt x="1940071" y="150929"/>
                </a:cubicBezTo>
                <a:cubicBezTo>
                  <a:pt x="1944747" y="149849"/>
                  <a:pt x="1949422" y="150209"/>
                  <a:pt x="1953739" y="149849"/>
                </a:cubicBezTo>
                <a:cubicBezTo>
                  <a:pt x="1952660" y="154169"/>
                  <a:pt x="1952660" y="159209"/>
                  <a:pt x="1950142" y="163168"/>
                </a:cubicBezTo>
                <a:cubicBezTo>
                  <a:pt x="1945106" y="171808"/>
                  <a:pt x="1938632" y="179727"/>
                  <a:pt x="1930719" y="190167"/>
                </a:cubicBezTo>
                <a:cubicBezTo>
                  <a:pt x="1951940" y="180807"/>
                  <a:pt x="1970644" y="172888"/>
                  <a:pt x="1988628" y="163168"/>
                </a:cubicBezTo>
                <a:cubicBezTo>
                  <a:pt x="2007331" y="153449"/>
                  <a:pt x="2027833" y="161368"/>
                  <a:pt x="2032869" y="182607"/>
                </a:cubicBezTo>
                <a:cubicBezTo>
                  <a:pt x="2033228" y="184767"/>
                  <a:pt x="2031790" y="188727"/>
                  <a:pt x="2029991" y="189807"/>
                </a:cubicBezTo>
                <a:cubicBezTo>
                  <a:pt x="2017762" y="197006"/>
                  <a:pt x="2010568" y="212485"/>
                  <a:pt x="1994023" y="213925"/>
                </a:cubicBezTo>
                <a:cubicBezTo>
                  <a:pt x="1993304" y="213925"/>
                  <a:pt x="1991865" y="214285"/>
                  <a:pt x="1991865" y="214645"/>
                </a:cubicBezTo>
                <a:cubicBezTo>
                  <a:pt x="1989347" y="230844"/>
                  <a:pt x="1975679" y="227964"/>
                  <a:pt x="1965248" y="231204"/>
                </a:cubicBezTo>
                <a:cubicBezTo>
                  <a:pt x="1963450" y="231564"/>
                  <a:pt x="1962371" y="233724"/>
                  <a:pt x="1959134" y="237324"/>
                </a:cubicBezTo>
                <a:cubicBezTo>
                  <a:pt x="1966687" y="238044"/>
                  <a:pt x="1972442" y="238764"/>
                  <a:pt x="1979995" y="239484"/>
                </a:cubicBezTo>
                <a:cubicBezTo>
                  <a:pt x="1978197" y="244163"/>
                  <a:pt x="1977118" y="247763"/>
                  <a:pt x="1976039" y="251363"/>
                </a:cubicBezTo>
                <a:cubicBezTo>
                  <a:pt x="1969565" y="267202"/>
                  <a:pt x="1963090" y="283041"/>
                  <a:pt x="1956616" y="298880"/>
                </a:cubicBezTo>
                <a:cubicBezTo>
                  <a:pt x="1953739" y="304999"/>
                  <a:pt x="1950142" y="310759"/>
                  <a:pt x="1946545" y="316159"/>
                </a:cubicBezTo>
                <a:cubicBezTo>
                  <a:pt x="1939711" y="325878"/>
                  <a:pt x="1941869" y="334878"/>
                  <a:pt x="1947624" y="343517"/>
                </a:cubicBezTo>
                <a:cubicBezTo>
                  <a:pt x="1961652" y="365476"/>
                  <a:pt x="1961652" y="365476"/>
                  <a:pt x="1937193" y="368715"/>
                </a:cubicBezTo>
                <a:cubicBezTo>
                  <a:pt x="1922806" y="370515"/>
                  <a:pt x="1920288" y="376635"/>
                  <a:pt x="1928561" y="388154"/>
                </a:cubicBezTo>
                <a:cubicBezTo>
                  <a:pt x="1932158" y="393554"/>
                  <a:pt x="1934675" y="400033"/>
                  <a:pt x="1936833" y="405793"/>
                </a:cubicBezTo>
                <a:cubicBezTo>
                  <a:pt x="1942229" y="419832"/>
                  <a:pt x="1941509" y="420552"/>
                  <a:pt x="1923885" y="423792"/>
                </a:cubicBezTo>
                <a:cubicBezTo>
                  <a:pt x="1927482" y="432791"/>
                  <a:pt x="1931079" y="441071"/>
                  <a:pt x="1935395" y="451510"/>
                </a:cubicBezTo>
                <a:cubicBezTo>
                  <a:pt x="1928561" y="453310"/>
                  <a:pt x="1921367" y="455470"/>
                  <a:pt x="1911656" y="457990"/>
                </a:cubicBezTo>
                <a:cubicBezTo>
                  <a:pt x="1913094" y="460870"/>
                  <a:pt x="1915253" y="465909"/>
                  <a:pt x="1918490" y="469869"/>
                </a:cubicBezTo>
                <a:cubicBezTo>
                  <a:pt x="1923885" y="477069"/>
                  <a:pt x="1921727" y="481748"/>
                  <a:pt x="1913454" y="482828"/>
                </a:cubicBezTo>
                <a:cubicBezTo>
                  <a:pt x="1904822" y="483908"/>
                  <a:pt x="1895470" y="487868"/>
                  <a:pt x="1888276" y="477069"/>
                </a:cubicBezTo>
                <a:cubicBezTo>
                  <a:pt x="1886838" y="474909"/>
                  <a:pt x="1878205" y="475629"/>
                  <a:pt x="1873170" y="477069"/>
                </a:cubicBezTo>
                <a:cubicBezTo>
                  <a:pt x="1868134" y="478869"/>
                  <a:pt x="1863458" y="482828"/>
                  <a:pt x="1858063" y="486068"/>
                </a:cubicBezTo>
                <a:cubicBezTo>
                  <a:pt x="1859861" y="489668"/>
                  <a:pt x="1860940" y="494708"/>
                  <a:pt x="1863099" y="499387"/>
                </a:cubicBezTo>
                <a:cubicBezTo>
                  <a:pt x="1867055" y="505507"/>
                  <a:pt x="1870652" y="513786"/>
                  <a:pt x="1876407" y="517386"/>
                </a:cubicBezTo>
                <a:cubicBezTo>
                  <a:pt x="1892593" y="527465"/>
                  <a:pt x="1897268" y="542944"/>
                  <a:pt x="1899786" y="559863"/>
                </a:cubicBezTo>
                <a:cubicBezTo>
                  <a:pt x="1900146" y="563463"/>
                  <a:pt x="1898707" y="569943"/>
                  <a:pt x="1896549" y="571023"/>
                </a:cubicBezTo>
                <a:cubicBezTo>
                  <a:pt x="1892952" y="572823"/>
                  <a:pt x="1886478" y="572463"/>
                  <a:pt x="1883241" y="570303"/>
                </a:cubicBezTo>
                <a:cubicBezTo>
                  <a:pt x="1874249" y="564183"/>
                  <a:pt x="1866336" y="556624"/>
                  <a:pt x="1857344" y="549784"/>
                </a:cubicBezTo>
                <a:cubicBezTo>
                  <a:pt x="1850150" y="556264"/>
                  <a:pt x="1860221" y="572823"/>
                  <a:pt x="1844395" y="573543"/>
                </a:cubicBezTo>
                <a:cubicBezTo>
                  <a:pt x="1840439" y="573543"/>
                  <a:pt x="1836842" y="569583"/>
                  <a:pt x="1833245" y="567423"/>
                </a:cubicBezTo>
                <a:cubicBezTo>
                  <a:pt x="1833605" y="565983"/>
                  <a:pt x="1834324" y="564543"/>
                  <a:pt x="1835043" y="563103"/>
                </a:cubicBezTo>
                <a:cubicBezTo>
                  <a:pt x="1831446" y="565983"/>
                  <a:pt x="1828209" y="568503"/>
                  <a:pt x="1822454" y="573543"/>
                </a:cubicBezTo>
                <a:cubicBezTo>
                  <a:pt x="1829648" y="577142"/>
                  <a:pt x="1834684" y="580742"/>
                  <a:pt x="1840079" y="582182"/>
                </a:cubicBezTo>
                <a:cubicBezTo>
                  <a:pt x="1846553" y="583622"/>
                  <a:pt x="1853747" y="583262"/>
                  <a:pt x="1860581" y="584342"/>
                </a:cubicBezTo>
                <a:cubicBezTo>
                  <a:pt x="1866695" y="585782"/>
                  <a:pt x="1872091" y="588662"/>
                  <a:pt x="1877846" y="590821"/>
                </a:cubicBezTo>
                <a:cubicBezTo>
                  <a:pt x="1874608" y="595861"/>
                  <a:pt x="1872450" y="603421"/>
                  <a:pt x="1867415" y="605940"/>
                </a:cubicBezTo>
                <a:cubicBezTo>
                  <a:pt x="1850150" y="615660"/>
                  <a:pt x="1831806" y="625019"/>
                  <a:pt x="1812743" y="631499"/>
                </a:cubicBezTo>
                <a:cubicBezTo>
                  <a:pt x="1801952" y="635459"/>
                  <a:pt x="1789004" y="632939"/>
                  <a:pt x="1777134" y="634739"/>
                </a:cubicBezTo>
                <a:cubicBezTo>
                  <a:pt x="1773178" y="635099"/>
                  <a:pt x="1769221" y="639058"/>
                  <a:pt x="1765984" y="642658"/>
                </a:cubicBezTo>
                <a:cubicBezTo>
                  <a:pt x="1755194" y="654537"/>
                  <a:pt x="1744763" y="667497"/>
                  <a:pt x="1732893" y="678296"/>
                </a:cubicBezTo>
                <a:cubicBezTo>
                  <a:pt x="1723901" y="686935"/>
                  <a:pt x="1713111" y="695215"/>
                  <a:pt x="1699083" y="686215"/>
                </a:cubicBezTo>
                <a:cubicBezTo>
                  <a:pt x="1697645" y="685135"/>
                  <a:pt x="1694767" y="685135"/>
                  <a:pt x="1693328" y="686215"/>
                </a:cubicBezTo>
                <a:cubicBezTo>
                  <a:pt x="1681818" y="693775"/>
                  <a:pt x="1670309" y="700974"/>
                  <a:pt x="1659158" y="709614"/>
                </a:cubicBezTo>
                <a:cubicBezTo>
                  <a:pt x="1654483" y="713574"/>
                  <a:pt x="1651965" y="720053"/>
                  <a:pt x="1648368" y="725453"/>
                </a:cubicBezTo>
                <a:cubicBezTo>
                  <a:pt x="1642253" y="736252"/>
                  <a:pt x="1636139" y="747412"/>
                  <a:pt x="1630384" y="758211"/>
                </a:cubicBezTo>
                <a:cubicBezTo>
                  <a:pt x="1626427" y="765050"/>
                  <a:pt x="1623190" y="771890"/>
                  <a:pt x="1619953" y="778730"/>
                </a:cubicBezTo>
                <a:cubicBezTo>
                  <a:pt x="1612759" y="795289"/>
                  <a:pt x="1605925" y="811488"/>
                  <a:pt x="1596933" y="832006"/>
                </a:cubicBezTo>
                <a:cubicBezTo>
                  <a:pt x="1589020" y="823367"/>
                  <a:pt x="1583625" y="817607"/>
                  <a:pt x="1577870" y="812207"/>
                </a:cubicBezTo>
                <a:cubicBezTo>
                  <a:pt x="1574633" y="809328"/>
                  <a:pt x="1571396" y="806088"/>
                  <a:pt x="1567439" y="805368"/>
                </a:cubicBezTo>
                <a:cubicBezTo>
                  <a:pt x="1550534" y="803208"/>
                  <a:pt x="1537586" y="796728"/>
                  <a:pt x="1534349" y="777650"/>
                </a:cubicBezTo>
                <a:cubicBezTo>
                  <a:pt x="1532910" y="769010"/>
                  <a:pt x="1528953" y="760731"/>
                  <a:pt x="1526795" y="751731"/>
                </a:cubicBezTo>
                <a:cubicBezTo>
                  <a:pt x="1523918" y="739852"/>
                  <a:pt x="1519602" y="726893"/>
                  <a:pt x="1534708" y="715734"/>
                </a:cubicBezTo>
                <a:cubicBezTo>
                  <a:pt x="1509530" y="710694"/>
                  <a:pt x="1519242" y="691975"/>
                  <a:pt x="1517803" y="679376"/>
                </a:cubicBezTo>
                <a:cubicBezTo>
                  <a:pt x="1516364" y="664257"/>
                  <a:pt x="1519961" y="649138"/>
                  <a:pt x="1521040" y="632939"/>
                </a:cubicBezTo>
                <a:cubicBezTo>
                  <a:pt x="1542981" y="635459"/>
                  <a:pt x="1547297" y="619620"/>
                  <a:pt x="1552692" y="604141"/>
                </a:cubicBezTo>
                <a:cubicBezTo>
                  <a:pt x="1553412" y="601981"/>
                  <a:pt x="1554491" y="599461"/>
                  <a:pt x="1555210" y="597301"/>
                </a:cubicBezTo>
                <a:cubicBezTo>
                  <a:pt x="1565641" y="570663"/>
                  <a:pt x="1565281" y="569583"/>
                  <a:pt x="1540823" y="554824"/>
                </a:cubicBezTo>
                <a:cubicBezTo>
                  <a:pt x="1538305" y="553384"/>
                  <a:pt x="1535068" y="551944"/>
                  <a:pt x="1533989" y="549424"/>
                </a:cubicBezTo>
                <a:cubicBezTo>
                  <a:pt x="1532910" y="546184"/>
                  <a:pt x="1531831" y="541865"/>
                  <a:pt x="1533629" y="538985"/>
                </a:cubicBezTo>
                <a:cubicBezTo>
                  <a:pt x="1534349" y="537545"/>
                  <a:pt x="1539744" y="537905"/>
                  <a:pt x="1542981" y="538265"/>
                </a:cubicBezTo>
                <a:cubicBezTo>
                  <a:pt x="1544420" y="538265"/>
                  <a:pt x="1545858" y="539705"/>
                  <a:pt x="1547297" y="540425"/>
                </a:cubicBezTo>
                <a:cubicBezTo>
                  <a:pt x="1552333" y="541865"/>
                  <a:pt x="1557009" y="543664"/>
                  <a:pt x="1561684" y="545104"/>
                </a:cubicBezTo>
                <a:cubicBezTo>
                  <a:pt x="1562404" y="539345"/>
                  <a:pt x="1563483" y="533585"/>
                  <a:pt x="1563483" y="527465"/>
                </a:cubicBezTo>
                <a:cubicBezTo>
                  <a:pt x="1563483" y="523506"/>
                  <a:pt x="1562404" y="519546"/>
                  <a:pt x="1560965" y="515586"/>
                </a:cubicBezTo>
                <a:cubicBezTo>
                  <a:pt x="1557009" y="508027"/>
                  <a:pt x="1552692" y="499747"/>
                  <a:pt x="1541902" y="508387"/>
                </a:cubicBezTo>
                <a:cubicBezTo>
                  <a:pt x="1538305" y="510906"/>
                  <a:pt x="1533270" y="511266"/>
                  <a:pt x="1526795" y="513426"/>
                </a:cubicBezTo>
                <a:cubicBezTo>
                  <a:pt x="1531111" y="500467"/>
                  <a:pt x="1535068" y="489668"/>
                  <a:pt x="1538305" y="479228"/>
                </a:cubicBezTo>
                <a:cubicBezTo>
                  <a:pt x="1545499" y="453670"/>
                  <a:pt x="1541542" y="428112"/>
                  <a:pt x="1538305" y="402913"/>
                </a:cubicBezTo>
                <a:cubicBezTo>
                  <a:pt x="1537226" y="393914"/>
                  <a:pt x="1533270" y="385274"/>
                  <a:pt x="1533629" y="376275"/>
                </a:cubicBezTo>
                <a:cubicBezTo>
                  <a:pt x="1533629" y="361876"/>
                  <a:pt x="1525716" y="354316"/>
                  <a:pt x="1514566" y="349277"/>
                </a:cubicBezTo>
                <a:cubicBezTo>
                  <a:pt x="1496222" y="340637"/>
                  <a:pt x="1477519" y="332718"/>
                  <a:pt x="1456297" y="332358"/>
                </a:cubicBezTo>
                <a:cubicBezTo>
                  <a:pt x="1438313" y="331998"/>
                  <a:pt x="1438313" y="329118"/>
                  <a:pt x="1436875" y="310039"/>
                </a:cubicBezTo>
                <a:cubicBezTo>
                  <a:pt x="1436875" y="303200"/>
                  <a:pt x="1431120" y="296360"/>
                  <a:pt x="1427163" y="287721"/>
                </a:cubicBezTo>
                <a:cubicBezTo>
                  <a:pt x="1442270" y="285561"/>
                  <a:pt x="1456297" y="283401"/>
                  <a:pt x="1470325" y="280881"/>
                </a:cubicBezTo>
                <a:cubicBezTo>
                  <a:pt x="1470685" y="279801"/>
                  <a:pt x="1470685" y="278361"/>
                  <a:pt x="1471044" y="276921"/>
                </a:cubicBezTo>
                <a:cubicBezTo>
                  <a:pt x="1467448" y="275481"/>
                  <a:pt x="1464210" y="272961"/>
                  <a:pt x="1460614" y="272242"/>
                </a:cubicBezTo>
                <a:cubicBezTo>
                  <a:pt x="1450183" y="269722"/>
                  <a:pt x="1434357" y="253163"/>
                  <a:pt x="1432918" y="243083"/>
                </a:cubicBezTo>
                <a:cubicBezTo>
                  <a:pt x="1431839" y="235524"/>
                  <a:pt x="1434357" y="231204"/>
                  <a:pt x="1441191" y="227244"/>
                </a:cubicBezTo>
                <a:cubicBezTo>
                  <a:pt x="1459894" y="216805"/>
                  <a:pt x="1480396" y="213565"/>
                  <a:pt x="1501258" y="212125"/>
                </a:cubicBezTo>
                <a:cubicBezTo>
                  <a:pt x="1519602" y="210685"/>
                  <a:pt x="1533989" y="198086"/>
                  <a:pt x="1539744" y="178647"/>
                </a:cubicBezTo>
                <a:cubicBezTo>
                  <a:pt x="1534708" y="175408"/>
                  <a:pt x="1529673" y="172168"/>
                  <a:pt x="1523558" y="168208"/>
                </a:cubicBezTo>
                <a:cubicBezTo>
                  <a:pt x="1531471" y="155249"/>
                  <a:pt x="1539744" y="143730"/>
                  <a:pt x="1554491" y="138690"/>
                </a:cubicBezTo>
                <a:cubicBezTo>
                  <a:pt x="1562404" y="136170"/>
                  <a:pt x="1571396" y="135450"/>
                  <a:pt x="1579309" y="132570"/>
                </a:cubicBezTo>
                <a:cubicBezTo>
                  <a:pt x="1584344" y="130410"/>
                  <a:pt x="1589020" y="126091"/>
                  <a:pt x="1592977" y="121411"/>
                </a:cubicBezTo>
                <a:cubicBezTo>
                  <a:pt x="1597293" y="116011"/>
                  <a:pt x="1600530" y="109172"/>
                  <a:pt x="1605206" y="101972"/>
                </a:cubicBezTo>
                <a:cubicBezTo>
                  <a:pt x="1615637" y="115651"/>
                  <a:pt x="1622471" y="109172"/>
                  <a:pt x="1629664" y="100532"/>
                </a:cubicBezTo>
                <a:cubicBezTo>
                  <a:pt x="1641174" y="87213"/>
                  <a:pt x="1657360" y="91173"/>
                  <a:pt x="1671747" y="89373"/>
                </a:cubicBezTo>
                <a:cubicBezTo>
                  <a:pt x="1673186" y="89373"/>
                  <a:pt x="1677143" y="95853"/>
                  <a:pt x="1677143" y="99092"/>
                </a:cubicBezTo>
                <a:cubicBezTo>
                  <a:pt x="1676783" y="105212"/>
                  <a:pt x="1674625" y="110972"/>
                  <a:pt x="1672826" y="117811"/>
                </a:cubicBezTo>
                <a:cubicBezTo>
                  <a:pt x="1681099" y="119971"/>
                  <a:pt x="1688293" y="123931"/>
                  <a:pt x="1695486" y="123571"/>
                </a:cubicBezTo>
                <a:cubicBezTo>
                  <a:pt x="1699803" y="123211"/>
                  <a:pt x="1705198" y="117451"/>
                  <a:pt x="1707716" y="112771"/>
                </a:cubicBezTo>
                <a:cubicBezTo>
                  <a:pt x="1711312" y="106652"/>
                  <a:pt x="1706277" y="93693"/>
                  <a:pt x="1717787" y="94413"/>
                </a:cubicBezTo>
                <a:cubicBezTo>
                  <a:pt x="1722103" y="94773"/>
                  <a:pt x="1726059" y="106292"/>
                  <a:pt x="1729297" y="112771"/>
                </a:cubicBezTo>
                <a:cubicBezTo>
                  <a:pt x="1732534" y="119251"/>
                  <a:pt x="1733253" y="126811"/>
                  <a:pt x="1737210" y="131850"/>
                </a:cubicBezTo>
                <a:cubicBezTo>
                  <a:pt x="1740087" y="135810"/>
                  <a:pt x="1746561" y="136530"/>
                  <a:pt x="1751237" y="138690"/>
                </a:cubicBezTo>
                <a:cubicBezTo>
                  <a:pt x="1751957" y="134730"/>
                  <a:pt x="1753395" y="130770"/>
                  <a:pt x="1752676" y="127171"/>
                </a:cubicBezTo>
                <a:cubicBezTo>
                  <a:pt x="1751957" y="118891"/>
                  <a:pt x="1749799" y="110972"/>
                  <a:pt x="1748360" y="103052"/>
                </a:cubicBezTo>
                <a:cubicBezTo>
                  <a:pt x="1746561" y="91173"/>
                  <a:pt x="1751237" y="84333"/>
                  <a:pt x="1764186" y="84333"/>
                </a:cubicBezTo>
                <a:cubicBezTo>
                  <a:pt x="1769581" y="84333"/>
                  <a:pt x="1775336" y="83973"/>
                  <a:pt x="1782170" y="83613"/>
                </a:cubicBezTo>
                <a:cubicBezTo>
                  <a:pt x="1781091" y="80733"/>
                  <a:pt x="1779292" y="78214"/>
                  <a:pt x="1779292" y="75334"/>
                </a:cubicBezTo>
                <a:cubicBezTo>
                  <a:pt x="1778573" y="71014"/>
                  <a:pt x="1777854" y="64534"/>
                  <a:pt x="1780012" y="62735"/>
                </a:cubicBezTo>
                <a:cubicBezTo>
                  <a:pt x="1783609" y="59855"/>
                  <a:pt x="1789723" y="59495"/>
                  <a:pt x="1794759" y="59135"/>
                </a:cubicBezTo>
                <a:cubicBezTo>
                  <a:pt x="1797277" y="59135"/>
                  <a:pt x="1799794" y="61655"/>
                  <a:pt x="1802312" y="63455"/>
                </a:cubicBezTo>
                <a:cubicBezTo>
                  <a:pt x="1810945" y="69574"/>
                  <a:pt x="1817779" y="68134"/>
                  <a:pt x="1823893" y="59495"/>
                </a:cubicBezTo>
                <a:cubicBezTo>
                  <a:pt x="1833964" y="44736"/>
                  <a:pt x="1847992" y="38616"/>
                  <a:pt x="1865257" y="42936"/>
                </a:cubicBezTo>
                <a:close/>
                <a:moveTo>
                  <a:pt x="1521417" y="1810"/>
                </a:moveTo>
                <a:cubicBezTo>
                  <a:pt x="1529325" y="5413"/>
                  <a:pt x="1538311" y="6494"/>
                  <a:pt x="1546938" y="7575"/>
                </a:cubicBezTo>
                <a:cubicBezTo>
                  <a:pt x="1562755" y="9736"/>
                  <a:pt x="1575695" y="15861"/>
                  <a:pt x="1583603" y="30633"/>
                </a:cubicBezTo>
                <a:cubicBezTo>
                  <a:pt x="1585760" y="34596"/>
                  <a:pt x="1590793" y="39280"/>
                  <a:pt x="1594747" y="39280"/>
                </a:cubicBezTo>
                <a:cubicBezTo>
                  <a:pt x="1603733" y="40361"/>
                  <a:pt x="1608047" y="45405"/>
                  <a:pt x="1611282" y="52250"/>
                </a:cubicBezTo>
                <a:cubicBezTo>
                  <a:pt x="1612001" y="54412"/>
                  <a:pt x="1612360" y="56934"/>
                  <a:pt x="1613798" y="59096"/>
                </a:cubicBezTo>
                <a:cubicBezTo>
                  <a:pt x="1622066" y="73507"/>
                  <a:pt x="1619909" y="79992"/>
                  <a:pt x="1605890" y="90440"/>
                </a:cubicBezTo>
                <a:cubicBezTo>
                  <a:pt x="1592230" y="100528"/>
                  <a:pt x="1577133" y="99808"/>
                  <a:pt x="1561317" y="99808"/>
                </a:cubicBezTo>
                <a:cubicBezTo>
                  <a:pt x="1555206" y="99447"/>
                  <a:pt x="1548736" y="99447"/>
                  <a:pt x="1549095" y="108815"/>
                </a:cubicBezTo>
                <a:cubicBezTo>
                  <a:pt x="1550533" y="109535"/>
                  <a:pt x="1551611" y="109896"/>
                  <a:pt x="1552690" y="110256"/>
                </a:cubicBezTo>
                <a:cubicBezTo>
                  <a:pt x="1555925" y="111697"/>
                  <a:pt x="1558801" y="113138"/>
                  <a:pt x="1561676" y="114219"/>
                </a:cubicBezTo>
                <a:cubicBezTo>
                  <a:pt x="1559519" y="117101"/>
                  <a:pt x="1557722" y="120344"/>
                  <a:pt x="1554846" y="121785"/>
                </a:cubicBezTo>
                <a:cubicBezTo>
                  <a:pt x="1546219" y="127189"/>
                  <a:pt x="1537233" y="132233"/>
                  <a:pt x="1527887" y="136557"/>
                </a:cubicBezTo>
                <a:cubicBezTo>
                  <a:pt x="1516384" y="142321"/>
                  <a:pt x="1504162" y="147005"/>
                  <a:pt x="1492660" y="153130"/>
                </a:cubicBezTo>
                <a:cubicBezTo>
                  <a:pt x="1486549" y="156732"/>
                  <a:pt x="1481157" y="162137"/>
                  <a:pt x="1476484" y="167181"/>
                </a:cubicBezTo>
                <a:cubicBezTo>
                  <a:pt x="1471092" y="173666"/>
                  <a:pt x="1466060" y="177269"/>
                  <a:pt x="1457432" y="172945"/>
                </a:cubicBezTo>
                <a:cubicBezTo>
                  <a:pt x="1454197" y="171504"/>
                  <a:pt x="1449524" y="172945"/>
                  <a:pt x="1445570" y="173305"/>
                </a:cubicBezTo>
                <a:cubicBezTo>
                  <a:pt x="1437662" y="174386"/>
                  <a:pt x="1430113" y="174747"/>
                  <a:pt x="1422924" y="176548"/>
                </a:cubicBezTo>
                <a:cubicBezTo>
                  <a:pt x="1416454" y="178349"/>
                  <a:pt x="1410702" y="181592"/>
                  <a:pt x="1404951" y="184474"/>
                </a:cubicBezTo>
                <a:cubicBezTo>
                  <a:pt x="1407467" y="189158"/>
                  <a:pt x="1410343" y="193481"/>
                  <a:pt x="1412140" y="198525"/>
                </a:cubicBezTo>
                <a:cubicBezTo>
                  <a:pt x="1413578" y="203209"/>
                  <a:pt x="1416094" y="210054"/>
                  <a:pt x="1414297" y="212216"/>
                </a:cubicBezTo>
                <a:cubicBezTo>
                  <a:pt x="1407108" y="221223"/>
                  <a:pt x="1398481" y="229510"/>
                  <a:pt x="1389494" y="237076"/>
                </a:cubicBezTo>
                <a:cubicBezTo>
                  <a:pt x="1380867" y="243921"/>
                  <a:pt x="1371162" y="250046"/>
                  <a:pt x="1361456" y="255811"/>
                </a:cubicBezTo>
                <a:cubicBezTo>
                  <a:pt x="1355345" y="259774"/>
                  <a:pt x="1348156" y="261935"/>
                  <a:pt x="1340248" y="265178"/>
                </a:cubicBezTo>
                <a:cubicBezTo>
                  <a:pt x="1341686" y="268781"/>
                  <a:pt x="1342045" y="272384"/>
                  <a:pt x="1344202" y="274545"/>
                </a:cubicBezTo>
                <a:cubicBezTo>
                  <a:pt x="1349953" y="281391"/>
                  <a:pt x="1350672" y="287155"/>
                  <a:pt x="1342764" y="293280"/>
                </a:cubicBezTo>
                <a:cubicBezTo>
                  <a:pt x="1333059" y="300486"/>
                  <a:pt x="1319399" y="303368"/>
                  <a:pt x="1313648" y="296883"/>
                </a:cubicBezTo>
                <a:cubicBezTo>
                  <a:pt x="1302504" y="284633"/>
                  <a:pt x="1288845" y="282832"/>
                  <a:pt x="1273029" y="283913"/>
                </a:cubicBezTo>
                <a:cubicBezTo>
                  <a:pt x="1257212" y="284993"/>
                  <a:pt x="1245350" y="274185"/>
                  <a:pt x="1233488" y="265538"/>
                </a:cubicBezTo>
                <a:cubicBezTo>
                  <a:pt x="1237442" y="251127"/>
                  <a:pt x="1248585" y="248605"/>
                  <a:pt x="1259729" y="247884"/>
                </a:cubicBezTo>
                <a:cubicBezTo>
                  <a:pt x="1268356" y="246803"/>
                  <a:pt x="1273029" y="244281"/>
                  <a:pt x="1272310" y="234554"/>
                </a:cubicBezTo>
                <a:cubicBezTo>
                  <a:pt x="1271950" y="229870"/>
                  <a:pt x="1274466" y="224826"/>
                  <a:pt x="1276264" y="218341"/>
                </a:cubicBezTo>
                <a:cubicBezTo>
                  <a:pt x="1285969" y="227348"/>
                  <a:pt x="1293518" y="234554"/>
                  <a:pt x="1302504" y="242840"/>
                </a:cubicBezTo>
                <a:cubicBezTo>
                  <a:pt x="1303583" y="232032"/>
                  <a:pt x="1306099" y="224466"/>
                  <a:pt x="1304661" y="216900"/>
                </a:cubicBezTo>
                <a:cubicBezTo>
                  <a:pt x="1303583" y="212576"/>
                  <a:pt x="1296753" y="210054"/>
                  <a:pt x="1291721" y="205731"/>
                </a:cubicBezTo>
                <a:cubicBezTo>
                  <a:pt x="1293518" y="193481"/>
                  <a:pt x="1301785" y="181232"/>
                  <a:pt x="1311491" y="181952"/>
                </a:cubicBezTo>
                <a:cubicBezTo>
                  <a:pt x="1322275" y="183033"/>
                  <a:pt x="1333418" y="186276"/>
                  <a:pt x="1345640" y="188437"/>
                </a:cubicBezTo>
                <a:cubicBezTo>
                  <a:pt x="1326948" y="178349"/>
                  <a:pt x="1335575" y="162857"/>
                  <a:pt x="1337372" y="148806"/>
                </a:cubicBezTo>
                <a:cubicBezTo>
                  <a:pt x="1338091" y="141240"/>
                  <a:pt x="1338810" y="133314"/>
                  <a:pt x="1340607" y="125748"/>
                </a:cubicBezTo>
                <a:cubicBezTo>
                  <a:pt x="1343483" y="114219"/>
                  <a:pt x="1349953" y="112778"/>
                  <a:pt x="1358580" y="121064"/>
                </a:cubicBezTo>
                <a:cubicBezTo>
                  <a:pt x="1361456" y="123586"/>
                  <a:pt x="1364691" y="126829"/>
                  <a:pt x="1367207" y="129351"/>
                </a:cubicBezTo>
                <a:cubicBezTo>
                  <a:pt x="1373318" y="135836"/>
                  <a:pt x="1378351" y="137637"/>
                  <a:pt x="1383024" y="127910"/>
                </a:cubicBezTo>
                <a:cubicBezTo>
                  <a:pt x="1384462" y="125027"/>
                  <a:pt x="1389135" y="123226"/>
                  <a:pt x="1392729" y="122866"/>
                </a:cubicBezTo>
                <a:cubicBezTo>
                  <a:pt x="1408186" y="121064"/>
                  <a:pt x="1424362" y="119623"/>
                  <a:pt x="1442335" y="118182"/>
                </a:cubicBezTo>
                <a:cubicBezTo>
                  <a:pt x="1440538" y="111337"/>
                  <a:pt x="1439459" y="107734"/>
                  <a:pt x="1438381" y="104491"/>
                </a:cubicBezTo>
                <a:cubicBezTo>
                  <a:pt x="1434786" y="105572"/>
                  <a:pt x="1431192" y="105932"/>
                  <a:pt x="1428676" y="107734"/>
                </a:cubicBezTo>
                <a:cubicBezTo>
                  <a:pt x="1416813" y="116381"/>
                  <a:pt x="1406029" y="118903"/>
                  <a:pt x="1393089" y="108454"/>
                </a:cubicBezTo>
                <a:cubicBezTo>
                  <a:pt x="1388775" y="104852"/>
                  <a:pt x="1380148" y="107013"/>
                  <a:pt x="1373678" y="105572"/>
                </a:cubicBezTo>
                <a:cubicBezTo>
                  <a:pt x="1369005" y="104491"/>
                  <a:pt x="1364691" y="101249"/>
                  <a:pt x="1360378" y="99087"/>
                </a:cubicBezTo>
                <a:cubicBezTo>
                  <a:pt x="1363613" y="94764"/>
                  <a:pt x="1366848" y="90440"/>
                  <a:pt x="1369724" y="85756"/>
                </a:cubicBezTo>
                <a:cubicBezTo>
                  <a:pt x="1370083" y="85756"/>
                  <a:pt x="1370802" y="85756"/>
                  <a:pt x="1370802" y="85396"/>
                </a:cubicBezTo>
                <a:cubicBezTo>
                  <a:pt x="1372959" y="83235"/>
                  <a:pt x="1375116" y="81433"/>
                  <a:pt x="1377272" y="78911"/>
                </a:cubicBezTo>
                <a:cubicBezTo>
                  <a:pt x="1377272" y="78551"/>
                  <a:pt x="1375116" y="75669"/>
                  <a:pt x="1374397" y="75669"/>
                </a:cubicBezTo>
                <a:cubicBezTo>
                  <a:pt x="1370802" y="76389"/>
                  <a:pt x="1366848" y="77110"/>
                  <a:pt x="1364691" y="78911"/>
                </a:cubicBezTo>
                <a:cubicBezTo>
                  <a:pt x="1360018" y="82874"/>
                  <a:pt x="1356424" y="87918"/>
                  <a:pt x="1352470" y="92602"/>
                </a:cubicBezTo>
                <a:cubicBezTo>
                  <a:pt x="1338091" y="81793"/>
                  <a:pt x="1343842" y="70264"/>
                  <a:pt x="1349234" y="60176"/>
                </a:cubicBezTo>
                <a:cubicBezTo>
                  <a:pt x="1352110" y="54052"/>
                  <a:pt x="1353188" y="50449"/>
                  <a:pt x="1348515" y="45044"/>
                </a:cubicBezTo>
                <a:cubicBezTo>
                  <a:pt x="1340967" y="35317"/>
                  <a:pt x="1343124" y="29192"/>
                  <a:pt x="1354986" y="28471"/>
                </a:cubicBezTo>
                <a:cubicBezTo>
                  <a:pt x="1366129" y="28111"/>
                  <a:pt x="1377272" y="29192"/>
                  <a:pt x="1387337" y="32434"/>
                </a:cubicBezTo>
                <a:cubicBezTo>
                  <a:pt x="1397043" y="35317"/>
                  <a:pt x="1400997" y="33875"/>
                  <a:pt x="1404232" y="24868"/>
                </a:cubicBezTo>
                <a:cubicBezTo>
                  <a:pt x="1409624" y="10097"/>
                  <a:pt x="1412500" y="9736"/>
                  <a:pt x="1425081" y="19824"/>
                </a:cubicBezTo>
                <a:cubicBezTo>
                  <a:pt x="1427957" y="21986"/>
                  <a:pt x="1433708" y="21986"/>
                  <a:pt x="1437303" y="20545"/>
                </a:cubicBezTo>
                <a:cubicBezTo>
                  <a:pt x="1444492" y="18023"/>
                  <a:pt x="1450962" y="13700"/>
                  <a:pt x="1457432" y="10817"/>
                </a:cubicBezTo>
                <a:cubicBezTo>
                  <a:pt x="1459589" y="9736"/>
                  <a:pt x="1463184" y="10097"/>
                  <a:pt x="1464622" y="8656"/>
                </a:cubicBezTo>
                <a:cubicBezTo>
                  <a:pt x="1474327" y="369"/>
                  <a:pt x="1483314" y="369"/>
                  <a:pt x="1493019" y="8656"/>
                </a:cubicBezTo>
                <a:cubicBezTo>
                  <a:pt x="1494457" y="10097"/>
                  <a:pt x="1500927" y="6854"/>
                  <a:pt x="1504162" y="4332"/>
                </a:cubicBezTo>
                <a:cubicBezTo>
                  <a:pt x="1509554" y="-712"/>
                  <a:pt x="1514227" y="-1072"/>
                  <a:pt x="1521417" y="1810"/>
                </a:cubicBezTo>
                <a:close/>
              </a:path>
            </a:pathLst>
          </a:custGeom>
          <a:solidFill>
            <a:schemeClr val="accent6">
              <a:alpha val="25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13" name="Line 82">
            <a:extLst>
              <a:ext uri="{FF2B5EF4-FFF2-40B4-BE49-F238E27FC236}">
                <a16:creationId xmlns:a16="http://schemas.microsoft.com/office/drawing/2014/main" id="{43E7BC3A-857E-3541-9C90-A5A516BEFC7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88824" y="5852778"/>
            <a:ext cx="0" cy="1065648"/>
          </a:xfrm>
          <a:prstGeom prst="line">
            <a:avLst/>
          </a:prstGeom>
          <a:noFill/>
          <a:ln w="25400" cap="flat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FEC5E197-B31A-F843-BDD7-551241468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63735" y="4018101"/>
            <a:ext cx="1459894" cy="1102855"/>
          </a:xfrm>
          <a:custGeom>
            <a:avLst/>
            <a:gdLst>
              <a:gd name="connsiteX0" fmla="*/ 60722 w 421912"/>
              <a:gd name="connsiteY0" fmla="*/ 210684 h 318727"/>
              <a:gd name="connsiteX1" fmla="*/ 81202 w 421912"/>
              <a:gd name="connsiteY1" fmla="*/ 302881 h 318727"/>
              <a:gd name="connsiteX2" fmla="*/ 87311 w 421912"/>
              <a:gd name="connsiteY2" fmla="*/ 307563 h 318727"/>
              <a:gd name="connsiteX3" fmla="*/ 123960 w 421912"/>
              <a:gd name="connsiteY3" fmla="*/ 307563 h 318727"/>
              <a:gd name="connsiteX4" fmla="*/ 128990 w 421912"/>
              <a:gd name="connsiteY4" fmla="*/ 305402 h 318727"/>
              <a:gd name="connsiteX5" fmla="*/ 129708 w 421912"/>
              <a:gd name="connsiteY5" fmla="*/ 300360 h 318727"/>
              <a:gd name="connsiteX6" fmla="*/ 116774 w 421912"/>
              <a:gd name="connsiteY6" fmla="*/ 241656 h 318727"/>
              <a:gd name="connsiteX7" fmla="*/ 109947 w 421912"/>
              <a:gd name="connsiteY7" fmla="*/ 210684 h 318727"/>
              <a:gd name="connsiteX8" fmla="*/ 121085 w 421912"/>
              <a:gd name="connsiteY8" fmla="*/ 209604 h 318727"/>
              <a:gd name="connsiteX9" fmla="*/ 126475 w 421912"/>
              <a:gd name="connsiteY9" fmla="*/ 234814 h 318727"/>
              <a:gd name="connsiteX10" fmla="*/ 145159 w 421912"/>
              <a:gd name="connsiteY10" fmla="*/ 212845 h 318727"/>
              <a:gd name="connsiteX11" fmla="*/ 145159 w 421912"/>
              <a:gd name="connsiteY11" fmla="*/ 209604 h 318727"/>
              <a:gd name="connsiteX12" fmla="*/ 383504 w 421912"/>
              <a:gd name="connsiteY12" fmla="*/ 189090 h 318727"/>
              <a:gd name="connsiteX13" fmla="*/ 417501 w 421912"/>
              <a:gd name="connsiteY13" fmla="*/ 212021 h 318727"/>
              <a:gd name="connsiteX14" fmla="*/ 418563 w 421912"/>
              <a:gd name="connsiteY14" fmla="*/ 219782 h 318727"/>
              <a:gd name="connsiteX15" fmla="*/ 414314 w 421912"/>
              <a:gd name="connsiteY15" fmla="*/ 221898 h 318727"/>
              <a:gd name="connsiteX16" fmla="*/ 411126 w 421912"/>
              <a:gd name="connsiteY16" fmla="*/ 221193 h 318727"/>
              <a:gd name="connsiteX17" fmla="*/ 377483 w 421912"/>
              <a:gd name="connsiteY17" fmla="*/ 197910 h 318727"/>
              <a:gd name="connsiteX18" fmla="*/ 376067 w 421912"/>
              <a:gd name="connsiteY18" fmla="*/ 190501 h 318727"/>
              <a:gd name="connsiteX19" fmla="*/ 383504 w 421912"/>
              <a:gd name="connsiteY19" fmla="*/ 189090 h 318727"/>
              <a:gd name="connsiteX20" fmla="*/ 347751 w 421912"/>
              <a:gd name="connsiteY20" fmla="*/ 163777 h 318727"/>
              <a:gd name="connsiteX21" fmla="*/ 361799 w 421912"/>
              <a:gd name="connsiteY21" fmla="*/ 173408 h 318727"/>
              <a:gd name="connsiteX22" fmla="*/ 363278 w 421912"/>
              <a:gd name="connsiteY22" fmla="*/ 181187 h 318727"/>
              <a:gd name="connsiteX23" fmla="*/ 358472 w 421912"/>
              <a:gd name="connsiteY23" fmla="*/ 183780 h 318727"/>
              <a:gd name="connsiteX24" fmla="*/ 355145 w 421912"/>
              <a:gd name="connsiteY24" fmla="*/ 182669 h 318727"/>
              <a:gd name="connsiteX25" fmla="*/ 341097 w 421912"/>
              <a:gd name="connsiteY25" fmla="*/ 173038 h 318727"/>
              <a:gd name="connsiteX26" fmla="*/ 339988 w 421912"/>
              <a:gd name="connsiteY26" fmla="*/ 165259 h 318727"/>
              <a:gd name="connsiteX27" fmla="*/ 347751 w 421912"/>
              <a:gd name="connsiteY27" fmla="*/ 163777 h 318727"/>
              <a:gd name="connsiteX28" fmla="*/ 392808 w 421912"/>
              <a:gd name="connsiteY28" fmla="*/ 117475 h 318727"/>
              <a:gd name="connsiteX29" fmla="*/ 416455 w 421912"/>
              <a:gd name="connsiteY29" fmla="*/ 117475 h 318727"/>
              <a:gd name="connsiteX30" fmla="*/ 421912 w 421912"/>
              <a:gd name="connsiteY30" fmla="*/ 122852 h 318727"/>
              <a:gd name="connsiteX31" fmla="*/ 416455 w 421912"/>
              <a:gd name="connsiteY31" fmla="*/ 128228 h 318727"/>
              <a:gd name="connsiteX32" fmla="*/ 392808 w 421912"/>
              <a:gd name="connsiteY32" fmla="*/ 128228 h 318727"/>
              <a:gd name="connsiteX33" fmla="*/ 387351 w 421912"/>
              <a:gd name="connsiteY33" fmla="*/ 122852 h 318727"/>
              <a:gd name="connsiteX34" fmla="*/ 392808 w 421912"/>
              <a:gd name="connsiteY34" fmla="*/ 117475 h 318727"/>
              <a:gd name="connsiteX35" fmla="*/ 345487 w 421912"/>
              <a:gd name="connsiteY35" fmla="*/ 117475 h 318727"/>
              <a:gd name="connsiteX36" fmla="*/ 368530 w 421912"/>
              <a:gd name="connsiteY36" fmla="*/ 117475 h 318727"/>
              <a:gd name="connsiteX37" fmla="*/ 374291 w 421912"/>
              <a:gd name="connsiteY37" fmla="*/ 122852 h 318727"/>
              <a:gd name="connsiteX38" fmla="*/ 368530 w 421912"/>
              <a:gd name="connsiteY38" fmla="*/ 128228 h 318727"/>
              <a:gd name="connsiteX39" fmla="*/ 345487 w 421912"/>
              <a:gd name="connsiteY39" fmla="*/ 128228 h 318727"/>
              <a:gd name="connsiteX40" fmla="*/ 339726 w 421912"/>
              <a:gd name="connsiteY40" fmla="*/ 122852 h 318727"/>
              <a:gd name="connsiteX41" fmla="*/ 345487 w 421912"/>
              <a:gd name="connsiteY41" fmla="*/ 117475 h 318727"/>
              <a:gd name="connsiteX42" fmla="*/ 300737 w 421912"/>
              <a:gd name="connsiteY42" fmla="*/ 94357 h 318727"/>
              <a:gd name="connsiteX43" fmla="*/ 300737 w 421912"/>
              <a:gd name="connsiteY43" fmla="*/ 168907 h 318727"/>
              <a:gd name="connsiteX44" fmla="*/ 318702 w 421912"/>
              <a:gd name="connsiteY44" fmla="*/ 131452 h 318727"/>
              <a:gd name="connsiteX45" fmla="*/ 300737 w 421912"/>
              <a:gd name="connsiteY45" fmla="*/ 94357 h 318727"/>
              <a:gd name="connsiteX46" fmla="*/ 72220 w 421912"/>
              <a:gd name="connsiteY46" fmla="*/ 64465 h 318727"/>
              <a:gd name="connsiteX47" fmla="*/ 11138 w 421912"/>
              <a:gd name="connsiteY47" fmla="*/ 125690 h 318727"/>
              <a:gd name="connsiteX48" fmla="*/ 11138 w 421912"/>
              <a:gd name="connsiteY48" fmla="*/ 137575 h 318727"/>
              <a:gd name="connsiteX49" fmla="*/ 72220 w 421912"/>
              <a:gd name="connsiteY49" fmla="*/ 198799 h 318727"/>
              <a:gd name="connsiteX50" fmla="*/ 157016 w 421912"/>
              <a:gd name="connsiteY50" fmla="*/ 198799 h 318727"/>
              <a:gd name="connsiteX51" fmla="*/ 157016 w 421912"/>
              <a:gd name="connsiteY51" fmla="*/ 64465 h 318727"/>
              <a:gd name="connsiteX52" fmla="*/ 355145 w 421912"/>
              <a:gd name="connsiteY52" fmla="*/ 63393 h 318727"/>
              <a:gd name="connsiteX53" fmla="*/ 363278 w 421912"/>
              <a:gd name="connsiteY53" fmla="*/ 65246 h 318727"/>
              <a:gd name="connsiteX54" fmla="*/ 361799 w 421912"/>
              <a:gd name="connsiteY54" fmla="*/ 73024 h 318727"/>
              <a:gd name="connsiteX55" fmla="*/ 347751 w 421912"/>
              <a:gd name="connsiteY55" fmla="*/ 82655 h 318727"/>
              <a:gd name="connsiteX56" fmla="*/ 344793 w 421912"/>
              <a:gd name="connsiteY56" fmla="*/ 83766 h 318727"/>
              <a:gd name="connsiteX57" fmla="*/ 339988 w 421912"/>
              <a:gd name="connsiteY57" fmla="*/ 81173 h 318727"/>
              <a:gd name="connsiteX58" fmla="*/ 341097 w 421912"/>
              <a:gd name="connsiteY58" fmla="*/ 73395 h 318727"/>
              <a:gd name="connsiteX59" fmla="*/ 257261 w 421912"/>
              <a:gd name="connsiteY59" fmla="*/ 37815 h 318727"/>
              <a:gd name="connsiteX60" fmla="*/ 248638 w 421912"/>
              <a:gd name="connsiteY60" fmla="*/ 42497 h 318727"/>
              <a:gd name="connsiteX61" fmla="*/ 189353 w 421912"/>
              <a:gd name="connsiteY61" fmla="*/ 61584 h 318727"/>
              <a:gd name="connsiteX62" fmla="*/ 168154 w 421912"/>
              <a:gd name="connsiteY62" fmla="*/ 64105 h 318727"/>
              <a:gd name="connsiteX63" fmla="*/ 168154 w 421912"/>
              <a:gd name="connsiteY63" fmla="*/ 199520 h 318727"/>
              <a:gd name="connsiteX64" fmla="*/ 189353 w 421912"/>
              <a:gd name="connsiteY64" fmla="*/ 201681 h 318727"/>
              <a:gd name="connsiteX65" fmla="*/ 248638 w 421912"/>
              <a:gd name="connsiteY65" fmla="*/ 220768 h 318727"/>
              <a:gd name="connsiteX66" fmla="*/ 257261 w 421912"/>
              <a:gd name="connsiteY66" fmla="*/ 225450 h 318727"/>
              <a:gd name="connsiteX67" fmla="*/ 411126 w 421912"/>
              <a:gd name="connsiteY67" fmla="*/ 25577 h 318727"/>
              <a:gd name="connsiteX68" fmla="*/ 418563 w 421912"/>
              <a:gd name="connsiteY68" fmla="*/ 26635 h 318727"/>
              <a:gd name="connsiteX69" fmla="*/ 417501 w 421912"/>
              <a:gd name="connsiteY69" fmla="*/ 34396 h 318727"/>
              <a:gd name="connsiteX70" fmla="*/ 383504 w 421912"/>
              <a:gd name="connsiteY70" fmla="*/ 56974 h 318727"/>
              <a:gd name="connsiteX71" fmla="*/ 380670 w 421912"/>
              <a:gd name="connsiteY71" fmla="*/ 58385 h 318727"/>
              <a:gd name="connsiteX72" fmla="*/ 376067 w 421912"/>
              <a:gd name="connsiteY72" fmla="*/ 55916 h 318727"/>
              <a:gd name="connsiteX73" fmla="*/ 377483 w 421912"/>
              <a:gd name="connsiteY73" fmla="*/ 48507 h 318727"/>
              <a:gd name="connsiteX74" fmla="*/ 279179 w 421912"/>
              <a:gd name="connsiteY74" fmla="*/ 11164 h 318727"/>
              <a:gd name="connsiteX75" fmla="*/ 268400 w 421912"/>
              <a:gd name="connsiteY75" fmla="*/ 20888 h 318727"/>
              <a:gd name="connsiteX76" fmla="*/ 268400 w 421912"/>
              <a:gd name="connsiteY76" fmla="*/ 244177 h 318727"/>
              <a:gd name="connsiteX77" fmla="*/ 268400 w 421912"/>
              <a:gd name="connsiteY77" fmla="*/ 248859 h 318727"/>
              <a:gd name="connsiteX78" fmla="*/ 279179 w 421912"/>
              <a:gd name="connsiteY78" fmla="*/ 258583 h 318727"/>
              <a:gd name="connsiteX79" fmla="*/ 289599 w 421912"/>
              <a:gd name="connsiteY79" fmla="*/ 248859 h 318727"/>
              <a:gd name="connsiteX80" fmla="*/ 289599 w 421912"/>
              <a:gd name="connsiteY80" fmla="*/ 20888 h 318727"/>
              <a:gd name="connsiteX81" fmla="*/ 279179 w 421912"/>
              <a:gd name="connsiteY81" fmla="*/ 11164 h 318727"/>
              <a:gd name="connsiteX82" fmla="*/ 279179 w 421912"/>
              <a:gd name="connsiteY82" fmla="*/ 0 h 318727"/>
              <a:gd name="connsiteX83" fmla="*/ 300737 w 421912"/>
              <a:gd name="connsiteY83" fmla="*/ 20888 h 318727"/>
              <a:gd name="connsiteX84" fmla="*/ 300737 w 421912"/>
              <a:gd name="connsiteY84" fmla="*/ 81032 h 318727"/>
              <a:gd name="connsiteX85" fmla="*/ 329841 w 421912"/>
              <a:gd name="connsiteY85" fmla="*/ 131452 h 318727"/>
              <a:gd name="connsiteX86" fmla="*/ 300737 w 421912"/>
              <a:gd name="connsiteY86" fmla="*/ 182233 h 318727"/>
              <a:gd name="connsiteX87" fmla="*/ 300737 w 421912"/>
              <a:gd name="connsiteY87" fmla="*/ 248859 h 318727"/>
              <a:gd name="connsiteX88" fmla="*/ 279179 w 421912"/>
              <a:gd name="connsiteY88" fmla="*/ 269748 h 318727"/>
              <a:gd name="connsiteX89" fmla="*/ 257261 w 421912"/>
              <a:gd name="connsiteY89" fmla="*/ 248859 h 318727"/>
              <a:gd name="connsiteX90" fmla="*/ 257261 w 421912"/>
              <a:gd name="connsiteY90" fmla="*/ 238055 h 318727"/>
              <a:gd name="connsiteX91" fmla="*/ 243248 w 421912"/>
              <a:gd name="connsiteY91" fmla="*/ 230132 h 318727"/>
              <a:gd name="connsiteX92" fmla="*/ 187916 w 421912"/>
              <a:gd name="connsiteY92" fmla="*/ 212485 h 318727"/>
              <a:gd name="connsiteX93" fmla="*/ 162405 w 421912"/>
              <a:gd name="connsiteY93" fmla="*/ 209604 h 318727"/>
              <a:gd name="connsiteX94" fmla="*/ 155938 w 421912"/>
              <a:gd name="connsiteY94" fmla="*/ 209604 h 318727"/>
              <a:gd name="connsiteX95" fmla="*/ 155938 w 421912"/>
              <a:gd name="connsiteY95" fmla="*/ 212845 h 318727"/>
              <a:gd name="connsiteX96" fmla="*/ 128990 w 421912"/>
              <a:gd name="connsiteY96" fmla="*/ 245258 h 318727"/>
              <a:gd name="connsiteX97" fmla="*/ 140488 w 421912"/>
              <a:gd name="connsiteY97" fmla="*/ 297839 h 318727"/>
              <a:gd name="connsiteX98" fmla="*/ 137254 w 421912"/>
              <a:gd name="connsiteY98" fmla="*/ 312245 h 318727"/>
              <a:gd name="connsiteX99" fmla="*/ 123960 w 421912"/>
              <a:gd name="connsiteY99" fmla="*/ 318727 h 318727"/>
              <a:gd name="connsiteX100" fmla="*/ 87311 w 421912"/>
              <a:gd name="connsiteY100" fmla="*/ 318727 h 318727"/>
              <a:gd name="connsiteX101" fmla="*/ 70783 w 421912"/>
              <a:gd name="connsiteY101" fmla="*/ 305402 h 318727"/>
              <a:gd name="connsiteX102" fmla="*/ 48506 w 421912"/>
              <a:gd name="connsiteY102" fmla="*/ 205642 h 318727"/>
              <a:gd name="connsiteX103" fmla="*/ 0 w 421912"/>
              <a:gd name="connsiteY103" fmla="*/ 137575 h 318727"/>
              <a:gd name="connsiteX104" fmla="*/ 0 w 421912"/>
              <a:gd name="connsiteY104" fmla="*/ 125690 h 318727"/>
              <a:gd name="connsiteX105" fmla="*/ 72220 w 421912"/>
              <a:gd name="connsiteY105" fmla="*/ 53301 h 318727"/>
              <a:gd name="connsiteX106" fmla="*/ 162405 w 421912"/>
              <a:gd name="connsiteY106" fmla="*/ 53301 h 318727"/>
              <a:gd name="connsiteX107" fmla="*/ 187916 w 421912"/>
              <a:gd name="connsiteY107" fmla="*/ 50780 h 318727"/>
              <a:gd name="connsiteX108" fmla="*/ 243248 w 421912"/>
              <a:gd name="connsiteY108" fmla="*/ 32773 h 318727"/>
              <a:gd name="connsiteX109" fmla="*/ 257261 w 421912"/>
              <a:gd name="connsiteY109" fmla="*/ 24850 h 318727"/>
              <a:gd name="connsiteX110" fmla="*/ 257261 w 421912"/>
              <a:gd name="connsiteY110" fmla="*/ 20888 h 318727"/>
              <a:gd name="connsiteX111" fmla="*/ 279179 w 421912"/>
              <a:gd name="connsiteY111" fmla="*/ 0 h 318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421912" h="318727">
                <a:moveTo>
                  <a:pt x="60722" y="210684"/>
                </a:moveTo>
                <a:lnTo>
                  <a:pt x="81202" y="302881"/>
                </a:lnTo>
                <a:cubicBezTo>
                  <a:pt x="81921" y="305762"/>
                  <a:pt x="84436" y="307563"/>
                  <a:pt x="87311" y="307563"/>
                </a:cubicBezTo>
                <a:lnTo>
                  <a:pt x="123960" y="307563"/>
                </a:lnTo>
                <a:cubicBezTo>
                  <a:pt x="125756" y="307563"/>
                  <a:pt x="127553" y="306842"/>
                  <a:pt x="128990" y="305402"/>
                </a:cubicBezTo>
                <a:cubicBezTo>
                  <a:pt x="129708" y="303961"/>
                  <a:pt x="130427" y="302160"/>
                  <a:pt x="129708" y="300360"/>
                </a:cubicBezTo>
                <a:lnTo>
                  <a:pt x="116774" y="241656"/>
                </a:lnTo>
                <a:lnTo>
                  <a:pt x="109947" y="210684"/>
                </a:lnTo>
                <a:close/>
                <a:moveTo>
                  <a:pt x="121085" y="209604"/>
                </a:moveTo>
                <a:lnTo>
                  <a:pt x="126475" y="234814"/>
                </a:lnTo>
                <a:cubicBezTo>
                  <a:pt x="136895" y="232653"/>
                  <a:pt x="145159" y="224009"/>
                  <a:pt x="145159" y="212845"/>
                </a:cubicBezTo>
                <a:lnTo>
                  <a:pt x="145159" y="209604"/>
                </a:lnTo>
                <a:close/>
                <a:moveTo>
                  <a:pt x="383504" y="189090"/>
                </a:moveTo>
                <a:lnTo>
                  <a:pt x="417501" y="212021"/>
                </a:lnTo>
                <a:cubicBezTo>
                  <a:pt x="419626" y="213785"/>
                  <a:pt x="420334" y="216960"/>
                  <a:pt x="418563" y="219782"/>
                </a:cubicBezTo>
                <a:cubicBezTo>
                  <a:pt x="417501" y="221193"/>
                  <a:pt x="416084" y="221898"/>
                  <a:pt x="414314" y="221898"/>
                </a:cubicBezTo>
                <a:cubicBezTo>
                  <a:pt x="413251" y="221898"/>
                  <a:pt x="412189" y="221546"/>
                  <a:pt x="411126" y="221193"/>
                </a:cubicBezTo>
                <a:lnTo>
                  <a:pt x="377483" y="197910"/>
                </a:lnTo>
                <a:cubicBezTo>
                  <a:pt x="375004" y="196498"/>
                  <a:pt x="374650" y="192971"/>
                  <a:pt x="376067" y="190501"/>
                </a:cubicBezTo>
                <a:cubicBezTo>
                  <a:pt x="377837" y="188032"/>
                  <a:pt x="381379" y="187326"/>
                  <a:pt x="383504" y="189090"/>
                </a:cubicBezTo>
                <a:close/>
                <a:moveTo>
                  <a:pt x="347751" y="163777"/>
                </a:moveTo>
                <a:lnTo>
                  <a:pt x="361799" y="173408"/>
                </a:lnTo>
                <a:cubicBezTo>
                  <a:pt x="364387" y="175260"/>
                  <a:pt x="364756" y="178594"/>
                  <a:pt x="363278" y="181187"/>
                </a:cubicBezTo>
                <a:cubicBezTo>
                  <a:pt x="362169" y="183039"/>
                  <a:pt x="360320" y="183780"/>
                  <a:pt x="358472" y="183780"/>
                </a:cubicBezTo>
                <a:cubicBezTo>
                  <a:pt x="357363" y="183780"/>
                  <a:pt x="356254" y="183409"/>
                  <a:pt x="355145" y="182669"/>
                </a:cubicBezTo>
                <a:lnTo>
                  <a:pt x="341097" y="173038"/>
                </a:lnTo>
                <a:cubicBezTo>
                  <a:pt x="338878" y="171556"/>
                  <a:pt x="338139" y="167852"/>
                  <a:pt x="339988" y="165259"/>
                </a:cubicBezTo>
                <a:cubicBezTo>
                  <a:pt x="341466" y="162666"/>
                  <a:pt x="345163" y="161925"/>
                  <a:pt x="347751" y="163777"/>
                </a:cubicBezTo>
                <a:close/>
                <a:moveTo>
                  <a:pt x="392808" y="117475"/>
                </a:moveTo>
                <a:lnTo>
                  <a:pt x="416455" y="117475"/>
                </a:lnTo>
                <a:cubicBezTo>
                  <a:pt x="419366" y="117475"/>
                  <a:pt x="421912" y="119984"/>
                  <a:pt x="421912" y="122852"/>
                </a:cubicBezTo>
                <a:cubicBezTo>
                  <a:pt x="421912" y="126078"/>
                  <a:pt x="419366" y="128228"/>
                  <a:pt x="416455" y="128228"/>
                </a:cubicBezTo>
                <a:lnTo>
                  <a:pt x="392808" y="128228"/>
                </a:lnTo>
                <a:cubicBezTo>
                  <a:pt x="389534" y="128228"/>
                  <a:pt x="387351" y="126078"/>
                  <a:pt x="387351" y="122852"/>
                </a:cubicBezTo>
                <a:cubicBezTo>
                  <a:pt x="387351" y="119984"/>
                  <a:pt x="389534" y="117475"/>
                  <a:pt x="392808" y="117475"/>
                </a:cubicBezTo>
                <a:close/>
                <a:moveTo>
                  <a:pt x="345487" y="117475"/>
                </a:moveTo>
                <a:lnTo>
                  <a:pt x="368530" y="117475"/>
                </a:lnTo>
                <a:cubicBezTo>
                  <a:pt x="371771" y="117475"/>
                  <a:pt x="374291" y="119984"/>
                  <a:pt x="374291" y="122852"/>
                </a:cubicBezTo>
                <a:cubicBezTo>
                  <a:pt x="374291" y="126078"/>
                  <a:pt x="371771" y="128228"/>
                  <a:pt x="368530" y="128228"/>
                </a:cubicBezTo>
                <a:lnTo>
                  <a:pt x="345487" y="128228"/>
                </a:lnTo>
                <a:cubicBezTo>
                  <a:pt x="342246" y="128228"/>
                  <a:pt x="339726" y="126078"/>
                  <a:pt x="339726" y="122852"/>
                </a:cubicBezTo>
                <a:cubicBezTo>
                  <a:pt x="339726" y="119984"/>
                  <a:pt x="342246" y="117475"/>
                  <a:pt x="345487" y="117475"/>
                </a:cubicBezTo>
                <a:close/>
                <a:moveTo>
                  <a:pt x="300737" y="94357"/>
                </a:moveTo>
                <a:lnTo>
                  <a:pt x="300737" y="168907"/>
                </a:lnTo>
                <a:cubicBezTo>
                  <a:pt x="311875" y="159903"/>
                  <a:pt x="318702" y="146578"/>
                  <a:pt x="318702" y="131452"/>
                </a:cubicBezTo>
                <a:cubicBezTo>
                  <a:pt x="318702" y="116686"/>
                  <a:pt x="311875" y="103001"/>
                  <a:pt x="300737" y="94357"/>
                </a:cubicBezTo>
                <a:close/>
                <a:moveTo>
                  <a:pt x="72220" y="64465"/>
                </a:moveTo>
                <a:cubicBezTo>
                  <a:pt x="38445" y="64465"/>
                  <a:pt x="11138" y="91836"/>
                  <a:pt x="11138" y="125690"/>
                </a:cubicBezTo>
                <a:lnTo>
                  <a:pt x="11138" y="137575"/>
                </a:lnTo>
                <a:cubicBezTo>
                  <a:pt x="11138" y="171068"/>
                  <a:pt x="38445" y="198799"/>
                  <a:pt x="72220" y="198799"/>
                </a:cubicBezTo>
                <a:lnTo>
                  <a:pt x="157016" y="198799"/>
                </a:lnTo>
                <a:lnTo>
                  <a:pt x="157016" y="64465"/>
                </a:lnTo>
                <a:close/>
                <a:moveTo>
                  <a:pt x="355145" y="63393"/>
                </a:moveTo>
                <a:cubicBezTo>
                  <a:pt x="358102" y="61912"/>
                  <a:pt x="361429" y="62653"/>
                  <a:pt x="363278" y="65246"/>
                </a:cubicBezTo>
                <a:cubicBezTo>
                  <a:pt x="364756" y="67468"/>
                  <a:pt x="364387" y="71172"/>
                  <a:pt x="361799" y="73024"/>
                </a:cubicBezTo>
                <a:lnTo>
                  <a:pt x="347751" y="82655"/>
                </a:lnTo>
                <a:cubicBezTo>
                  <a:pt x="346642" y="83396"/>
                  <a:pt x="345533" y="83766"/>
                  <a:pt x="344793" y="83766"/>
                </a:cubicBezTo>
                <a:cubicBezTo>
                  <a:pt x="342945" y="83766"/>
                  <a:pt x="341097" y="82655"/>
                  <a:pt x="339988" y="81173"/>
                </a:cubicBezTo>
                <a:cubicBezTo>
                  <a:pt x="338139" y="78581"/>
                  <a:pt x="338878" y="75247"/>
                  <a:pt x="341097" y="73395"/>
                </a:cubicBezTo>
                <a:close/>
                <a:moveTo>
                  <a:pt x="257261" y="37815"/>
                </a:moveTo>
                <a:lnTo>
                  <a:pt x="248638" y="42497"/>
                </a:lnTo>
                <a:cubicBezTo>
                  <a:pt x="229595" y="52941"/>
                  <a:pt x="210192" y="59423"/>
                  <a:pt x="189353" y="61584"/>
                </a:cubicBezTo>
                <a:lnTo>
                  <a:pt x="168154" y="64105"/>
                </a:lnTo>
                <a:lnTo>
                  <a:pt x="168154" y="199520"/>
                </a:lnTo>
                <a:lnTo>
                  <a:pt x="189353" y="201681"/>
                </a:lnTo>
                <a:cubicBezTo>
                  <a:pt x="210192" y="203841"/>
                  <a:pt x="229595" y="209964"/>
                  <a:pt x="248638" y="220768"/>
                </a:cubicBezTo>
                <a:lnTo>
                  <a:pt x="257261" y="225450"/>
                </a:lnTo>
                <a:close/>
                <a:moveTo>
                  <a:pt x="411126" y="25577"/>
                </a:moveTo>
                <a:cubicBezTo>
                  <a:pt x="413605" y="23813"/>
                  <a:pt x="416793" y="24518"/>
                  <a:pt x="418563" y="26635"/>
                </a:cubicBezTo>
                <a:cubicBezTo>
                  <a:pt x="420334" y="29104"/>
                  <a:pt x="419626" y="32632"/>
                  <a:pt x="417501" y="34396"/>
                </a:cubicBezTo>
                <a:lnTo>
                  <a:pt x="383504" y="56974"/>
                </a:lnTo>
                <a:cubicBezTo>
                  <a:pt x="382795" y="57679"/>
                  <a:pt x="381733" y="58385"/>
                  <a:pt x="380670" y="58385"/>
                </a:cubicBezTo>
                <a:cubicBezTo>
                  <a:pt x="378900" y="58385"/>
                  <a:pt x="377129" y="57327"/>
                  <a:pt x="376067" y="55916"/>
                </a:cubicBezTo>
                <a:cubicBezTo>
                  <a:pt x="374650" y="53446"/>
                  <a:pt x="375004" y="49918"/>
                  <a:pt x="377483" y="48507"/>
                </a:cubicBezTo>
                <a:close/>
                <a:moveTo>
                  <a:pt x="279179" y="11164"/>
                </a:moveTo>
                <a:cubicBezTo>
                  <a:pt x="273430" y="11164"/>
                  <a:pt x="268400" y="15486"/>
                  <a:pt x="268400" y="20888"/>
                </a:cubicBezTo>
                <a:lnTo>
                  <a:pt x="268400" y="244177"/>
                </a:lnTo>
                <a:lnTo>
                  <a:pt x="268400" y="248859"/>
                </a:lnTo>
                <a:cubicBezTo>
                  <a:pt x="268400" y="254261"/>
                  <a:pt x="273430" y="258583"/>
                  <a:pt x="279179" y="258583"/>
                </a:cubicBezTo>
                <a:cubicBezTo>
                  <a:pt x="284928" y="258583"/>
                  <a:pt x="289599" y="254261"/>
                  <a:pt x="289599" y="248859"/>
                </a:cubicBezTo>
                <a:lnTo>
                  <a:pt x="289599" y="20888"/>
                </a:lnTo>
                <a:cubicBezTo>
                  <a:pt x="289599" y="15486"/>
                  <a:pt x="284928" y="11164"/>
                  <a:pt x="279179" y="11164"/>
                </a:cubicBezTo>
                <a:close/>
                <a:moveTo>
                  <a:pt x="279179" y="0"/>
                </a:moveTo>
                <a:cubicBezTo>
                  <a:pt x="291036" y="0"/>
                  <a:pt x="300737" y="9363"/>
                  <a:pt x="300737" y="20888"/>
                </a:cubicBezTo>
                <a:lnTo>
                  <a:pt x="300737" y="81032"/>
                </a:lnTo>
                <a:cubicBezTo>
                  <a:pt x="318702" y="91476"/>
                  <a:pt x="329841" y="110564"/>
                  <a:pt x="329841" y="131452"/>
                </a:cubicBezTo>
                <a:cubicBezTo>
                  <a:pt x="329841" y="152340"/>
                  <a:pt x="318702" y="171789"/>
                  <a:pt x="300737" y="182233"/>
                </a:cubicBezTo>
                <a:lnTo>
                  <a:pt x="300737" y="248859"/>
                </a:lnTo>
                <a:cubicBezTo>
                  <a:pt x="300737" y="260384"/>
                  <a:pt x="291036" y="269748"/>
                  <a:pt x="279179" y="269748"/>
                </a:cubicBezTo>
                <a:cubicBezTo>
                  <a:pt x="266962" y="269748"/>
                  <a:pt x="257261" y="260384"/>
                  <a:pt x="257261" y="248859"/>
                </a:cubicBezTo>
                <a:lnTo>
                  <a:pt x="257261" y="238055"/>
                </a:lnTo>
                <a:lnTo>
                  <a:pt x="243248" y="230132"/>
                </a:lnTo>
                <a:cubicBezTo>
                  <a:pt x="225643" y="220408"/>
                  <a:pt x="207318" y="214646"/>
                  <a:pt x="187916" y="212485"/>
                </a:cubicBezTo>
                <a:lnTo>
                  <a:pt x="162405" y="209604"/>
                </a:lnTo>
                <a:lnTo>
                  <a:pt x="155938" y="209604"/>
                </a:lnTo>
                <a:lnTo>
                  <a:pt x="155938" y="212845"/>
                </a:lnTo>
                <a:cubicBezTo>
                  <a:pt x="155938" y="229051"/>
                  <a:pt x="144440" y="242737"/>
                  <a:pt x="128990" y="245258"/>
                </a:cubicBezTo>
                <a:lnTo>
                  <a:pt x="140488" y="297839"/>
                </a:lnTo>
                <a:cubicBezTo>
                  <a:pt x="141925" y="303241"/>
                  <a:pt x="140488" y="308283"/>
                  <a:pt x="137254" y="312245"/>
                </a:cubicBezTo>
                <a:cubicBezTo>
                  <a:pt x="134020" y="316206"/>
                  <a:pt x="129349" y="318727"/>
                  <a:pt x="123960" y="318727"/>
                </a:cubicBezTo>
                <a:lnTo>
                  <a:pt x="87311" y="318727"/>
                </a:lnTo>
                <a:cubicBezTo>
                  <a:pt x="79406" y="318727"/>
                  <a:pt x="72579" y="313325"/>
                  <a:pt x="70783" y="305402"/>
                </a:cubicBezTo>
                <a:lnTo>
                  <a:pt x="48506" y="205642"/>
                </a:lnTo>
                <a:cubicBezTo>
                  <a:pt x="20121" y="195558"/>
                  <a:pt x="0" y="168907"/>
                  <a:pt x="0" y="137575"/>
                </a:cubicBezTo>
                <a:lnTo>
                  <a:pt x="0" y="125690"/>
                </a:lnTo>
                <a:cubicBezTo>
                  <a:pt x="0" y="85714"/>
                  <a:pt x="32337" y="53301"/>
                  <a:pt x="72220" y="53301"/>
                </a:cubicBezTo>
                <a:lnTo>
                  <a:pt x="162405" y="53301"/>
                </a:lnTo>
                <a:lnTo>
                  <a:pt x="187916" y="50780"/>
                </a:lnTo>
                <a:cubicBezTo>
                  <a:pt x="207318" y="48619"/>
                  <a:pt x="225643" y="42497"/>
                  <a:pt x="243248" y="32773"/>
                </a:cubicBezTo>
                <a:lnTo>
                  <a:pt x="257261" y="24850"/>
                </a:lnTo>
                <a:lnTo>
                  <a:pt x="257261" y="20888"/>
                </a:lnTo>
                <a:cubicBezTo>
                  <a:pt x="257261" y="9363"/>
                  <a:pt x="266962" y="0"/>
                  <a:pt x="279179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28" name="Freeform 390">
            <a:extLst>
              <a:ext uri="{FF2B5EF4-FFF2-40B4-BE49-F238E27FC236}">
                <a16:creationId xmlns:a16="http://schemas.microsoft.com/office/drawing/2014/main" id="{99044638-479A-244C-857D-D29210E8D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8949" y="3293022"/>
            <a:ext cx="2559760" cy="2559759"/>
          </a:xfrm>
          <a:custGeom>
            <a:avLst/>
            <a:gdLst>
              <a:gd name="T0" fmla="*/ 2055 w 2056"/>
              <a:gd name="T1" fmla="*/ 1028 h 2056"/>
              <a:gd name="T2" fmla="*/ 2055 w 2056"/>
              <a:gd name="T3" fmla="*/ 1028 h 2056"/>
              <a:gd name="T4" fmla="*/ 1028 w 2056"/>
              <a:gd name="T5" fmla="*/ 2055 h 2056"/>
              <a:gd name="T6" fmla="*/ 1028 w 2056"/>
              <a:gd name="T7" fmla="*/ 2055 h 2056"/>
              <a:gd name="T8" fmla="*/ 0 w 2056"/>
              <a:gd name="T9" fmla="*/ 1028 h 2056"/>
              <a:gd name="T10" fmla="*/ 0 w 2056"/>
              <a:gd name="T11" fmla="*/ 1028 h 2056"/>
              <a:gd name="T12" fmla="*/ 1028 w 2056"/>
              <a:gd name="T13" fmla="*/ 0 h 2056"/>
              <a:gd name="T14" fmla="*/ 1028 w 2056"/>
              <a:gd name="T15" fmla="*/ 0 h 2056"/>
              <a:gd name="T16" fmla="*/ 2055 w 2056"/>
              <a:gd name="T17" fmla="*/ 1028 h 2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56" h="2056">
                <a:moveTo>
                  <a:pt x="2055" y="1028"/>
                </a:moveTo>
                <a:lnTo>
                  <a:pt x="2055" y="1028"/>
                </a:lnTo>
                <a:cubicBezTo>
                  <a:pt x="2055" y="1595"/>
                  <a:pt x="1595" y="2055"/>
                  <a:pt x="1028" y="2055"/>
                </a:cubicBezTo>
                <a:lnTo>
                  <a:pt x="1028" y="2055"/>
                </a:lnTo>
                <a:cubicBezTo>
                  <a:pt x="461" y="2055"/>
                  <a:pt x="0" y="1595"/>
                  <a:pt x="0" y="1028"/>
                </a:cubicBezTo>
                <a:lnTo>
                  <a:pt x="0" y="1028"/>
                </a:lnTo>
                <a:cubicBezTo>
                  <a:pt x="0" y="460"/>
                  <a:pt x="461" y="0"/>
                  <a:pt x="1028" y="0"/>
                </a:cubicBezTo>
                <a:lnTo>
                  <a:pt x="1028" y="0"/>
                </a:lnTo>
                <a:cubicBezTo>
                  <a:pt x="1595" y="0"/>
                  <a:pt x="2055" y="460"/>
                  <a:pt x="2055" y="1028"/>
                </a:cubicBezTo>
              </a:path>
            </a:pathLst>
          </a:custGeom>
          <a:noFill/>
          <a:ln w="25400" cap="flat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29" name="Line 391">
            <a:extLst>
              <a:ext uri="{FF2B5EF4-FFF2-40B4-BE49-F238E27FC236}">
                <a16:creationId xmlns:a16="http://schemas.microsoft.com/office/drawing/2014/main" id="{3A3697D4-1642-6E41-AF80-5A6D93360213}"/>
              </a:ext>
            </a:extLst>
          </p:cNvPr>
          <p:cNvSpPr>
            <a:spLocks noChangeShapeType="1"/>
          </p:cNvSpPr>
          <p:nvPr/>
        </p:nvSpPr>
        <p:spPr bwMode="auto">
          <a:xfrm>
            <a:off x="8027109" y="4572893"/>
            <a:ext cx="2881840" cy="0"/>
          </a:xfrm>
          <a:prstGeom prst="line">
            <a:avLst/>
          </a:prstGeom>
          <a:noFill/>
          <a:ln w="25400" cap="flat">
            <a:solidFill>
              <a:schemeClr val="tx2"/>
            </a:solidFill>
            <a:round/>
            <a:headEnd type="triangle" w="lg" len="lg"/>
            <a:tailEnd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31" name="Line 393">
            <a:extLst>
              <a:ext uri="{FF2B5EF4-FFF2-40B4-BE49-F238E27FC236}">
                <a16:creationId xmlns:a16="http://schemas.microsoft.com/office/drawing/2014/main" id="{1A1ACD46-8B23-0742-9C0B-32CD1CBDDDA3}"/>
              </a:ext>
            </a:extLst>
          </p:cNvPr>
          <p:cNvSpPr>
            <a:spLocks noChangeShapeType="1"/>
          </p:cNvSpPr>
          <p:nvPr/>
        </p:nvSpPr>
        <p:spPr bwMode="auto">
          <a:xfrm>
            <a:off x="13468702" y="4572893"/>
            <a:ext cx="2878356" cy="0"/>
          </a:xfrm>
          <a:prstGeom prst="line">
            <a:avLst/>
          </a:prstGeom>
          <a:noFill/>
          <a:ln w="25400" cap="flat">
            <a:solidFill>
              <a:schemeClr val="tx2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FF0B913A-F9EF-5E49-9DE4-2D1665DA2605}"/>
              </a:ext>
            </a:extLst>
          </p:cNvPr>
          <p:cNvSpPr/>
          <p:nvPr/>
        </p:nvSpPr>
        <p:spPr>
          <a:xfrm>
            <a:off x="5552028" y="9360130"/>
            <a:ext cx="4123988" cy="2294313"/>
          </a:xfrm>
          <a:custGeom>
            <a:avLst/>
            <a:gdLst>
              <a:gd name="connsiteX0" fmla="*/ 91187 w 4214300"/>
              <a:gd name="connsiteY0" fmla="*/ 0 h 2382828"/>
              <a:gd name="connsiteX1" fmla="*/ 91187 w 4214300"/>
              <a:gd name="connsiteY1" fmla="*/ 1346662 h 2382828"/>
              <a:gd name="connsiteX2" fmla="*/ 1038838 w 4214300"/>
              <a:gd name="connsiteY2" fmla="*/ 2294313 h 2382828"/>
              <a:gd name="connsiteX3" fmla="*/ 4214300 w 4214300"/>
              <a:gd name="connsiteY3" fmla="*/ 2286000 h 2382828"/>
              <a:gd name="connsiteX0" fmla="*/ 91187 w 4214300"/>
              <a:gd name="connsiteY0" fmla="*/ 0 h 2382828"/>
              <a:gd name="connsiteX1" fmla="*/ 91187 w 4214300"/>
              <a:gd name="connsiteY1" fmla="*/ 1346662 h 2382828"/>
              <a:gd name="connsiteX2" fmla="*/ 1038838 w 4214300"/>
              <a:gd name="connsiteY2" fmla="*/ 2294313 h 2382828"/>
              <a:gd name="connsiteX3" fmla="*/ 4214300 w 4214300"/>
              <a:gd name="connsiteY3" fmla="*/ 2286000 h 2382828"/>
              <a:gd name="connsiteX0" fmla="*/ 91187 w 4214300"/>
              <a:gd name="connsiteY0" fmla="*/ 0 h 2382828"/>
              <a:gd name="connsiteX1" fmla="*/ 91187 w 4214300"/>
              <a:gd name="connsiteY1" fmla="*/ 1346662 h 2382828"/>
              <a:gd name="connsiteX2" fmla="*/ 1038838 w 4214300"/>
              <a:gd name="connsiteY2" fmla="*/ 2294313 h 2382828"/>
              <a:gd name="connsiteX3" fmla="*/ 4214300 w 4214300"/>
              <a:gd name="connsiteY3" fmla="*/ 2286000 h 2382828"/>
              <a:gd name="connsiteX0" fmla="*/ 91187 w 4214300"/>
              <a:gd name="connsiteY0" fmla="*/ 0 h 2322639"/>
              <a:gd name="connsiteX1" fmla="*/ 91187 w 4214300"/>
              <a:gd name="connsiteY1" fmla="*/ 1346662 h 2322639"/>
              <a:gd name="connsiteX2" fmla="*/ 1038838 w 4214300"/>
              <a:gd name="connsiteY2" fmla="*/ 2294313 h 2322639"/>
              <a:gd name="connsiteX3" fmla="*/ 4214300 w 4214300"/>
              <a:gd name="connsiteY3" fmla="*/ 2286000 h 2322639"/>
              <a:gd name="connsiteX0" fmla="*/ 91187 w 4214300"/>
              <a:gd name="connsiteY0" fmla="*/ 0 h 2294313"/>
              <a:gd name="connsiteX1" fmla="*/ 91187 w 4214300"/>
              <a:gd name="connsiteY1" fmla="*/ 1346662 h 2294313"/>
              <a:gd name="connsiteX2" fmla="*/ 1038838 w 4214300"/>
              <a:gd name="connsiteY2" fmla="*/ 2294313 h 2294313"/>
              <a:gd name="connsiteX3" fmla="*/ 4214300 w 4214300"/>
              <a:gd name="connsiteY3" fmla="*/ 2286000 h 2294313"/>
              <a:gd name="connsiteX0" fmla="*/ 71130 w 4194243"/>
              <a:gd name="connsiteY0" fmla="*/ 0 h 2294313"/>
              <a:gd name="connsiteX1" fmla="*/ 71130 w 4194243"/>
              <a:gd name="connsiteY1" fmla="*/ 1346662 h 2294313"/>
              <a:gd name="connsiteX2" fmla="*/ 1018781 w 4194243"/>
              <a:gd name="connsiteY2" fmla="*/ 2294313 h 2294313"/>
              <a:gd name="connsiteX3" fmla="*/ 4194243 w 4194243"/>
              <a:gd name="connsiteY3" fmla="*/ 2286000 h 2294313"/>
              <a:gd name="connsiteX0" fmla="*/ 875 w 4123988"/>
              <a:gd name="connsiteY0" fmla="*/ 0 h 2294313"/>
              <a:gd name="connsiteX1" fmla="*/ 875 w 4123988"/>
              <a:gd name="connsiteY1" fmla="*/ 1346662 h 2294313"/>
              <a:gd name="connsiteX2" fmla="*/ 948526 w 4123988"/>
              <a:gd name="connsiteY2" fmla="*/ 2294313 h 2294313"/>
              <a:gd name="connsiteX3" fmla="*/ 4123988 w 4123988"/>
              <a:gd name="connsiteY3" fmla="*/ 2286000 h 2294313"/>
              <a:gd name="connsiteX0" fmla="*/ 875 w 4123988"/>
              <a:gd name="connsiteY0" fmla="*/ 0 h 2294313"/>
              <a:gd name="connsiteX1" fmla="*/ 875 w 4123988"/>
              <a:gd name="connsiteY1" fmla="*/ 1346662 h 2294313"/>
              <a:gd name="connsiteX2" fmla="*/ 948526 w 4123988"/>
              <a:gd name="connsiteY2" fmla="*/ 2294313 h 2294313"/>
              <a:gd name="connsiteX3" fmla="*/ 4123988 w 4123988"/>
              <a:gd name="connsiteY3" fmla="*/ 2286000 h 2294313"/>
              <a:gd name="connsiteX0" fmla="*/ 875 w 4123988"/>
              <a:gd name="connsiteY0" fmla="*/ 0 h 2294313"/>
              <a:gd name="connsiteX1" fmla="*/ 875 w 4123988"/>
              <a:gd name="connsiteY1" fmla="*/ 1346662 h 2294313"/>
              <a:gd name="connsiteX2" fmla="*/ 948526 w 4123988"/>
              <a:gd name="connsiteY2" fmla="*/ 2294313 h 2294313"/>
              <a:gd name="connsiteX3" fmla="*/ 4123988 w 4123988"/>
              <a:gd name="connsiteY3" fmla="*/ 2286000 h 2294313"/>
              <a:gd name="connsiteX0" fmla="*/ 875 w 4123988"/>
              <a:gd name="connsiteY0" fmla="*/ 0 h 2294313"/>
              <a:gd name="connsiteX1" fmla="*/ 875 w 4123988"/>
              <a:gd name="connsiteY1" fmla="*/ 1346662 h 2294313"/>
              <a:gd name="connsiteX2" fmla="*/ 948526 w 4123988"/>
              <a:gd name="connsiteY2" fmla="*/ 2294313 h 2294313"/>
              <a:gd name="connsiteX3" fmla="*/ 4123988 w 4123988"/>
              <a:gd name="connsiteY3" fmla="*/ 2286000 h 2294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3988" h="2294313">
                <a:moveTo>
                  <a:pt x="875" y="0"/>
                </a:moveTo>
                <a:cubicBezTo>
                  <a:pt x="-3282" y="365760"/>
                  <a:pt x="9187" y="939339"/>
                  <a:pt x="875" y="1346662"/>
                </a:cubicBezTo>
                <a:cubicBezTo>
                  <a:pt x="42438" y="1787237"/>
                  <a:pt x="336155" y="2204259"/>
                  <a:pt x="948526" y="2294313"/>
                </a:cubicBezTo>
                <a:cubicBezTo>
                  <a:pt x="1644024" y="2284615"/>
                  <a:pt x="3295486" y="2293620"/>
                  <a:pt x="4123988" y="2286000"/>
                </a:cubicBezTo>
              </a:path>
            </a:pathLst>
          </a:custGeom>
          <a:noFill/>
          <a:ln w="25400">
            <a:solidFill>
              <a:schemeClr val="tx2"/>
            </a:solidFill>
            <a:headEnd type="triangl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swald" pitchFamily="2" charset="77"/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B0838045-71A3-0E45-A531-CD512C41497C}"/>
              </a:ext>
            </a:extLst>
          </p:cNvPr>
          <p:cNvSpPr/>
          <p:nvPr/>
        </p:nvSpPr>
        <p:spPr>
          <a:xfrm flipH="1">
            <a:off x="14693650" y="9360130"/>
            <a:ext cx="4123988" cy="2294313"/>
          </a:xfrm>
          <a:custGeom>
            <a:avLst/>
            <a:gdLst>
              <a:gd name="connsiteX0" fmla="*/ 91187 w 4214300"/>
              <a:gd name="connsiteY0" fmla="*/ 0 h 2382828"/>
              <a:gd name="connsiteX1" fmla="*/ 91187 w 4214300"/>
              <a:gd name="connsiteY1" fmla="*/ 1346662 h 2382828"/>
              <a:gd name="connsiteX2" fmla="*/ 1038838 w 4214300"/>
              <a:gd name="connsiteY2" fmla="*/ 2294313 h 2382828"/>
              <a:gd name="connsiteX3" fmla="*/ 4214300 w 4214300"/>
              <a:gd name="connsiteY3" fmla="*/ 2286000 h 2382828"/>
              <a:gd name="connsiteX0" fmla="*/ 91187 w 4214300"/>
              <a:gd name="connsiteY0" fmla="*/ 0 h 2382828"/>
              <a:gd name="connsiteX1" fmla="*/ 91187 w 4214300"/>
              <a:gd name="connsiteY1" fmla="*/ 1346662 h 2382828"/>
              <a:gd name="connsiteX2" fmla="*/ 1038838 w 4214300"/>
              <a:gd name="connsiteY2" fmla="*/ 2294313 h 2382828"/>
              <a:gd name="connsiteX3" fmla="*/ 4214300 w 4214300"/>
              <a:gd name="connsiteY3" fmla="*/ 2286000 h 2382828"/>
              <a:gd name="connsiteX0" fmla="*/ 91187 w 4214300"/>
              <a:gd name="connsiteY0" fmla="*/ 0 h 2382828"/>
              <a:gd name="connsiteX1" fmla="*/ 91187 w 4214300"/>
              <a:gd name="connsiteY1" fmla="*/ 1346662 h 2382828"/>
              <a:gd name="connsiteX2" fmla="*/ 1038838 w 4214300"/>
              <a:gd name="connsiteY2" fmla="*/ 2294313 h 2382828"/>
              <a:gd name="connsiteX3" fmla="*/ 4214300 w 4214300"/>
              <a:gd name="connsiteY3" fmla="*/ 2286000 h 2382828"/>
              <a:gd name="connsiteX0" fmla="*/ 91187 w 4214300"/>
              <a:gd name="connsiteY0" fmla="*/ 0 h 2322639"/>
              <a:gd name="connsiteX1" fmla="*/ 91187 w 4214300"/>
              <a:gd name="connsiteY1" fmla="*/ 1346662 h 2322639"/>
              <a:gd name="connsiteX2" fmla="*/ 1038838 w 4214300"/>
              <a:gd name="connsiteY2" fmla="*/ 2294313 h 2322639"/>
              <a:gd name="connsiteX3" fmla="*/ 4214300 w 4214300"/>
              <a:gd name="connsiteY3" fmla="*/ 2286000 h 2322639"/>
              <a:gd name="connsiteX0" fmla="*/ 91187 w 4214300"/>
              <a:gd name="connsiteY0" fmla="*/ 0 h 2294313"/>
              <a:gd name="connsiteX1" fmla="*/ 91187 w 4214300"/>
              <a:gd name="connsiteY1" fmla="*/ 1346662 h 2294313"/>
              <a:gd name="connsiteX2" fmla="*/ 1038838 w 4214300"/>
              <a:gd name="connsiteY2" fmla="*/ 2294313 h 2294313"/>
              <a:gd name="connsiteX3" fmla="*/ 4214300 w 4214300"/>
              <a:gd name="connsiteY3" fmla="*/ 2286000 h 2294313"/>
              <a:gd name="connsiteX0" fmla="*/ 71130 w 4194243"/>
              <a:gd name="connsiteY0" fmla="*/ 0 h 2294313"/>
              <a:gd name="connsiteX1" fmla="*/ 71130 w 4194243"/>
              <a:gd name="connsiteY1" fmla="*/ 1346662 h 2294313"/>
              <a:gd name="connsiteX2" fmla="*/ 1018781 w 4194243"/>
              <a:gd name="connsiteY2" fmla="*/ 2294313 h 2294313"/>
              <a:gd name="connsiteX3" fmla="*/ 4194243 w 4194243"/>
              <a:gd name="connsiteY3" fmla="*/ 2286000 h 2294313"/>
              <a:gd name="connsiteX0" fmla="*/ 875 w 4123988"/>
              <a:gd name="connsiteY0" fmla="*/ 0 h 2294313"/>
              <a:gd name="connsiteX1" fmla="*/ 875 w 4123988"/>
              <a:gd name="connsiteY1" fmla="*/ 1346662 h 2294313"/>
              <a:gd name="connsiteX2" fmla="*/ 948526 w 4123988"/>
              <a:gd name="connsiteY2" fmla="*/ 2294313 h 2294313"/>
              <a:gd name="connsiteX3" fmla="*/ 4123988 w 4123988"/>
              <a:gd name="connsiteY3" fmla="*/ 2286000 h 2294313"/>
              <a:gd name="connsiteX0" fmla="*/ 875 w 4123988"/>
              <a:gd name="connsiteY0" fmla="*/ 0 h 2294313"/>
              <a:gd name="connsiteX1" fmla="*/ 875 w 4123988"/>
              <a:gd name="connsiteY1" fmla="*/ 1346662 h 2294313"/>
              <a:gd name="connsiteX2" fmla="*/ 948526 w 4123988"/>
              <a:gd name="connsiteY2" fmla="*/ 2294313 h 2294313"/>
              <a:gd name="connsiteX3" fmla="*/ 4123988 w 4123988"/>
              <a:gd name="connsiteY3" fmla="*/ 2286000 h 2294313"/>
              <a:gd name="connsiteX0" fmla="*/ 875 w 4123988"/>
              <a:gd name="connsiteY0" fmla="*/ 0 h 2294313"/>
              <a:gd name="connsiteX1" fmla="*/ 875 w 4123988"/>
              <a:gd name="connsiteY1" fmla="*/ 1346662 h 2294313"/>
              <a:gd name="connsiteX2" fmla="*/ 948526 w 4123988"/>
              <a:gd name="connsiteY2" fmla="*/ 2294313 h 2294313"/>
              <a:gd name="connsiteX3" fmla="*/ 4123988 w 4123988"/>
              <a:gd name="connsiteY3" fmla="*/ 2286000 h 2294313"/>
              <a:gd name="connsiteX0" fmla="*/ 875 w 4123988"/>
              <a:gd name="connsiteY0" fmla="*/ 0 h 2294313"/>
              <a:gd name="connsiteX1" fmla="*/ 875 w 4123988"/>
              <a:gd name="connsiteY1" fmla="*/ 1346662 h 2294313"/>
              <a:gd name="connsiteX2" fmla="*/ 948526 w 4123988"/>
              <a:gd name="connsiteY2" fmla="*/ 2294313 h 2294313"/>
              <a:gd name="connsiteX3" fmla="*/ 4123988 w 4123988"/>
              <a:gd name="connsiteY3" fmla="*/ 2286000 h 2294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3988" h="2294313">
                <a:moveTo>
                  <a:pt x="875" y="0"/>
                </a:moveTo>
                <a:cubicBezTo>
                  <a:pt x="-3282" y="365760"/>
                  <a:pt x="9187" y="939339"/>
                  <a:pt x="875" y="1346662"/>
                </a:cubicBezTo>
                <a:cubicBezTo>
                  <a:pt x="42438" y="1787237"/>
                  <a:pt x="336155" y="2204259"/>
                  <a:pt x="948526" y="2294313"/>
                </a:cubicBezTo>
                <a:cubicBezTo>
                  <a:pt x="1644024" y="2284615"/>
                  <a:pt x="3295486" y="2293620"/>
                  <a:pt x="4123988" y="2286000"/>
                </a:cubicBezTo>
              </a:path>
            </a:pathLst>
          </a:custGeom>
          <a:noFill/>
          <a:ln w="25400">
            <a:solidFill>
              <a:schemeClr val="tx2"/>
            </a:solidFill>
            <a:headEnd type="triangl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swald" pitchFamily="2" charset="77"/>
            </a:endParaRPr>
          </a:p>
        </p:txBody>
      </p:sp>
      <p:sp>
        <p:nvSpPr>
          <p:cNvPr id="21" name="Freeform 157">
            <a:extLst>
              <a:ext uri="{FF2B5EF4-FFF2-40B4-BE49-F238E27FC236}">
                <a16:creationId xmlns:a16="http://schemas.microsoft.com/office/drawing/2014/main" id="{E4340D25-19F3-C447-826B-04ED9AB05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8529" y="3721473"/>
            <a:ext cx="5987421" cy="5185435"/>
          </a:xfrm>
          <a:custGeom>
            <a:avLst/>
            <a:gdLst>
              <a:gd name="T0" fmla="*/ 1201 w 4807"/>
              <a:gd name="T1" fmla="*/ 4161 h 4162"/>
              <a:gd name="T2" fmla="*/ 3604 w 4807"/>
              <a:gd name="T3" fmla="*/ 4161 h 4162"/>
              <a:gd name="T4" fmla="*/ 4806 w 4807"/>
              <a:gd name="T5" fmla="*/ 2081 h 4162"/>
              <a:gd name="T6" fmla="*/ 3604 w 4807"/>
              <a:gd name="T7" fmla="*/ 0 h 4162"/>
              <a:gd name="T8" fmla="*/ 1201 w 4807"/>
              <a:gd name="T9" fmla="*/ 0 h 4162"/>
              <a:gd name="T10" fmla="*/ 0 w 4807"/>
              <a:gd name="T11" fmla="*/ 2081 h 4162"/>
              <a:gd name="T12" fmla="*/ 1201 w 4807"/>
              <a:gd name="T13" fmla="*/ 4161 h 4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807" h="4162">
                <a:moveTo>
                  <a:pt x="1201" y="4161"/>
                </a:moveTo>
                <a:lnTo>
                  <a:pt x="3604" y="4161"/>
                </a:lnTo>
                <a:lnTo>
                  <a:pt x="4806" y="2081"/>
                </a:lnTo>
                <a:lnTo>
                  <a:pt x="3604" y="0"/>
                </a:lnTo>
                <a:lnTo>
                  <a:pt x="1201" y="0"/>
                </a:lnTo>
                <a:lnTo>
                  <a:pt x="0" y="2081"/>
                </a:lnTo>
                <a:lnTo>
                  <a:pt x="1201" y="4161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22" name="Freeform 158">
            <a:extLst>
              <a:ext uri="{FF2B5EF4-FFF2-40B4-BE49-F238E27FC236}">
                <a16:creationId xmlns:a16="http://schemas.microsoft.com/office/drawing/2014/main" id="{64CCC26C-21B1-8740-94D6-2E426ED40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5115" y="7346883"/>
            <a:ext cx="5987421" cy="5185435"/>
          </a:xfrm>
          <a:custGeom>
            <a:avLst/>
            <a:gdLst>
              <a:gd name="T0" fmla="*/ 1202 w 4806"/>
              <a:gd name="T1" fmla="*/ 4162 h 4163"/>
              <a:gd name="T2" fmla="*/ 3603 w 4806"/>
              <a:gd name="T3" fmla="*/ 4162 h 4163"/>
              <a:gd name="T4" fmla="*/ 4805 w 4806"/>
              <a:gd name="T5" fmla="*/ 2081 h 4163"/>
              <a:gd name="T6" fmla="*/ 3603 w 4806"/>
              <a:gd name="T7" fmla="*/ 0 h 4163"/>
              <a:gd name="T8" fmla="*/ 1202 w 4806"/>
              <a:gd name="T9" fmla="*/ 0 h 4163"/>
              <a:gd name="T10" fmla="*/ 0 w 4806"/>
              <a:gd name="T11" fmla="*/ 2081 h 4163"/>
              <a:gd name="T12" fmla="*/ 1202 w 4806"/>
              <a:gd name="T13" fmla="*/ 4162 h 4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806" h="4163">
                <a:moveTo>
                  <a:pt x="1202" y="4162"/>
                </a:moveTo>
                <a:lnTo>
                  <a:pt x="3603" y="4162"/>
                </a:lnTo>
                <a:lnTo>
                  <a:pt x="4805" y="2081"/>
                </a:lnTo>
                <a:lnTo>
                  <a:pt x="3603" y="0"/>
                </a:lnTo>
                <a:lnTo>
                  <a:pt x="1202" y="0"/>
                </a:lnTo>
                <a:lnTo>
                  <a:pt x="0" y="2081"/>
                </a:lnTo>
                <a:lnTo>
                  <a:pt x="1202" y="4162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23" name="Freeform 159">
            <a:extLst>
              <a:ext uri="{FF2B5EF4-FFF2-40B4-BE49-F238E27FC236}">
                <a16:creationId xmlns:a16="http://schemas.microsoft.com/office/drawing/2014/main" id="{D81A5952-4372-FF4B-B06A-DE22D0912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1702" y="3721473"/>
            <a:ext cx="5987421" cy="5185435"/>
          </a:xfrm>
          <a:custGeom>
            <a:avLst/>
            <a:gdLst>
              <a:gd name="T0" fmla="*/ 1201 w 4806"/>
              <a:gd name="T1" fmla="*/ 4161 h 4162"/>
              <a:gd name="T2" fmla="*/ 3604 w 4806"/>
              <a:gd name="T3" fmla="*/ 4161 h 4162"/>
              <a:gd name="T4" fmla="*/ 4805 w 4806"/>
              <a:gd name="T5" fmla="*/ 2081 h 4162"/>
              <a:gd name="T6" fmla="*/ 3604 w 4806"/>
              <a:gd name="T7" fmla="*/ 0 h 4162"/>
              <a:gd name="T8" fmla="*/ 1201 w 4806"/>
              <a:gd name="T9" fmla="*/ 0 h 4162"/>
              <a:gd name="T10" fmla="*/ 0 w 4806"/>
              <a:gd name="T11" fmla="*/ 2081 h 4162"/>
              <a:gd name="T12" fmla="*/ 1201 w 4806"/>
              <a:gd name="T13" fmla="*/ 4161 h 4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806" h="4162">
                <a:moveTo>
                  <a:pt x="1201" y="4161"/>
                </a:moveTo>
                <a:lnTo>
                  <a:pt x="3604" y="4161"/>
                </a:lnTo>
                <a:lnTo>
                  <a:pt x="4805" y="2081"/>
                </a:lnTo>
                <a:lnTo>
                  <a:pt x="3604" y="0"/>
                </a:lnTo>
                <a:lnTo>
                  <a:pt x="1201" y="0"/>
                </a:lnTo>
                <a:lnTo>
                  <a:pt x="0" y="2081"/>
                </a:lnTo>
                <a:lnTo>
                  <a:pt x="1201" y="416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AF181F24-97D0-B541-9D83-21CF47270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6693" y="8093934"/>
            <a:ext cx="1381756" cy="1201730"/>
          </a:xfrm>
          <a:custGeom>
            <a:avLst/>
            <a:gdLst>
              <a:gd name="connsiteX0" fmla="*/ 168276 w 399330"/>
              <a:gd name="connsiteY0" fmla="*/ 158750 h 347302"/>
              <a:gd name="connsiteX1" fmla="*/ 179030 w 399330"/>
              <a:gd name="connsiteY1" fmla="*/ 169863 h 347302"/>
              <a:gd name="connsiteX2" fmla="*/ 168276 w 399330"/>
              <a:gd name="connsiteY2" fmla="*/ 180617 h 347302"/>
              <a:gd name="connsiteX3" fmla="*/ 157163 w 399330"/>
              <a:gd name="connsiteY3" fmla="*/ 169863 h 347302"/>
              <a:gd name="connsiteX4" fmla="*/ 168276 w 399330"/>
              <a:gd name="connsiteY4" fmla="*/ 158750 h 347302"/>
              <a:gd name="connsiteX5" fmla="*/ 125230 w 399330"/>
              <a:gd name="connsiteY5" fmla="*/ 158750 h 347302"/>
              <a:gd name="connsiteX6" fmla="*/ 136161 w 399330"/>
              <a:gd name="connsiteY6" fmla="*/ 169863 h 347302"/>
              <a:gd name="connsiteX7" fmla="*/ 125230 w 399330"/>
              <a:gd name="connsiteY7" fmla="*/ 180617 h 347302"/>
              <a:gd name="connsiteX8" fmla="*/ 114300 w 399330"/>
              <a:gd name="connsiteY8" fmla="*/ 169863 h 347302"/>
              <a:gd name="connsiteX9" fmla="*/ 125230 w 399330"/>
              <a:gd name="connsiteY9" fmla="*/ 158750 h 347302"/>
              <a:gd name="connsiteX10" fmla="*/ 82369 w 399330"/>
              <a:gd name="connsiteY10" fmla="*/ 158750 h 347302"/>
              <a:gd name="connsiteX11" fmla="*/ 93300 w 399330"/>
              <a:gd name="connsiteY11" fmla="*/ 169863 h 347302"/>
              <a:gd name="connsiteX12" fmla="*/ 82369 w 399330"/>
              <a:gd name="connsiteY12" fmla="*/ 180617 h 347302"/>
              <a:gd name="connsiteX13" fmla="*/ 71439 w 399330"/>
              <a:gd name="connsiteY13" fmla="*/ 169863 h 347302"/>
              <a:gd name="connsiteX14" fmla="*/ 82369 w 399330"/>
              <a:gd name="connsiteY14" fmla="*/ 158750 h 347302"/>
              <a:gd name="connsiteX15" fmla="*/ 33487 w 399330"/>
              <a:gd name="connsiteY15" fmla="*/ 101957 h 347302"/>
              <a:gd name="connsiteX16" fmla="*/ 11162 w 399330"/>
              <a:gd name="connsiteY16" fmla="*/ 124654 h 347302"/>
              <a:gd name="connsiteX17" fmla="*/ 11162 w 399330"/>
              <a:gd name="connsiteY17" fmla="*/ 208958 h 347302"/>
              <a:gd name="connsiteX18" fmla="*/ 33487 w 399330"/>
              <a:gd name="connsiteY18" fmla="*/ 231655 h 347302"/>
              <a:gd name="connsiteX19" fmla="*/ 44290 w 399330"/>
              <a:gd name="connsiteY19" fmla="*/ 231655 h 347302"/>
              <a:gd name="connsiteX20" fmla="*/ 54732 w 399330"/>
              <a:gd name="connsiteY20" fmla="*/ 242103 h 347302"/>
              <a:gd name="connsiteX21" fmla="*/ 54732 w 399330"/>
              <a:gd name="connsiteY21" fmla="*/ 282093 h 347302"/>
              <a:gd name="connsiteX22" fmla="*/ 101183 w 399330"/>
              <a:gd name="connsiteY22" fmla="*/ 238140 h 347302"/>
              <a:gd name="connsiteX23" fmla="*/ 117386 w 399330"/>
              <a:gd name="connsiteY23" fmla="*/ 231655 h 347302"/>
              <a:gd name="connsiteX24" fmla="*/ 216049 w 399330"/>
              <a:gd name="connsiteY24" fmla="*/ 231655 h 347302"/>
              <a:gd name="connsiteX25" fmla="*/ 238374 w 399330"/>
              <a:gd name="connsiteY25" fmla="*/ 208958 h 347302"/>
              <a:gd name="connsiteX26" fmla="*/ 238374 w 399330"/>
              <a:gd name="connsiteY26" fmla="*/ 124654 h 347302"/>
              <a:gd name="connsiteX27" fmla="*/ 216049 w 399330"/>
              <a:gd name="connsiteY27" fmla="*/ 101957 h 347302"/>
              <a:gd name="connsiteX28" fmla="*/ 271424 w 399330"/>
              <a:gd name="connsiteY28" fmla="*/ 42863 h 347302"/>
              <a:gd name="connsiteX29" fmla="*/ 356470 w 399330"/>
              <a:gd name="connsiteY29" fmla="*/ 119444 h 347302"/>
              <a:gd name="connsiteX30" fmla="*/ 356470 w 399330"/>
              <a:gd name="connsiteY30" fmla="*/ 119804 h 347302"/>
              <a:gd name="connsiteX31" fmla="*/ 356829 w 399330"/>
              <a:gd name="connsiteY31" fmla="*/ 174814 h 347302"/>
              <a:gd name="connsiteX32" fmla="*/ 347499 w 399330"/>
              <a:gd name="connsiteY32" fmla="*/ 183802 h 347302"/>
              <a:gd name="connsiteX33" fmla="*/ 347140 w 399330"/>
              <a:gd name="connsiteY33" fmla="*/ 183802 h 347302"/>
              <a:gd name="connsiteX34" fmla="*/ 317356 w 399330"/>
              <a:gd name="connsiteY34" fmla="*/ 211487 h 347302"/>
              <a:gd name="connsiteX35" fmla="*/ 334581 w 399330"/>
              <a:gd name="connsiteY35" fmla="*/ 238452 h 347302"/>
              <a:gd name="connsiteX36" fmla="*/ 337452 w 399330"/>
              <a:gd name="connsiteY36" fmla="*/ 245643 h 347302"/>
              <a:gd name="connsiteX37" fmla="*/ 332428 w 399330"/>
              <a:gd name="connsiteY37" fmla="*/ 248879 h 347302"/>
              <a:gd name="connsiteX38" fmla="*/ 330275 w 399330"/>
              <a:gd name="connsiteY38" fmla="*/ 248519 h 347302"/>
              <a:gd name="connsiteX39" fmla="*/ 306591 w 399330"/>
              <a:gd name="connsiteY39" fmla="*/ 211127 h 347302"/>
              <a:gd name="connsiteX40" fmla="*/ 345705 w 399330"/>
              <a:gd name="connsiteY40" fmla="*/ 172657 h 347302"/>
              <a:gd name="connsiteX41" fmla="*/ 345705 w 399330"/>
              <a:gd name="connsiteY41" fmla="*/ 120163 h 347302"/>
              <a:gd name="connsiteX42" fmla="*/ 271424 w 399330"/>
              <a:gd name="connsiteY42" fmla="*/ 53649 h 347302"/>
              <a:gd name="connsiteX43" fmla="*/ 220827 w 399330"/>
              <a:gd name="connsiteY43" fmla="*/ 73424 h 347302"/>
              <a:gd name="connsiteX44" fmla="*/ 213291 w 399330"/>
              <a:gd name="connsiteY44" fmla="*/ 73064 h 347302"/>
              <a:gd name="connsiteX45" fmla="*/ 213650 w 399330"/>
              <a:gd name="connsiteY45" fmla="*/ 65514 h 347302"/>
              <a:gd name="connsiteX46" fmla="*/ 271424 w 399330"/>
              <a:gd name="connsiteY46" fmla="*/ 42863 h 347302"/>
              <a:gd name="connsiteX47" fmla="*/ 271141 w 399330"/>
              <a:gd name="connsiteY47" fmla="*/ 0 h 347302"/>
              <a:gd name="connsiteX48" fmla="*/ 398970 w 399330"/>
              <a:gd name="connsiteY48" fmla="*/ 116728 h 347302"/>
              <a:gd name="connsiteX49" fmla="*/ 394289 w 399330"/>
              <a:gd name="connsiteY49" fmla="*/ 122852 h 347302"/>
              <a:gd name="connsiteX50" fmla="*/ 393569 w 399330"/>
              <a:gd name="connsiteY50" fmla="*/ 122852 h 347302"/>
              <a:gd name="connsiteX51" fmla="*/ 388167 w 399330"/>
              <a:gd name="connsiteY51" fmla="*/ 117809 h 347302"/>
              <a:gd name="connsiteX52" fmla="*/ 271141 w 399330"/>
              <a:gd name="connsiteY52" fmla="*/ 10808 h 347302"/>
              <a:gd name="connsiteX53" fmla="*/ 160596 w 399330"/>
              <a:gd name="connsiteY53" fmla="*/ 90788 h 347302"/>
              <a:gd name="connsiteX54" fmla="*/ 216049 w 399330"/>
              <a:gd name="connsiteY54" fmla="*/ 90788 h 347302"/>
              <a:gd name="connsiteX55" fmla="*/ 249176 w 399330"/>
              <a:gd name="connsiteY55" fmla="*/ 124654 h 347302"/>
              <a:gd name="connsiteX56" fmla="*/ 249176 w 399330"/>
              <a:gd name="connsiteY56" fmla="*/ 208958 h 347302"/>
              <a:gd name="connsiteX57" fmla="*/ 216049 w 399330"/>
              <a:gd name="connsiteY57" fmla="*/ 242823 h 347302"/>
              <a:gd name="connsiteX58" fmla="*/ 204886 w 399330"/>
              <a:gd name="connsiteY58" fmla="*/ 242823 h 347302"/>
              <a:gd name="connsiteX59" fmla="*/ 240174 w 399330"/>
              <a:gd name="connsiteY59" fmla="*/ 276689 h 347302"/>
              <a:gd name="connsiteX60" fmla="*/ 240894 w 399330"/>
              <a:gd name="connsiteY60" fmla="*/ 277049 h 347302"/>
              <a:gd name="connsiteX61" fmla="*/ 255298 w 399330"/>
              <a:gd name="connsiteY61" fmla="*/ 295423 h 347302"/>
              <a:gd name="connsiteX62" fmla="*/ 259258 w 399330"/>
              <a:gd name="connsiteY62" fmla="*/ 302268 h 347302"/>
              <a:gd name="connsiteX63" fmla="*/ 318672 w 399330"/>
              <a:gd name="connsiteY63" fmla="*/ 336494 h 347302"/>
              <a:gd name="connsiteX64" fmla="*/ 388167 w 399330"/>
              <a:gd name="connsiteY64" fmla="*/ 266601 h 347302"/>
              <a:gd name="connsiteX65" fmla="*/ 393929 w 399330"/>
              <a:gd name="connsiteY65" fmla="*/ 261197 h 347302"/>
              <a:gd name="connsiteX66" fmla="*/ 399330 w 399330"/>
              <a:gd name="connsiteY66" fmla="*/ 266601 h 347302"/>
              <a:gd name="connsiteX67" fmla="*/ 318672 w 399330"/>
              <a:gd name="connsiteY67" fmla="*/ 347302 h 347302"/>
              <a:gd name="connsiteX68" fmla="*/ 249536 w 399330"/>
              <a:gd name="connsiteY68" fmla="*/ 307672 h 347302"/>
              <a:gd name="connsiteX69" fmla="*/ 245575 w 399330"/>
              <a:gd name="connsiteY69" fmla="*/ 300827 h 347302"/>
              <a:gd name="connsiteX70" fmla="*/ 233333 w 399330"/>
              <a:gd name="connsiteY70" fmla="*/ 285335 h 347302"/>
              <a:gd name="connsiteX71" fmla="*/ 190483 w 399330"/>
              <a:gd name="connsiteY71" fmla="*/ 242823 h 347302"/>
              <a:gd name="connsiteX72" fmla="*/ 117386 w 399330"/>
              <a:gd name="connsiteY72" fmla="*/ 242823 h 347302"/>
              <a:gd name="connsiteX73" fmla="*/ 109104 w 399330"/>
              <a:gd name="connsiteY73" fmla="*/ 246066 h 347302"/>
              <a:gd name="connsiteX74" fmla="*/ 56173 w 399330"/>
              <a:gd name="connsiteY74" fmla="*/ 295423 h 347302"/>
              <a:gd name="connsiteX75" fmla="*/ 51491 w 399330"/>
              <a:gd name="connsiteY75" fmla="*/ 297224 h 347302"/>
              <a:gd name="connsiteX76" fmla="*/ 48251 w 399330"/>
              <a:gd name="connsiteY76" fmla="*/ 296143 h 347302"/>
              <a:gd name="connsiteX77" fmla="*/ 43570 w 399330"/>
              <a:gd name="connsiteY77" fmla="*/ 289298 h 347302"/>
              <a:gd name="connsiteX78" fmla="*/ 43570 w 399330"/>
              <a:gd name="connsiteY78" fmla="*/ 242823 h 347302"/>
              <a:gd name="connsiteX79" fmla="*/ 33487 w 399330"/>
              <a:gd name="connsiteY79" fmla="*/ 242823 h 347302"/>
              <a:gd name="connsiteX80" fmla="*/ 0 w 399330"/>
              <a:gd name="connsiteY80" fmla="*/ 208958 h 347302"/>
              <a:gd name="connsiteX81" fmla="*/ 0 w 399330"/>
              <a:gd name="connsiteY81" fmla="*/ 124654 h 347302"/>
              <a:gd name="connsiteX82" fmla="*/ 33487 w 399330"/>
              <a:gd name="connsiteY82" fmla="*/ 90788 h 347302"/>
              <a:gd name="connsiteX83" fmla="*/ 148713 w 399330"/>
              <a:gd name="connsiteY83" fmla="*/ 90788 h 347302"/>
              <a:gd name="connsiteX84" fmla="*/ 271141 w 399330"/>
              <a:gd name="connsiteY84" fmla="*/ 0 h 347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399330" h="347302">
                <a:moveTo>
                  <a:pt x="168276" y="158750"/>
                </a:moveTo>
                <a:cubicBezTo>
                  <a:pt x="174011" y="158750"/>
                  <a:pt x="179030" y="163769"/>
                  <a:pt x="179030" y="169863"/>
                </a:cubicBezTo>
                <a:cubicBezTo>
                  <a:pt x="179030" y="175598"/>
                  <a:pt x="174011" y="180617"/>
                  <a:pt x="168276" y="180617"/>
                </a:cubicBezTo>
                <a:cubicBezTo>
                  <a:pt x="162182" y="180617"/>
                  <a:pt x="157163" y="175598"/>
                  <a:pt x="157163" y="169863"/>
                </a:cubicBezTo>
                <a:cubicBezTo>
                  <a:pt x="157163" y="163769"/>
                  <a:pt x="162182" y="158750"/>
                  <a:pt x="168276" y="158750"/>
                </a:cubicBezTo>
                <a:close/>
                <a:moveTo>
                  <a:pt x="125230" y="158750"/>
                </a:moveTo>
                <a:cubicBezTo>
                  <a:pt x="131424" y="158750"/>
                  <a:pt x="136161" y="163769"/>
                  <a:pt x="136161" y="169863"/>
                </a:cubicBezTo>
                <a:cubicBezTo>
                  <a:pt x="136161" y="175598"/>
                  <a:pt x="131424" y="180617"/>
                  <a:pt x="125230" y="180617"/>
                </a:cubicBezTo>
                <a:cubicBezTo>
                  <a:pt x="119401" y="180617"/>
                  <a:pt x="114300" y="175598"/>
                  <a:pt x="114300" y="169863"/>
                </a:cubicBezTo>
                <a:cubicBezTo>
                  <a:pt x="114300" y="163769"/>
                  <a:pt x="119401" y="158750"/>
                  <a:pt x="125230" y="158750"/>
                </a:cubicBezTo>
                <a:close/>
                <a:moveTo>
                  <a:pt x="82369" y="158750"/>
                </a:moveTo>
                <a:cubicBezTo>
                  <a:pt x="88199" y="158750"/>
                  <a:pt x="93300" y="163769"/>
                  <a:pt x="93300" y="169863"/>
                </a:cubicBezTo>
                <a:cubicBezTo>
                  <a:pt x="93300" y="175598"/>
                  <a:pt x="88199" y="180617"/>
                  <a:pt x="82369" y="180617"/>
                </a:cubicBezTo>
                <a:cubicBezTo>
                  <a:pt x="76175" y="180617"/>
                  <a:pt x="71439" y="175598"/>
                  <a:pt x="71439" y="169863"/>
                </a:cubicBezTo>
                <a:cubicBezTo>
                  <a:pt x="71439" y="163769"/>
                  <a:pt x="76175" y="158750"/>
                  <a:pt x="82369" y="158750"/>
                </a:cubicBezTo>
                <a:close/>
                <a:moveTo>
                  <a:pt x="33487" y="101957"/>
                </a:moveTo>
                <a:cubicBezTo>
                  <a:pt x="21245" y="101957"/>
                  <a:pt x="11162" y="112044"/>
                  <a:pt x="11162" y="124654"/>
                </a:cubicBezTo>
                <a:lnTo>
                  <a:pt x="11162" y="208958"/>
                </a:lnTo>
                <a:cubicBezTo>
                  <a:pt x="11162" y="221567"/>
                  <a:pt x="21245" y="231655"/>
                  <a:pt x="33487" y="231655"/>
                </a:cubicBezTo>
                <a:lnTo>
                  <a:pt x="44290" y="231655"/>
                </a:lnTo>
                <a:cubicBezTo>
                  <a:pt x="50051" y="231655"/>
                  <a:pt x="54732" y="236338"/>
                  <a:pt x="54732" y="242103"/>
                </a:cubicBezTo>
                <a:lnTo>
                  <a:pt x="54732" y="282093"/>
                </a:lnTo>
                <a:lnTo>
                  <a:pt x="101183" y="238140"/>
                </a:lnTo>
                <a:cubicBezTo>
                  <a:pt x="105504" y="234177"/>
                  <a:pt x="111265" y="231655"/>
                  <a:pt x="117386" y="231655"/>
                </a:cubicBezTo>
                <a:lnTo>
                  <a:pt x="216049" y="231655"/>
                </a:lnTo>
                <a:cubicBezTo>
                  <a:pt x="228291" y="231655"/>
                  <a:pt x="238374" y="221567"/>
                  <a:pt x="238374" y="208958"/>
                </a:cubicBezTo>
                <a:lnTo>
                  <a:pt x="238374" y="124654"/>
                </a:lnTo>
                <a:cubicBezTo>
                  <a:pt x="238374" y="112044"/>
                  <a:pt x="228291" y="101957"/>
                  <a:pt x="216049" y="101957"/>
                </a:cubicBezTo>
                <a:close/>
                <a:moveTo>
                  <a:pt x="271424" y="42863"/>
                </a:moveTo>
                <a:cubicBezTo>
                  <a:pt x="314844" y="42863"/>
                  <a:pt x="352164" y="76300"/>
                  <a:pt x="356470" y="119444"/>
                </a:cubicBezTo>
                <a:lnTo>
                  <a:pt x="356470" y="119804"/>
                </a:lnTo>
                <a:cubicBezTo>
                  <a:pt x="356829" y="124837"/>
                  <a:pt x="356829" y="143533"/>
                  <a:pt x="356829" y="174814"/>
                </a:cubicBezTo>
                <a:cubicBezTo>
                  <a:pt x="356829" y="179847"/>
                  <a:pt x="352523" y="183802"/>
                  <a:pt x="347499" y="183802"/>
                </a:cubicBezTo>
                <a:lnTo>
                  <a:pt x="347140" y="183802"/>
                </a:lnTo>
                <a:cubicBezTo>
                  <a:pt x="331351" y="183802"/>
                  <a:pt x="317715" y="196027"/>
                  <a:pt x="317356" y="211487"/>
                </a:cubicBezTo>
                <a:cubicBezTo>
                  <a:pt x="317356" y="223351"/>
                  <a:pt x="324174" y="233778"/>
                  <a:pt x="334581" y="238452"/>
                </a:cubicBezTo>
                <a:cubicBezTo>
                  <a:pt x="337452" y="239531"/>
                  <a:pt x="338528" y="242767"/>
                  <a:pt x="337452" y="245643"/>
                </a:cubicBezTo>
                <a:cubicBezTo>
                  <a:pt x="336375" y="247800"/>
                  <a:pt x="334581" y="248879"/>
                  <a:pt x="332428" y="248879"/>
                </a:cubicBezTo>
                <a:cubicBezTo>
                  <a:pt x="331710" y="248879"/>
                  <a:pt x="330992" y="248879"/>
                  <a:pt x="330275" y="248519"/>
                </a:cubicBezTo>
                <a:cubicBezTo>
                  <a:pt x="315562" y="242047"/>
                  <a:pt x="306232" y="227306"/>
                  <a:pt x="306591" y="211127"/>
                </a:cubicBezTo>
                <a:cubicBezTo>
                  <a:pt x="307309" y="190274"/>
                  <a:pt x="324533" y="173376"/>
                  <a:pt x="345705" y="172657"/>
                </a:cubicBezTo>
                <a:cubicBezTo>
                  <a:pt x="345705" y="143174"/>
                  <a:pt x="345705" y="125557"/>
                  <a:pt x="345705" y="120163"/>
                </a:cubicBezTo>
                <a:cubicBezTo>
                  <a:pt x="341758" y="82772"/>
                  <a:pt x="309103" y="53649"/>
                  <a:pt x="271424" y="53649"/>
                </a:cubicBezTo>
                <a:cubicBezTo>
                  <a:pt x="252764" y="53649"/>
                  <a:pt x="234822" y="60840"/>
                  <a:pt x="220827" y="73424"/>
                </a:cubicBezTo>
                <a:cubicBezTo>
                  <a:pt x="218674" y="75581"/>
                  <a:pt x="215085" y="75221"/>
                  <a:pt x="213291" y="73064"/>
                </a:cubicBezTo>
                <a:cubicBezTo>
                  <a:pt x="211138" y="70907"/>
                  <a:pt x="211138" y="67311"/>
                  <a:pt x="213650" y="65514"/>
                </a:cubicBezTo>
                <a:cubicBezTo>
                  <a:pt x="229439" y="50773"/>
                  <a:pt x="249893" y="42863"/>
                  <a:pt x="271424" y="42863"/>
                </a:cubicBezTo>
                <a:close/>
                <a:moveTo>
                  <a:pt x="271141" y="0"/>
                </a:moveTo>
                <a:cubicBezTo>
                  <a:pt x="337036" y="0"/>
                  <a:pt x="393569" y="51158"/>
                  <a:pt x="398970" y="116728"/>
                </a:cubicBezTo>
                <a:cubicBezTo>
                  <a:pt x="399690" y="119970"/>
                  <a:pt x="397169" y="122492"/>
                  <a:pt x="394289" y="122852"/>
                </a:cubicBezTo>
                <a:cubicBezTo>
                  <a:pt x="393929" y="122852"/>
                  <a:pt x="393929" y="122852"/>
                  <a:pt x="393569" y="122852"/>
                </a:cubicBezTo>
                <a:cubicBezTo>
                  <a:pt x="391048" y="122852"/>
                  <a:pt x="388528" y="120691"/>
                  <a:pt x="388167" y="117809"/>
                </a:cubicBezTo>
                <a:cubicBezTo>
                  <a:pt x="383126" y="57643"/>
                  <a:pt x="331635" y="10808"/>
                  <a:pt x="271141" y="10808"/>
                </a:cubicBezTo>
                <a:cubicBezTo>
                  <a:pt x="220730" y="10808"/>
                  <a:pt x="176080" y="43593"/>
                  <a:pt x="160596" y="90788"/>
                </a:cubicBezTo>
                <a:lnTo>
                  <a:pt x="216049" y="90788"/>
                </a:lnTo>
                <a:cubicBezTo>
                  <a:pt x="234413" y="90788"/>
                  <a:pt x="249176" y="105920"/>
                  <a:pt x="249176" y="124654"/>
                </a:cubicBezTo>
                <a:lnTo>
                  <a:pt x="249176" y="208958"/>
                </a:lnTo>
                <a:cubicBezTo>
                  <a:pt x="249176" y="227692"/>
                  <a:pt x="234413" y="242823"/>
                  <a:pt x="216049" y="242823"/>
                </a:cubicBezTo>
                <a:lnTo>
                  <a:pt x="204886" y="242823"/>
                </a:lnTo>
                <a:cubicBezTo>
                  <a:pt x="223250" y="263719"/>
                  <a:pt x="240174" y="276689"/>
                  <a:pt x="240174" y="276689"/>
                </a:cubicBezTo>
                <a:lnTo>
                  <a:pt x="240894" y="277049"/>
                </a:lnTo>
                <a:cubicBezTo>
                  <a:pt x="246296" y="282453"/>
                  <a:pt x="251337" y="288578"/>
                  <a:pt x="255298" y="295423"/>
                </a:cubicBezTo>
                <a:lnTo>
                  <a:pt x="259258" y="302268"/>
                </a:lnTo>
                <a:cubicBezTo>
                  <a:pt x="271501" y="323164"/>
                  <a:pt x="294546" y="336494"/>
                  <a:pt x="318672" y="336494"/>
                </a:cubicBezTo>
                <a:cubicBezTo>
                  <a:pt x="356840" y="336494"/>
                  <a:pt x="388167" y="305150"/>
                  <a:pt x="388167" y="266601"/>
                </a:cubicBezTo>
                <a:cubicBezTo>
                  <a:pt x="388167" y="263719"/>
                  <a:pt x="390688" y="261197"/>
                  <a:pt x="393929" y="261197"/>
                </a:cubicBezTo>
                <a:cubicBezTo>
                  <a:pt x="396449" y="261197"/>
                  <a:pt x="399330" y="263719"/>
                  <a:pt x="399330" y="266601"/>
                </a:cubicBezTo>
                <a:cubicBezTo>
                  <a:pt x="399330" y="311275"/>
                  <a:pt x="362962" y="347302"/>
                  <a:pt x="318672" y="347302"/>
                </a:cubicBezTo>
                <a:cubicBezTo>
                  <a:pt x="290586" y="347302"/>
                  <a:pt x="263940" y="332171"/>
                  <a:pt x="249536" y="307672"/>
                </a:cubicBezTo>
                <a:lnTo>
                  <a:pt x="245575" y="300827"/>
                </a:lnTo>
                <a:cubicBezTo>
                  <a:pt x="242335" y="295063"/>
                  <a:pt x="238374" y="289659"/>
                  <a:pt x="233333" y="285335"/>
                </a:cubicBezTo>
                <a:cubicBezTo>
                  <a:pt x="230812" y="283534"/>
                  <a:pt x="211008" y="267682"/>
                  <a:pt x="190483" y="242823"/>
                </a:cubicBezTo>
                <a:lnTo>
                  <a:pt x="117386" y="242823"/>
                </a:lnTo>
                <a:cubicBezTo>
                  <a:pt x="114146" y="242823"/>
                  <a:pt x="111265" y="244264"/>
                  <a:pt x="109104" y="246066"/>
                </a:cubicBezTo>
                <a:lnTo>
                  <a:pt x="56173" y="295423"/>
                </a:lnTo>
                <a:cubicBezTo>
                  <a:pt x="55092" y="296504"/>
                  <a:pt x="53292" y="297224"/>
                  <a:pt x="51491" y="297224"/>
                </a:cubicBezTo>
                <a:cubicBezTo>
                  <a:pt x="50411" y="297224"/>
                  <a:pt x="49331" y="296864"/>
                  <a:pt x="48251" y="296143"/>
                </a:cubicBezTo>
                <a:cubicBezTo>
                  <a:pt x="45370" y="295063"/>
                  <a:pt x="43570" y="292180"/>
                  <a:pt x="43570" y="289298"/>
                </a:cubicBezTo>
                <a:lnTo>
                  <a:pt x="43570" y="242823"/>
                </a:lnTo>
                <a:lnTo>
                  <a:pt x="33487" y="242823"/>
                </a:lnTo>
                <a:cubicBezTo>
                  <a:pt x="15123" y="242823"/>
                  <a:pt x="0" y="227692"/>
                  <a:pt x="0" y="208958"/>
                </a:cubicBezTo>
                <a:lnTo>
                  <a:pt x="0" y="124654"/>
                </a:lnTo>
                <a:cubicBezTo>
                  <a:pt x="0" y="105920"/>
                  <a:pt x="15123" y="90788"/>
                  <a:pt x="33487" y="90788"/>
                </a:cubicBezTo>
                <a:lnTo>
                  <a:pt x="148713" y="90788"/>
                </a:lnTo>
                <a:cubicBezTo>
                  <a:pt x="164917" y="37108"/>
                  <a:pt x="214968" y="0"/>
                  <a:pt x="2711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27F05AC5-67C9-8345-8C59-677AE549A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4483" y="4380642"/>
            <a:ext cx="1119332" cy="1377507"/>
          </a:xfrm>
          <a:custGeom>
            <a:avLst/>
            <a:gdLst>
              <a:gd name="connsiteX0" fmla="*/ 168713 w 323489"/>
              <a:gd name="connsiteY0" fmla="*/ 223837 h 398102"/>
              <a:gd name="connsiteX1" fmla="*/ 174419 w 323489"/>
              <a:gd name="connsiteY1" fmla="*/ 229570 h 398102"/>
              <a:gd name="connsiteX2" fmla="*/ 174419 w 323489"/>
              <a:gd name="connsiteY2" fmla="*/ 237454 h 398102"/>
              <a:gd name="connsiteX3" fmla="*/ 193319 w 323489"/>
              <a:gd name="connsiteY3" fmla="*/ 261103 h 398102"/>
              <a:gd name="connsiteX4" fmla="*/ 187970 w 323489"/>
              <a:gd name="connsiteY4" fmla="*/ 266836 h 398102"/>
              <a:gd name="connsiteX5" fmla="*/ 182264 w 323489"/>
              <a:gd name="connsiteY5" fmla="*/ 261103 h 398102"/>
              <a:gd name="connsiteX6" fmla="*/ 168713 w 323489"/>
              <a:gd name="connsiteY6" fmla="*/ 247845 h 398102"/>
              <a:gd name="connsiteX7" fmla="*/ 155518 w 323489"/>
              <a:gd name="connsiteY7" fmla="*/ 261103 h 398102"/>
              <a:gd name="connsiteX8" fmla="*/ 155518 w 323489"/>
              <a:gd name="connsiteY8" fmla="*/ 267194 h 398102"/>
              <a:gd name="connsiteX9" fmla="*/ 168356 w 323489"/>
              <a:gd name="connsiteY9" fmla="*/ 280811 h 398102"/>
              <a:gd name="connsiteX10" fmla="*/ 170139 w 323489"/>
              <a:gd name="connsiteY10" fmla="*/ 280811 h 398102"/>
              <a:gd name="connsiteX11" fmla="*/ 193319 w 323489"/>
              <a:gd name="connsiteY11" fmla="*/ 305535 h 398102"/>
              <a:gd name="connsiteX12" fmla="*/ 193319 w 323489"/>
              <a:gd name="connsiteY12" fmla="*/ 311626 h 398102"/>
              <a:gd name="connsiteX13" fmla="*/ 174419 w 323489"/>
              <a:gd name="connsiteY13" fmla="*/ 335634 h 398102"/>
              <a:gd name="connsiteX14" fmla="*/ 174419 w 323489"/>
              <a:gd name="connsiteY14" fmla="*/ 343517 h 398102"/>
              <a:gd name="connsiteX15" fmla="*/ 168713 w 323489"/>
              <a:gd name="connsiteY15" fmla="*/ 348892 h 398102"/>
              <a:gd name="connsiteX16" fmla="*/ 163364 w 323489"/>
              <a:gd name="connsiteY16" fmla="*/ 343517 h 398102"/>
              <a:gd name="connsiteX17" fmla="*/ 163364 w 323489"/>
              <a:gd name="connsiteY17" fmla="*/ 335634 h 398102"/>
              <a:gd name="connsiteX18" fmla="*/ 144463 w 323489"/>
              <a:gd name="connsiteY18" fmla="*/ 311626 h 398102"/>
              <a:gd name="connsiteX19" fmla="*/ 149812 w 323489"/>
              <a:gd name="connsiteY19" fmla="*/ 306252 h 398102"/>
              <a:gd name="connsiteX20" fmla="*/ 155518 w 323489"/>
              <a:gd name="connsiteY20" fmla="*/ 311626 h 398102"/>
              <a:gd name="connsiteX21" fmla="*/ 168713 w 323489"/>
              <a:gd name="connsiteY21" fmla="*/ 325243 h 398102"/>
              <a:gd name="connsiteX22" fmla="*/ 182264 w 323489"/>
              <a:gd name="connsiteY22" fmla="*/ 311626 h 398102"/>
              <a:gd name="connsiteX23" fmla="*/ 182264 w 323489"/>
              <a:gd name="connsiteY23" fmla="*/ 305535 h 398102"/>
              <a:gd name="connsiteX24" fmla="*/ 169783 w 323489"/>
              <a:gd name="connsiteY24" fmla="*/ 291919 h 398102"/>
              <a:gd name="connsiteX25" fmla="*/ 168000 w 323489"/>
              <a:gd name="connsiteY25" fmla="*/ 291919 h 398102"/>
              <a:gd name="connsiteX26" fmla="*/ 144463 w 323489"/>
              <a:gd name="connsiteY26" fmla="*/ 267194 h 398102"/>
              <a:gd name="connsiteX27" fmla="*/ 144463 w 323489"/>
              <a:gd name="connsiteY27" fmla="*/ 261103 h 398102"/>
              <a:gd name="connsiteX28" fmla="*/ 163364 w 323489"/>
              <a:gd name="connsiteY28" fmla="*/ 237454 h 398102"/>
              <a:gd name="connsiteX29" fmla="*/ 163364 w 323489"/>
              <a:gd name="connsiteY29" fmla="*/ 229570 h 398102"/>
              <a:gd name="connsiteX30" fmla="*/ 168713 w 323489"/>
              <a:gd name="connsiteY30" fmla="*/ 223837 h 398102"/>
              <a:gd name="connsiteX31" fmla="*/ 17891 w 323489"/>
              <a:gd name="connsiteY31" fmla="*/ 180974 h 398102"/>
              <a:gd name="connsiteX32" fmla="*/ 23733 w 323489"/>
              <a:gd name="connsiteY32" fmla="*/ 186816 h 398102"/>
              <a:gd name="connsiteX33" fmla="*/ 23733 w 323489"/>
              <a:gd name="connsiteY33" fmla="*/ 193388 h 398102"/>
              <a:gd name="connsiteX34" fmla="*/ 30670 w 323489"/>
              <a:gd name="connsiteY34" fmla="*/ 193388 h 398102"/>
              <a:gd name="connsiteX35" fmla="*/ 36147 w 323489"/>
              <a:gd name="connsiteY35" fmla="*/ 198865 h 398102"/>
              <a:gd name="connsiteX36" fmla="*/ 30670 w 323489"/>
              <a:gd name="connsiteY36" fmla="*/ 204707 h 398102"/>
              <a:gd name="connsiteX37" fmla="*/ 23733 w 323489"/>
              <a:gd name="connsiteY37" fmla="*/ 204707 h 398102"/>
              <a:gd name="connsiteX38" fmla="*/ 23733 w 323489"/>
              <a:gd name="connsiteY38" fmla="*/ 211279 h 398102"/>
              <a:gd name="connsiteX39" fmla="*/ 17891 w 323489"/>
              <a:gd name="connsiteY39" fmla="*/ 217121 h 398102"/>
              <a:gd name="connsiteX40" fmla="*/ 12414 w 323489"/>
              <a:gd name="connsiteY40" fmla="*/ 211279 h 398102"/>
              <a:gd name="connsiteX41" fmla="*/ 12414 w 323489"/>
              <a:gd name="connsiteY41" fmla="*/ 204707 h 398102"/>
              <a:gd name="connsiteX42" fmla="*/ 5842 w 323489"/>
              <a:gd name="connsiteY42" fmla="*/ 204707 h 398102"/>
              <a:gd name="connsiteX43" fmla="*/ 0 w 323489"/>
              <a:gd name="connsiteY43" fmla="*/ 198865 h 398102"/>
              <a:gd name="connsiteX44" fmla="*/ 5842 w 323489"/>
              <a:gd name="connsiteY44" fmla="*/ 193388 h 398102"/>
              <a:gd name="connsiteX45" fmla="*/ 12414 w 323489"/>
              <a:gd name="connsiteY45" fmla="*/ 193388 h 398102"/>
              <a:gd name="connsiteX46" fmla="*/ 12414 w 323489"/>
              <a:gd name="connsiteY46" fmla="*/ 186816 h 398102"/>
              <a:gd name="connsiteX47" fmla="*/ 17891 w 323489"/>
              <a:gd name="connsiteY47" fmla="*/ 180974 h 398102"/>
              <a:gd name="connsiteX48" fmla="*/ 129124 w 323489"/>
              <a:gd name="connsiteY48" fmla="*/ 179864 h 398102"/>
              <a:gd name="connsiteX49" fmla="*/ 68307 w 323489"/>
              <a:gd name="connsiteY49" fmla="*/ 286278 h 398102"/>
              <a:gd name="connsiteX50" fmla="*/ 168710 w 323489"/>
              <a:gd name="connsiteY50" fmla="*/ 386919 h 398102"/>
              <a:gd name="connsiteX51" fmla="*/ 269472 w 323489"/>
              <a:gd name="connsiteY51" fmla="*/ 286278 h 398102"/>
              <a:gd name="connsiteX52" fmla="*/ 208655 w 323489"/>
              <a:gd name="connsiteY52" fmla="*/ 179864 h 398102"/>
              <a:gd name="connsiteX53" fmla="*/ 207575 w 323489"/>
              <a:gd name="connsiteY53" fmla="*/ 179864 h 398102"/>
              <a:gd name="connsiteX54" fmla="*/ 130204 w 323489"/>
              <a:gd name="connsiteY54" fmla="*/ 179864 h 398102"/>
              <a:gd name="connsiteX55" fmla="*/ 129124 w 323489"/>
              <a:gd name="connsiteY55" fmla="*/ 179864 h 398102"/>
              <a:gd name="connsiteX56" fmla="*/ 298883 w 323489"/>
              <a:gd name="connsiteY56" fmla="*/ 103186 h 398102"/>
              <a:gd name="connsiteX57" fmla="*/ 304672 w 323489"/>
              <a:gd name="connsiteY57" fmla="*/ 108614 h 398102"/>
              <a:gd name="connsiteX58" fmla="*/ 304672 w 323489"/>
              <a:gd name="connsiteY58" fmla="*/ 122002 h 398102"/>
              <a:gd name="connsiteX59" fmla="*/ 318061 w 323489"/>
              <a:gd name="connsiteY59" fmla="*/ 122002 h 398102"/>
              <a:gd name="connsiteX60" fmla="*/ 323489 w 323489"/>
              <a:gd name="connsiteY60" fmla="*/ 127430 h 398102"/>
              <a:gd name="connsiteX61" fmla="*/ 318061 w 323489"/>
              <a:gd name="connsiteY61" fmla="*/ 133220 h 398102"/>
              <a:gd name="connsiteX62" fmla="*/ 304672 w 323489"/>
              <a:gd name="connsiteY62" fmla="*/ 133220 h 398102"/>
              <a:gd name="connsiteX63" fmla="*/ 304672 w 323489"/>
              <a:gd name="connsiteY63" fmla="*/ 146609 h 398102"/>
              <a:gd name="connsiteX64" fmla="*/ 298883 w 323489"/>
              <a:gd name="connsiteY64" fmla="*/ 152037 h 398102"/>
              <a:gd name="connsiteX65" fmla="*/ 293455 w 323489"/>
              <a:gd name="connsiteY65" fmla="*/ 146609 h 398102"/>
              <a:gd name="connsiteX66" fmla="*/ 293455 w 323489"/>
              <a:gd name="connsiteY66" fmla="*/ 133220 h 398102"/>
              <a:gd name="connsiteX67" fmla="*/ 280066 w 323489"/>
              <a:gd name="connsiteY67" fmla="*/ 133220 h 398102"/>
              <a:gd name="connsiteX68" fmla="*/ 274638 w 323489"/>
              <a:gd name="connsiteY68" fmla="*/ 127430 h 398102"/>
              <a:gd name="connsiteX69" fmla="*/ 280066 w 323489"/>
              <a:gd name="connsiteY69" fmla="*/ 122002 h 398102"/>
              <a:gd name="connsiteX70" fmla="*/ 293455 w 323489"/>
              <a:gd name="connsiteY70" fmla="*/ 122002 h 398102"/>
              <a:gd name="connsiteX71" fmla="*/ 293455 w 323489"/>
              <a:gd name="connsiteY71" fmla="*/ 108614 h 398102"/>
              <a:gd name="connsiteX72" fmla="*/ 298883 w 323489"/>
              <a:gd name="connsiteY72" fmla="*/ 103186 h 398102"/>
              <a:gd name="connsiteX73" fmla="*/ 140280 w 323489"/>
              <a:gd name="connsiteY73" fmla="*/ 64073 h 398102"/>
              <a:gd name="connsiteX74" fmla="*/ 147478 w 323489"/>
              <a:gd name="connsiteY74" fmla="*/ 78862 h 398102"/>
              <a:gd name="connsiteX75" fmla="*/ 169070 w 323489"/>
              <a:gd name="connsiteY75" fmla="*/ 92570 h 398102"/>
              <a:gd name="connsiteX76" fmla="*/ 190662 w 323489"/>
              <a:gd name="connsiteY76" fmla="*/ 78862 h 398102"/>
              <a:gd name="connsiteX77" fmla="*/ 197499 w 323489"/>
              <a:gd name="connsiteY77" fmla="*/ 64073 h 398102"/>
              <a:gd name="connsiteX78" fmla="*/ 188142 w 323489"/>
              <a:gd name="connsiteY78" fmla="*/ 65876 h 398102"/>
              <a:gd name="connsiteX79" fmla="*/ 149277 w 323489"/>
              <a:gd name="connsiteY79" fmla="*/ 65876 h 398102"/>
              <a:gd name="connsiteX80" fmla="*/ 105733 w 323489"/>
              <a:gd name="connsiteY80" fmla="*/ 57941 h 398102"/>
              <a:gd name="connsiteX81" fmla="*/ 102134 w 323489"/>
              <a:gd name="connsiteY81" fmla="*/ 59023 h 398102"/>
              <a:gd name="connsiteX82" fmla="*/ 101055 w 323489"/>
              <a:gd name="connsiteY82" fmla="*/ 61909 h 398102"/>
              <a:gd name="connsiteX83" fmla="*/ 131284 w 323489"/>
              <a:gd name="connsiteY83" fmla="*/ 124313 h 398102"/>
              <a:gd name="connsiteX84" fmla="*/ 206496 w 323489"/>
              <a:gd name="connsiteY84" fmla="*/ 124313 h 398102"/>
              <a:gd name="connsiteX85" fmla="*/ 236724 w 323489"/>
              <a:gd name="connsiteY85" fmla="*/ 61909 h 398102"/>
              <a:gd name="connsiteX86" fmla="*/ 236005 w 323489"/>
              <a:gd name="connsiteY86" fmla="*/ 59023 h 398102"/>
              <a:gd name="connsiteX87" fmla="*/ 232406 w 323489"/>
              <a:gd name="connsiteY87" fmla="*/ 57941 h 398102"/>
              <a:gd name="connsiteX88" fmla="*/ 210814 w 323489"/>
              <a:gd name="connsiteY88" fmla="*/ 61909 h 398102"/>
              <a:gd name="connsiteX89" fmla="*/ 200378 w 323489"/>
              <a:gd name="connsiteY89" fmla="*/ 83552 h 398102"/>
              <a:gd name="connsiteX90" fmla="*/ 169070 w 323489"/>
              <a:gd name="connsiteY90" fmla="*/ 103391 h 398102"/>
              <a:gd name="connsiteX91" fmla="*/ 168710 w 323489"/>
              <a:gd name="connsiteY91" fmla="*/ 103391 h 398102"/>
              <a:gd name="connsiteX92" fmla="*/ 137401 w 323489"/>
              <a:gd name="connsiteY92" fmla="*/ 83913 h 398102"/>
              <a:gd name="connsiteX93" fmla="*/ 126965 w 323489"/>
              <a:gd name="connsiteY93" fmla="*/ 61909 h 398102"/>
              <a:gd name="connsiteX94" fmla="*/ 107892 w 323489"/>
              <a:gd name="connsiteY94" fmla="*/ 47119 h 398102"/>
              <a:gd name="connsiteX95" fmla="*/ 151436 w 323489"/>
              <a:gd name="connsiteY95" fmla="*/ 55055 h 398102"/>
              <a:gd name="connsiteX96" fmla="*/ 185983 w 323489"/>
              <a:gd name="connsiteY96" fmla="*/ 55055 h 398102"/>
              <a:gd name="connsiteX97" fmla="*/ 230247 w 323489"/>
              <a:gd name="connsiteY97" fmla="*/ 47119 h 398102"/>
              <a:gd name="connsiteX98" fmla="*/ 243922 w 323489"/>
              <a:gd name="connsiteY98" fmla="*/ 51087 h 398102"/>
              <a:gd name="connsiteX99" fmla="*/ 247161 w 323489"/>
              <a:gd name="connsiteY99" fmla="*/ 65155 h 398102"/>
              <a:gd name="connsiteX100" fmla="*/ 247161 w 323489"/>
              <a:gd name="connsiteY100" fmla="*/ 66237 h 398102"/>
              <a:gd name="connsiteX101" fmla="*/ 216932 w 323489"/>
              <a:gd name="connsiteY101" fmla="*/ 127560 h 398102"/>
              <a:gd name="connsiteX102" fmla="*/ 221610 w 323489"/>
              <a:gd name="connsiteY102" fmla="*/ 137660 h 398102"/>
              <a:gd name="connsiteX103" fmla="*/ 214773 w 323489"/>
              <a:gd name="connsiteY103" fmla="*/ 148482 h 398102"/>
              <a:gd name="connsiteX104" fmla="*/ 215132 w 323489"/>
              <a:gd name="connsiteY104" fmla="*/ 152089 h 398102"/>
              <a:gd name="connsiteX105" fmla="*/ 214773 w 323489"/>
              <a:gd name="connsiteY105" fmla="*/ 155696 h 398102"/>
              <a:gd name="connsiteX106" fmla="*/ 221610 w 323489"/>
              <a:gd name="connsiteY106" fmla="*/ 166878 h 398102"/>
              <a:gd name="connsiteX107" fmla="*/ 219451 w 323489"/>
              <a:gd name="connsiteY107" fmla="*/ 173732 h 398102"/>
              <a:gd name="connsiteX108" fmla="*/ 280628 w 323489"/>
              <a:gd name="connsiteY108" fmla="*/ 286278 h 398102"/>
              <a:gd name="connsiteX109" fmla="*/ 168710 w 323489"/>
              <a:gd name="connsiteY109" fmla="*/ 398102 h 398102"/>
              <a:gd name="connsiteX110" fmla="*/ 57151 w 323489"/>
              <a:gd name="connsiteY110" fmla="*/ 286278 h 398102"/>
              <a:gd name="connsiteX111" fmla="*/ 117969 w 323489"/>
              <a:gd name="connsiteY111" fmla="*/ 173732 h 398102"/>
              <a:gd name="connsiteX112" fmla="*/ 116169 w 323489"/>
              <a:gd name="connsiteY112" fmla="*/ 166878 h 398102"/>
              <a:gd name="connsiteX113" fmla="*/ 123007 w 323489"/>
              <a:gd name="connsiteY113" fmla="*/ 155696 h 398102"/>
              <a:gd name="connsiteX114" fmla="*/ 122647 w 323489"/>
              <a:gd name="connsiteY114" fmla="*/ 152089 h 398102"/>
              <a:gd name="connsiteX115" fmla="*/ 123007 w 323489"/>
              <a:gd name="connsiteY115" fmla="*/ 148482 h 398102"/>
              <a:gd name="connsiteX116" fmla="*/ 116169 w 323489"/>
              <a:gd name="connsiteY116" fmla="*/ 137660 h 398102"/>
              <a:gd name="connsiteX117" fmla="*/ 120847 w 323489"/>
              <a:gd name="connsiteY117" fmla="*/ 127560 h 398102"/>
              <a:gd name="connsiteX118" fmla="*/ 90619 w 323489"/>
              <a:gd name="connsiteY118" fmla="*/ 65155 h 398102"/>
              <a:gd name="connsiteX119" fmla="*/ 94217 w 323489"/>
              <a:gd name="connsiteY119" fmla="*/ 51087 h 398102"/>
              <a:gd name="connsiteX120" fmla="*/ 107892 w 323489"/>
              <a:gd name="connsiteY120" fmla="*/ 47119 h 398102"/>
              <a:gd name="connsiteX121" fmla="*/ 129199 w 323489"/>
              <a:gd name="connsiteY121" fmla="*/ 0 h 398102"/>
              <a:gd name="connsiteX122" fmla="*/ 134661 w 323489"/>
              <a:gd name="connsiteY122" fmla="*/ 5412 h 398102"/>
              <a:gd name="connsiteX123" fmla="*/ 134661 w 323489"/>
              <a:gd name="connsiteY123" fmla="*/ 14071 h 398102"/>
              <a:gd name="connsiteX124" fmla="*/ 143399 w 323489"/>
              <a:gd name="connsiteY124" fmla="*/ 14071 h 398102"/>
              <a:gd name="connsiteX125" fmla="*/ 148861 w 323489"/>
              <a:gd name="connsiteY125" fmla="*/ 19482 h 398102"/>
              <a:gd name="connsiteX126" fmla="*/ 143399 w 323489"/>
              <a:gd name="connsiteY126" fmla="*/ 25255 h 398102"/>
              <a:gd name="connsiteX127" fmla="*/ 134661 w 323489"/>
              <a:gd name="connsiteY127" fmla="*/ 25255 h 398102"/>
              <a:gd name="connsiteX128" fmla="*/ 134661 w 323489"/>
              <a:gd name="connsiteY128" fmla="*/ 33553 h 398102"/>
              <a:gd name="connsiteX129" fmla="*/ 129199 w 323489"/>
              <a:gd name="connsiteY129" fmla="*/ 39326 h 398102"/>
              <a:gd name="connsiteX130" fmla="*/ 123737 w 323489"/>
              <a:gd name="connsiteY130" fmla="*/ 33553 h 398102"/>
              <a:gd name="connsiteX131" fmla="*/ 123737 w 323489"/>
              <a:gd name="connsiteY131" fmla="*/ 25255 h 398102"/>
              <a:gd name="connsiteX132" fmla="*/ 114999 w 323489"/>
              <a:gd name="connsiteY132" fmla="*/ 25255 h 398102"/>
              <a:gd name="connsiteX133" fmla="*/ 109537 w 323489"/>
              <a:gd name="connsiteY133" fmla="*/ 19482 h 398102"/>
              <a:gd name="connsiteX134" fmla="*/ 114999 w 323489"/>
              <a:gd name="connsiteY134" fmla="*/ 14071 h 398102"/>
              <a:gd name="connsiteX135" fmla="*/ 123737 w 323489"/>
              <a:gd name="connsiteY135" fmla="*/ 14071 h 398102"/>
              <a:gd name="connsiteX136" fmla="*/ 123737 w 323489"/>
              <a:gd name="connsiteY136" fmla="*/ 5412 h 398102"/>
              <a:gd name="connsiteX137" fmla="*/ 129199 w 323489"/>
              <a:gd name="connsiteY137" fmla="*/ 0 h 398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</a:cxnLst>
            <a:rect l="l" t="t" r="r" b="b"/>
            <a:pathLst>
              <a:path w="323489" h="398102">
                <a:moveTo>
                  <a:pt x="168713" y="223837"/>
                </a:moveTo>
                <a:cubicBezTo>
                  <a:pt x="171922" y="223837"/>
                  <a:pt x="174419" y="226346"/>
                  <a:pt x="174419" y="229570"/>
                </a:cubicBezTo>
                <a:lnTo>
                  <a:pt x="174419" y="237454"/>
                </a:lnTo>
                <a:cubicBezTo>
                  <a:pt x="185117" y="239603"/>
                  <a:pt x="193319" y="249636"/>
                  <a:pt x="193319" y="261103"/>
                </a:cubicBezTo>
                <a:cubicBezTo>
                  <a:pt x="193319" y="263969"/>
                  <a:pt x="190823" y="266836"/>
                  <a:pt x="187970" y="266836"/>
                </a:cubicBezTo>
                <a:cubicBezTo>
                  <a:pt x="184761" y="266836"/>
                  <a:pt x="182264" y="263969"/>
                  <a:pt x="182264" y="261103"/>
                </a:cubicBezTo>
                <a:cubicBezTo>
                  <a:pt x="182264" y="253936"/>
                  <a:pt x="176202" y="247845"/>
                  <a:pt x="168713" y="247845"/>
                </a:cubicBezTo>
                <a:cubicBezTo>
                  <a:pt x="161581" y="247845"/>
                  <a:pt x="155518" y="253936"/>
                  <a:pt x="155518" y="261103"/>
                </a:cubicBezTo>
                <a:lnTo>
                  <a:pt x="155518" y="267194"/>
                </a:lnTo>
                <a:cubicBezTo>
                  <a:pt x="155518" y="274719"/>
                  <a:pt x="161224" y="280452"/>
                  <a:pt x="168356" y="280811"/>
                </a:cubicBezTo>
                <a:lnTo>
                  <a:pt x="170139" y="280811"/>
                </a:lnTo>
                <a:cubicBezTo>
                  <a:pt x="183334" y="281886"/>
                  <a:pt x="193319" y="292635"/>
                  <a:pt x="193319" y="305535"/>
                </a:cubicBezTo>
                <a:lnTo>
                  <a:pt x="193319" y="311626"/>
                </a:lnTo>
                <a:cubicBezTo>
                  <a:pt x="193319" y="323093"/>
                  <a:pt x="185117" y="333126"/>
                  <a:pt x="174419" y="335634"/>
                </a:cubicBezTo>
                <a:lnTo>
                  <a:pt x="174419" y="343517"/>
                </a:lnTo>
                <a:cubicBezTo>
                  <a:pt x="174419" y="346384"/>
                  <a:pt x="171922" y="348892"/>
                  <a:pt x="168713" y="348892"/>
                </a:cubicBezTo>
                <a:cubicBezTo>
                  <a:pt x="165860" y="348892"/>
                  <a:pt x="163364" y="346384"/>
                  <a:pt x="163364" y="343517"/>
                </a:cubicBezTo>
                <a:lnTo>
                  <a:pt x="163364" y="335634"/>
                </a:lnTo>
                <a:cubicBezTo>
                  <a:pt x="152665" y="333126"/>
                  <a:pt x="144463" y="323093"/>
                  <a:pt x="144463" y="311626"/>
                </a:cubicBezTo>
                <a:cubicBezTo>
                  <a:pt x="144463" y="308760"/>
                  <a:pt x="147316" y="306252"/>
                  <a:pt x="149812" y="306252"/>
                </a:cubicBezTo>
                <a:cubicBezTo>
                  <a:pt x="153022" y="306252"/>
                  <a:pt x="155518" y="308760"/>
                  <a:pt x="155518" y="311626"/>
                </a:cubicBezTo>
                <a:cubicBezTo>
                  <a:pt x="155518" y="319151"/>
                  <a:pt x="161581" y="325243"/>
                  <a:pt x="168713" y="325243"/>
                </a:cubicBezTo>
                <a:cubicBezTo>
                  <a:pt x="176202" y="325243"/>
                  <a:pt x="182264" y="319151"/>
                  <a:pt x="182264" y="311626"/>
                </a:cubicBezTo>
                <a:lnTo>
                  <a:pt x="182264" y="305535"/>
                </a:lnTo>
                <a:cubicBezTo>
                  <a:pt x="182264" y="298368"/>
                  <a:pt x="176558" y="292277"/>
                  <a:pt x="169783" y="291919"/>
                </a:cubicBezTo>
                <a:lnTo>
                  <a:pt x="168000" y="291919"/>
                </a:lnTo>
                <a:cubicBezTo>
                  <a:pt x="154805" y="291202"/>
                  <a:pt x="144463" y="280452"/>
                  <a:pt x="144463" y="267194"/>
                </a:cubicBezTo>
                <a:lnTo>
                  <a:pt x="144463" y="261103"/>
                </a:lnTo>
                <a:cubicBezTo>
                  <a:pt x="144463" y="249636"/>
                  <a:pt x="152665" y="239603"/>
                  <a:pt x="163364" y="237454"/>
                </a:cubicBezTo>
                <a:lnTo>
                  <a:pt x="163364" y="229570"/>
                </a:lnTo>
                <a:cubicBezTo>
                  <a:pt x="163364" y="226346"/>
                  <a:pt x="165860" y="223837"/>
                  <a:pt x="168713" y="223837"/>
                </a:cubicBezTo>
                <a:close/>
                <a:moveTo>
                  <a:pt x="17891" y="180974"/>
                </a:moveTo>
                <a:cubicBezTo>
                  <a:pt x="21177" y="180974"/>
                  <a:pt x="23733" y="183530"/>
                  <a:pt x="23733" y="186816"/>
                </a:cubicBezTo>
                <a:lnTo>
                  <a:pt x="23733" y="193388"/>
                </a:lnTo>
                <a:lnTo>
                  <a:pt x="30670" y="193388"/>
                </a:lnTo>
                <a:cubicBezTo>
                  <a:pt x="33591" y="193388"/>
                  <a:pt x="36147" y="195944"/>
                  <a:pt x="36147" y="198865"/>
                </a:cubicBezTo>
                <a:cubicBezTo>
                  <a:pt x="36147" y="202151"/>
                  <a:pt x="33591" y="204707"/>
                  <a:pt x="30670" y="204707"/>
                </a:cubicBezTo>
                <a:lnTo>
                  <a:pt x="23733" y="204707"/>
                </a:lnTo>
                <a:lnTo>
                  <a:pt x="23733" y="211279"/>
                </a:lnTo>
                <a:cubicBezTo>
                  <a:pt x="23733" y="214200"/>
                  <a:pt x="21177" y="217121"/>
                  <a:pt x="17891" y="217121"/>
                </a:cubicBezTo>
                <a:cubicBezTo>
                  <a:pt x="14970" y="217121"/>
                  <a:pt x="12414" y="214200"/>
                  <a:pt x="12414" y="211279"/>
                </a:cubicBezTo>
                <a:lnTo>
                  <a:pt x="12414" y="204707"/>
                </a:lnTo>
                <a:lnTo>
                  <a:pt x="5842" y="204707"/>
                </a:lnTo>
                <a:cubicBezTo>
                  <a:pt x="2556" y="204707"/>
                  <a:pt x="0" y="202151"/>
                  <a:pt x="0" y="198865"/>
                </a:cubicBezTo>
                <a:cubicBezTo>
                  <a:pt x="0" y="195944"/>
                  <a:pt x="2556" y="193388"/>
                  <a:pt x="5842" y="193388"/>
                </a:cubicBezTo>
                <a:lnTo>
                  <a:pt x="12414" y="193388"/>
                </a:lnTo>
                <a:lnTo>
                  <a:pt x="12414" y="186816"/>
                </a:lnTo>
                <a:cubicBezTo>
                  <a:pt x="12414" y="183530"/>
                  <a:pt x="14970" y="180974"/>
                  <a:pt x="17891" y="180974"/>
                </a:cubicBezTo>
                <a:close/>
                <a:moveTo>
                  <a:pt x="129124" y="179864"/>
                </a:moveTo>
                <a:cubicBezTo>
                  <a:pt x="93138" y="200065"/>
                  <a:pt x="68307" y="245516"/>
                  <a:pt x="68307" y="286278"/>
                </a:cubicBezTo>
                <a:cubicBezTo>
                  <a:pt x="68307" y="341829"/>
                  <a:pt x="113290" y="386919"/>
                  <a:pt x="168710" y="386919"/>
                </a:cubicBezTo>
                <a:cubicBezTo>
                  <a:pt x="224489" y="386919"/>
                  <a:pt x="269472" y="341829"/>
                  <a:pt x="269472" y="286278"/>
                </a:cubicBezTo>
                <a:cubicBezTo>
                  <a:pt x="269472" y="245516"/>
                  <a:pt x="244642" y="200065"/>
                  <a:pt x="208655" y="179864"/>
                </a:cubicBezTo>
                <a:cubicBezTo>
                  <a:pt x="208655" y="179864"/>
                  <a:pt x="207935" y="179864"/>
                  <a:pt x="207575" y="179864"/>
                </a:cubicBezTo>
                <a:lnTo>
                  <a:pt x="130204" y="179864"/>
                </a:lnTo>
                <a:cubicBezTo>
                  <a:pt x="129844" y="179864"/>
                  <a:pt x="129124" y="179864"/>
                  <a:pt x="129124" y="179864"/>
                </a:cubicBezTo>
                <a:close/>
                <a:moveTo>
                  <a:pt x="298883" y="103186"/>
                </a:moveTo>
                <a:cubicBezTo>
                  <a:pt x="302139" y="103186"/>
                  <a:pt x="304672" y="105719"/>
                  <a:pt x="304672" y="108614"/>
                </a:cubicBezTo>
                <a:lnTo>
                  <a:pt x="304672" y="122002"/>
                </a:lnTo>
                <a:lnTo>
                  <a:pt x="318061" y="122002"/>
                </a:lnTo>
                <a:cubicBezTo>
                  <a:pt x="320956" y="122002"/>
                  <a:pt x="323489" y="124536"/>
                  <a:pt x="323489" y="127430"/>
                </a:cubicBezTo>
                <a:cubicBezTo>
                  <a:pt x="323489" y="130687"/>
                  <a:pt x="320956" y="133220"/>
                  <a:pt x="318061" y="133220"/>
                </a:cubicBezTo>
                <a:lnTo>
                  <a:pt x="304672" y="133220"/>
                </a:lnTo>
                <a:lnTo>
                  <a:pt x="304672" y="146609"/>
                </a:lnTo>
                <a:cubicBezTo>
                  <a:pt x="304672" y="149866"/>
                  <a:pt x="302139" y="152037"/>
                  <a:pt x="298883" y="152037"/>
                </a:cubicBezTo>
                <a:cubicBezTo>
                  <a:pt x="295988" y="152037"/>
                  <a:pt x="293455" y="149866"/>
                  <a:pt x="293455" y="146609"/>
                </a:cubicBezTo>
                <a:lnTo>
                  <a:pt x="293455" y="133220"/>
                </a:lnTo>
                <a:lnTo>
                  <a:pt x="280066" y="133220"/>
                </a:lnTo>
                <a:cubicBezTo>
                  <a:pt x="277171" y="133220"/>
                  <a:pt x="274638" y="130687"/>
                  <a:pt x="274638" y="127430"/>
                </a:cubicBezTo>
                <a:cubicBezTo>
                  <a:pt x="274638" y="124536"/>
                  <a:pt x="277171" y="122002"/>
                  <a:pt x="280066" y="122002"/>
                </a:cubicBezTo>
                <a:lnTo>
                  <a:pt x="293455" y="122002"/>
                </a:lnTo>
                <a:lnTo>
                  <a:pt x="293455" y="108614"/>
                </a:lnTo>
                <a:cubicBezTo>
                  <a:pt x="293455" y="105719"/>
                  <a:pt x="295988" y="103186"/>
                  <a:pt x="298883" y="103186"/>
                </a:cubicBezTo>
                <a:close/>
                <a:moveTo>
                  <a:pt x="140280" y="64073"/>
                </a:moveTo>
                <a:lnTo>
                  <a:pt x="147478" y="78862"/>
                </a:lnTo>
                <a:cubicBezTo>
                  <a:pt x="151436" y="87159"/>
                  <a:pt x="159713" y="92570"/>
                  <a:pt x="169070" y="92570"/>
                </a:cubicBezTo>
                <a:cubicBezTo>
                  <a:pt x="178426" y="92209"/>
                  <a:pt x="186703" y="87159"/>
                  <a:pt x="190662" y="78862"/>
                </a:cubicBezTo>
                <a:lnTo>
                  <a:pt x="197499" y="64073"/>
                </a:lnTo>
                <a:lnTo>
                  <a:pt x="188142" y="65876"/>
                </a:lnTo>
                <a:cubicBezTo>
                  <a:pt x="175907" y="69123"/>
                  <a:pt x="162232" y="69123"/>
                  <a:pt x="149277" y="65876"/>
                </a:cubicBezTo>
                <a:close/>
                <a:moveTo>
                  <a:pt x="105733" y="57941"/>
                </a:moveTo>
                <a:cubicBezTo>
                  <a:pt x="103574" y="57219"/>
                  <a:pt x="102134" y="58662"/>
                  <a:pt x="102134" y="59023"/>
                </a:cubicBezTo>
                <a:cubicBezTo>
                  <a:pt x="101775" y="59383"/>
                  <a:pt x="100695" y="60105"/>
                  <a:pt x="101055" y="61909"/>
                </a:cubicBezTo>
                <a:lnTo>
                  <a:pt x="131284" y="124313"/>
                </a:lnTo>
                <a:lnTo>
                  <a:pt x="206496" y="124313"/>
                </a:lnTo>
                <a:lnTo>
                  <a:pt x="236724" y="61909"/>
                </a:lnTo>
                <a:cubicBezTo>
                  <a:pt x="237084" y="60105"/>
                  <a:pt x="236365" y="59383"/>
                  <a:pt x="236005" y="59023"/>
                </a:cubicBezTo>
                <a:cubicBezTo>
                  <a:pt x="235285" y="58662"/>
                  <a:pt x="234205" y="57580"/>
                  <a:pt x="232406" y="57941"/>
                </a:cubicBezTo>
                <a:lnTo>
                  <a:pt x="210814" y="61909"/>
                </a:lnTo>
                <a:lnTo>
                  <a:pt x="200378" y="83552"/>
                </a:lnTo>
                <a:cubicBezTo>
                  <a:pt x="194620" y="95816"/>
                  <a:pt x="182385" y="103391"/>
                  <a:pt x="169070" y="103391"/>
                </a:cubicBezTo>
                <a:lnTo>
                  <a:pt x="168710" y="103391"/>
                </a:lnTo>
                <a:cubicBezTo>
                  <a:pt x="155755" y="103391"/>
                  <a:pt x="143519" y="95816"/>
                  <a:pt x="137401" y="83913"/>
                </a:cubicBezTo>
                <a:lnTo>
                  <a:pt x="126965" y="61909"/>
                </a:lnTo>
                <a:close/>
                <a:moveTo>
                  <a:pt x="107892" y="47119"/>
                </a:moveTo>
                <a:lnTo>
                  <a:pt x="151436" y="55055"/>
                </a:lnTo>
                <a:cubicBezTo>
                  <a:pt x="162952" y="57941"/>
                  <a:pt x="174827" y="57941"/>
                  <a:pt x="185983" y="55055"/>
                </a:cubicBezTo>
                <a:lnTo>
                  <a:pt x="230247" y="47119"/>
                </a:lnTo>
                <a:cubicBezTo>
                  <a:pt x="235285" y="46037"/>
                  <a:pt x="240323" y="47480"/>
                  <a:pt x="243922" y="51087"/>
                </a:cubicBezTo>
                <a:cubicBezTo>
                  <a:pt x="247520" y="55055"/>
                  <a:pt x="248960" y="60105"/>
                  <a:pt x="247161" y="65155"/>
                </a:cubicBezTo>
                <a:lnTo>
                  <a:pt x="247161" y="66237"/>
                </a:lnTo>
                <a:lnTo>
                  <a:pt x="216932" y="127560"/>
                </a:lnTo>
                <a:cubicBezTo>
                  <a:pt x="219811" y="130085"/>
                  <a:pt x="221610" y="133692"/>
                  <a:pt x="221610" y="137660"/>
                </a:cubicBezTo>
                <a:cubicBezTo>
                  <a:pt x="221610" y="141989"/>
                  <a:pt x="218731" y="146317"/>
                  <a:pt x="214773" y="148482"/>
                </a:cubicBezTo>
                <a:cubicBezTo>
                  <a:pt x="214773" y="149564"/>
                  <a:pt x="215132" y="151007"/>
                  <a:pt x="215132" y="152089"/>
                </a:cubicBezTo>
                <a:cubicBezTo>
                  <a:pt x="215132" y="153171"/>
                  <a:pt x="214773" y="154614"/>
                  <a:pt x="214773" y="155696"/>
                </a:cubicBezTo>
                <a:cubicBezTo>
                  <a:pt x="218731" y="157860"/>
                  <a:pt x="221610" y="162189"/>
                  <a:pt x="221610" y="166878"/>
                </a:cubicBezTo>
                <a:cubicBezTo>
                  <a:pt x="221610" y="169404"/>
                  <a:pt x="221250" y="171568"/>
                  <a:pt x="219451" y="173732"/>
                </a:cubicBezTo>
                <a:cubicBezTo>
                  <a:pt x="256157" y="197540"/>
                  <a:pt x="280628" y="244073"/>
                  <a:pt x="280628" y="286278"/>
                </a:cubicBezTo>
                <a:cubicBezTo>
                  <a:pt x="280628" y="347961"/>
                  <a:pt x="230607" y="398102"/>
                  <a:pt x="168710" y="398102"/>
                </a:cubicBezTo>
                <a:cubicBezTo>
                  <a:pt x="107173" y="398102"/>
                  <a:pt x="57151" y="347961"/>
                  <a:pt x="57151" y="286278"/>
                </a:cubicBezTo>
                <a:cubicBezTo>
                  <a:pt x="57151" y="244073"/>
                  <a:pt x="81622" y="197540"/>
                  <a:pt x="117969" y="173732"/>
                </a:cubicBezTo>
                <a:cubicBezTo>
                  <a:pt x="116889" y="171568"/>
                  <a:pt x="116169" y="169404"/>
                  <a:pt x="116169" y="166878"/>
                </a:cubicBezTo>
                <a:cubicBezTo>
                  <a:pt x="116169" y="162189"/>
                  <a:pt x="119048" y="157860"/>
                  <a:pt x="123007" y="155696"/>
                </a:cubicBezTo>
                <a:cubicBezTo>
                  <a:pt x="123007" y="154614"/>
                  <a:pt x="122647" y="153171"/>
                  <a:pt x="122647" y="152089"/>
                </a:cubicBezTo>
                <a:cubicBezTo>
                  <a:pt x="122647" y="151007"/>
                  <a:pt x="123007" y="149564"/>
                  <a:pt x="123007" y="148482"/>
                </a:cubicBezTo>
                <a:cubicBezTo>
                  <a:pt x="119048" y="146317"/>
                  <a:pt x="116169" y="141989"/>
                  <a:pt x="116169" y="137660"/>
                </a:cubicBezTo>
                <a:cubicBezTo>
                  <a:pt x="116169" y="133692"/>
                  <a:pt x="117969" y="130085"/>
                  <a:pt x="120847" y="127560"/>
                </a:cubicBezTo>
                <a:lnTo>
                  <a:pt x="90619" y="65155"/>
                </a:lnTo>
                <a:cubicBezTo>
                  <a:pt x="89179" y="60105"/>
                  <a:pt x="90259" y="55055"/>
                  <a:pt x="94217" y="51087"/>
                </a:cubicBezTo>
                <a:cubicBezTo>
                  <a:pt x="97456" y="47480"/>
                  <a:pt x="102854" y="46037"/>
                  <a:pt x="107892" y="47119"/>
                </a:cubicBezTo>
                <a:close/>
                <a:moveTo>
                  <a:pt x="129199" y="0"/>
                </a:moveTo>
                <a:cubicBezTo>
                  <a:pt x="132112" y="0"/>
                  <a:pt x="134661" y="2525"/>
                  <a:pt x="134661" y="5412"/>
                </a:cubicBezTo>
                <a:lnTo>
                  <a:pt x="134661" y="14071"/>
                </a:lnTo>
                <a:lnTo>
                  <a:pt x="143399" y="14071"/>
                </a:lnTo>
                <a:cubicBezTo>
                  <a:pt x="146676" y="14071"/>
                  <a:pt x="148861" y="16596"/>
                  <a:pt x="148861" y="19482"/>
                </a:cubicBezTo>
                <a:cubicBezTo>
                  <a:pt x="148861" y="22730"/>
                  <a:pt x="146676" y="25255"/>
                  <a:pt x="143399" y="25255"/>
                </a:cubicBezTo>
                <a:lnTo>
                  <a:pt x="134661" y="25255"/>
                </a:lnTo>
                <a:lnTo>
                  <a:pt x="134661" y="33553"/>
                </a:lnTo>
                <a:cubicBezTo>
                  <a:pt x="134661" y="36800"/>
                  <a:pt x="132112" y="39326"/>
                  <a:pt x="129199" y="39326"/>
                </a:cubicBezTo>
                <a:cubicBezTo>
                  <a:pt x="126286" y="39326"/>
                  <a:pt x="123737" y="36800"/>
                  <a:pt x="123737" y="33553"/>
                </a:cubicBezTo>
                <a:lnTo>
                  <a:pt x="123737" y="25255"/>
                </a:lnTo>
                <a:lnTo>
                  <a:pt x="114999" y="25255"/>
                </a:lnTo>
                <a:cubicBezTo>
                  <a:pt x="112086" y="25255"/>
                  <a:pt x="109537" y="22730"/>
                  <a:pt x="109537" y="19482"/>
                </a:cubicBezTo>
                <a:cubicBezTo>
                  <a:pt x="109537" y="16596"/>
                  <a:pt x="112086" y="14071"/>
                  <a:pt x="114999" y="14071"/>
                </a:cubicBezTo>
                <a:lnTo>
                  <a:pt x="123737" y="14071"/>
                </a:lnTo>
                <a:lnTo>
                  <a:pt x="123737" y="5412"/>
                </a:lnTo>
                <a:cubicBezTo>
                  <a:pt x="123737" y="2525"/>
                  <a:pt x="126286" y="0"/>
                  <a:pt x="12919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F84F370A-8A4F-374A-9148-B7383FD20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81736" y="4391628"/>
            <a:ext cx="1311591" cy="1350044"/>
          </a:xfrm>
          <a:custGeom>
            <a:avLst/>
            <a:gdLst>
              <a:gd name="connsiteX0" fmla="*/ 167547 w 379052"/>
              <a:gd name="connsiteY0" fmla="*/ 345894 h 390165"/>
              <a:gd name="connsiteX1" fmla="*/ 158899 w 379052"/>
              <a:gd name="connsiteY1" fmla="*/ 348773 h 390165"/>
              <a:gd name="connsiteX2" fmla="*/ 154215 w 379052"/>
              <a:gd name="connsiteY2" fmla="*/ 358131 h 390165"/>
              <a:gd name="connsiteX3" fmla="*/ 153855 w 379052"/>
              <a:gd name="connsiteY3" fmla="*/ 360291 h 390165"/>
              <a:gd name="connsiteX4" fmla="*/ 157098 w 379052"/>
              <a:gd name="connsiteY4" fmla="*/ 370369 h 390165"/>
              <a:gd name="connsiteX5" fmla="*/ 166106 w 379052"/>
              <a:gd name="connsiteY5" fmla="*/ 375048 h 390165"/>
              <a:gd name="connsiteX6" fmla="*/ 209343 w 379052"/>
              <a:gd name="connsiteY6" fmla="*/ 379007 h 390165"/>
              <a:gd name="connsiteX7" fmla="*/ 224116 w 379052"/>
              <a:gd name="connsiteY7" fmla="*/ 366770 h 390165"/>
              <a:gd name="connsiteX8" fmla="*/ 224116 w 379052"/>
              <a:gd name="connsiteY8" fmla="*/ 364610 h 390165"/>
              <a:gd name="connsiteX9" fmla="*/ 211866 w 379052"/>
              <a:gd name="connsiteY9" fmla="*/ 349853 h 390165"/>
              <a:gd name="connsiteX10" fmla="*/ 168988 w 379052"/>
              <a:gd name="connsiteY10" fmla="*/ 345894 h 390165"/>
              <a:gd name="connsiteX11" fmla="*/ 167547 w 379052"/>
              <a:gd name="connsiteY11" fmla="*/ 345894 h 390165"/>
              <a:gd name="connsiteX12" fmla="*/ 148465 w 379052"/>
              <a:gd name="connsiteY12" fmla="*/ 302332 h 390165"/>
              <a:gd name="connsiteX13" fmla="*/ 187581 w 379052"/>
              <a:gd name="connsiteY13" fmla="*/ 306212 h 390165"/>
              <a:gd name="connsiteX14" fmla="*/ 227415 w 379052"/>
              <a:gd name="connsiteY14" fmla="*/ 302332 h 390165"/>
              <a:gd name="connsiteX15" fmla="*/ 233875 w 379052"/>
              <a:gd name="connsiteY15" fmla="*/ 306212 h 390165"/>
              <a:gd name="connsiteX16" fmla="*/ 229568 w 379052"/>
              <a:gd name="connsiteY16" fmla="*/ 312915 h 390165"/>
              <a:gd name="connsiteX17" fmla="*/ 187581 w 379052"/>
              <a:gd name="connsiteY17" fmla="*/ 317148 h 390165"/>
              <a:gd name="connsiteX18" fmla="*/ 145953 w 379052"/>
              <a:gd name="connsiteY18" fmla="*/ 312915 h 390165"/>
              <a:gd name="connsiteX19" fmla="*/ 142006 w 379052"/>
              <a:gd name="connsiteY19" fmla="*/ 306212 h 390165"/>
              <a:gd name="connsiteX20" fmla="*/ 148465 w 379052"/>
              <a:gd name="connsiteY20" fmla="*/ 302332 h 390165"/>
              <a:gd name="connsiteX21" fmla="*/ 324644 w 379052"/>
              <a:gd name="connsiteY21" fmla="*/ 179966 h 390165"/>
              <a:gd name="connsiteX22" fmla="*/ 317798 w 379052"/>
              <a:gd name="connsiteY22" fmla="*/ 195083 h 390165"/>
              <a:gd name="connsiteX23" fmla="*/ 317798 w 379052"/>
              <a:gd name="connsiteY23" fmla="*/ 264189 h 390165"/>
              <a:gd name="connsiteX24" fmla="*/ 324644 w 379052"/>
              <a:gd name="connsiteY24" fmla="*/ 279667 h 390165"/>
              <a:gd name="connsiteX25" fmla="*/ 47562 w 379052"/>
              <a:gd name="connsiteY25" fmla="*/ 175287 h 390165"/>
              <a:gd name="connsiteX26" fmla="*/ 47562 w 379052"/>
              <a:gd name="connsiteY26" fmla="*/ 283986 h 390165"/>
              <a:gd name="connsiteX27" fmla="*/ 61254 w 379052"/>
              <a:gd name="connsiteY27" fmla="*/ 264189 h 390165"/>
              <a:gd name="connsiteX28" fmla="*/ 61254 w 379052"/>
              <a:gd name="connsiteY28" fmla="*/ 195083 h 390165"/>
              <a:gd name="connsiteX29" fmla="*/ 47562 w 379052"/>
              <a:gd name="connsiteY29" fmla="*/ 175287 h 390165"/>
              <a:gd name="connsiteX30" fmla="*/ 335454 w 379052"/>
              <a:gd name="connsiteY30" fmla="*/ 174207 h 390165"/>
              <a:gd name="connsiteX31" fmla="*/ 335454 w 379052"/>
              <a:gd name="connsiteY31" fmla="*/ 285065 h 390165"/>
              <a:gd name="connsiteX32" fmla="*/ 339057 w 379052"/>
              <a:gd name="connsiteY32" fmla="*/ 285425 h 390165"/>
              <a:gd name="connsiteX33" fmla="*/ 346984 w 379052"/>
              <a:gd name="connsiteY33" fmla="*/ 285425 h 390165"/>
              <a:gd name="connsiteX34" fmla="*/ 368242 w 379052"/>
              <a:gd name="connsiteY34" fmla="*/ 264189 h 390165"/>
              <a:gd name="connsiteX35" fmla="*/ 368242 w 379052"/>
              <a:gd name="connsiteY35" fmla="*/ 195083 h 390165"/>
              <a:gd name="connsiteX36" fmla="*/ 346984 w 379052"/>
              <a:gd name="connsiteY36" fmla="*/ 174207 h 390165"/>
              <a:gd name="connsiteX37" fmla="*/ 339057 w 379052"/>
              <a:gd name="connsiteY37" fmla="*/ 174207 h 390165"/>
              <a:gd name="connsiteX38" fmla="*/ 335454 w 379052"/>
              <a:gd name="connsiteY38" fmla="*/ 174207 h 390165"/>
              <a:gd name="connsiteX39" fmla="*/ 32429 w 379052"/>
              <a:gd name="connsiteY39" fmla="*/ 174207 h 390165"/>
              <a:gd name="connsiteX40" fmla="*/ 11170 w 379052"/>
              <a:gd name="connsiteY40" fmla="*/ 195083 h 390165"/>
              <a:gd name="connsiteX41" fmla="*/ 11170 w 379052"/>
              <a:gd name="connsiteY41" fmla="*/ 264189 h 390165"/>
              <a:gd name="connsiteX42" fmla="*/ 32429 w 379052"/>
              <a:gd name="connsiteY42" fmla="*/ 285425 h 390165"/>
              <a:gd name="connsiteX43" fmla="*/ 36752 w 379052"/>
              <a:gd name="connsiteY43" fmla="*/ 285425 h 390165"/>
              <a:gd name="connsiteX44" fmla="*/ 36752 w 379052"/>
              <a:gd name="connsiteY44" fmla="*/ 174207 h 390165"/>
              <a:gd name="connsiteX45" fmla="*/ 188805 w 379052"/>
              <a:gd name="connsiteY45" fmla="*/ 0 h 390165"/>
              <a:gd name="connsiteX46" fmla="*/ 327167 w 379052"/>
              <a:gd name="connsiteY46" fmla="*/ 137854 h 390165"/>
              <a:gd name="connsiteX47" fmla="*/ 327167 w 379052"/>
              <a:gd name="connsiteY47" fmla="*/ 165568 h 390165"/>
              <a:gd name="connsiteX48" fmla="*/ 339057 w 379052"/>
              <a:gd name="connsiteY48" fmla="*/ 163049 h 390165"/>
              <a:gd name="connsiteX49" fmla="*/ 346984 w 379052"/>
              <a:gd name="connsiteY49" fmla="*/ 163049 h 390165"/>
              <a:gd name="connsiteX50" fmla="*/ 379052 w 379052"/>
              <a:gd name="connsiteY50" fmla="*/ 195083 h 390165"/>
              <a:gd name="connsiteX51" fmla="*/ 379052 w 379052"/>
              <a:gd name="connsiteY51" fmla="*/ 264189 h 390165"/>
              <a:gd name="connsiteX52" fmla="*/ 346984 w 379052"/>
              <a:gd name="connsiteY52" fmla="*/ 296223 h 390165"/>
              <a:gd name="connsiteX53" fmla="*/ 339057 w 379052"/>
              <a:gd name="connsiteY53" fmla="*/ 296223 h 390165"/>
              <a:gd name="connsiteX54" fmla="*/ 318159 w 379052"/>
              <a:gd name="connsiteY54" fmla="*/ 288305 h 390165"/>
              <a:gd name="connsiteX55" fmla="*/ 234926 w 379052"/>
              <a:gd name="connsiteY55" fmla="*/ 370009 h 390165"/>
              <a:gd name="connsiteX56" fmla="*/ 210424 w 379052"/>
              <a:gd name="connsiteY56" fmla="*/ 390165 h 390165"/>
              <a:gd name="connsiteX57" fmla="*/ 208262 w 379052"/>
              <a:gd name="connsiteY57" fmla="*/ 390165 h 390165"/>
              <a:gd name="connsiteX58" fmla="*/ 165025 w 379052"/>
              <a:gd name="connsiteY58" fmla="*/ 386206 h 390165"/>
              <a:gd name="connsiteX59" fmla="*/ 148450 w 379052"/>
              <a:gd name="connsiteY59" fmla="*/ 377568 h 390165"/>
              <a:gd name="connsiteX60" fmla="*/ 143045 w 379052"/>
              <a:gd name="connsiteY60" fmla="*/ 359571 h 390165"/>
              <a:gd name="connsiteX61" fmla="*/ 143045 w 379052"/>
              <a:gd name="connsiteY61" fmla="*/ 357052 h 390165"/>
              <a:gd name="connsiteX62" fmla="*/ 152053 w 379052"/>
              <a:gd name="connsiteY62" fmla="*/ 340495 h 390165"/>
              <a:gd name="connsiteX63" fmla="*/ 169709 w 379052"/>
              <a:gd name="connsiteY63" fmla="*/ 334736 h 390165"/>
              <a:gd name="connsiteX64" fmla="*/ 212947 w 379052"/>
              <a:gd name="connsiteY64" fmla="*/ 338695 h 390165"/>
              <a:gd name="connsiteX65" fmla="*/ 229881 w 379052"/>
              <a:gd name="connsiteY65" fmla="*/ 347693 h 390165"/>
              <a:gd name="connsiteX66" fmla="*/ 234926 w 379052"/>
              <a:gd name="connsiteY66" fmla="*/ 358131 h 390165"/>
              <a:gd name="connsiteX67" fmla="*/ 310232 w 379052"/>
              <a:gd name="connsiteY67" fmla="*/ 277867 h 390165"/>
              <a:gd name="connsiteX68" fmla="*/ 306629 w 379052"/>
              <a:gd name="connsiteY68" fmla="*/ 264189 h 390165"/>
              <a:gd name="connsiteX69" fmla="*/ 306629 w 379052"/>
              <a:gd name="connsiteY69" fmla="*/ 195083 h 390165"/>
              <a:gd name="connsiteX70" fmla="*/ 315997 w 379052"/>
              <a:gd name="connsiteY70" fmla="*/ 172767 h 390165"/>
              <a:gd name="connsiteX71" fmla="*/ 315997 w 379052"/>
              <a:gd name="connsiteY71" fmla="*/ 137854 h 390165"/>
              <a:gd name="connsiteX72" fmla="*/ 188805 w 379052"/>
              <a:gd name="connsiteY72" fmla="*/ 11158 h 390165"/>
              <a:gd name="connsiteX73" fmla="*/ 61974 w 379052"/>
              <a:gd name="connsiteY73" fmla="*/ 137854 h 390165"/>
              <a:gd name="connsiteX74" fmla="*/ 61974 w 379052"/>
              <a:gd name="connsiteY74" fmla="*/ 171687 h 390165"/>
              <a:gd name="connsiteX75" fmla="*/ 72424 w 379052"/>
              <a:gd name="connsiteY75" fmla="*/ 195083 h 390165"/>
              <a:gd name="connsiteX76" fmla="*/ 72424 w 379052"/>
              <a:gd name="connsiteY76" fmla="*/ 264189 h 390165"/>
              <a:gd name="connsiteX77" fmla="*/ 40356 w 379052"/>
              <a:gd name="connsiteY77" fmla="*/ 296223 h 390165"/>
              <a:gd name="connsiteX78" fmla="*/ 32429 w 379052"/>
              <a:gd name="connsiteY78" fmla="*/ 296223 h 390165"/>
              <a:gd name="connsiteX79" fmla="*/ 0 w 379052"/>
              <a:gd name="connsiteY79" fmla="*/ 264189 h 390165"/>
              <a:gd name="connsiteX80" fmla="*/ 0 w 379052"/>
              <a:gd name="connsiteY80" fmla="*/ 195083 h 390165"/>
              <a:gd name="connsiteX81" fmla="*/ 32429 w 379052"/>
              <a:gd name="connsiteY81" fmla="*/ 163049 h 390165"/>
              <a:gd name="connsiteX82" fmla="*/ 40356 w 379052"/>
              <a:gd name="connsiteY82" fmla="*/ 163049 h 390165"/>
              <a:gd name="connsiteX83" fmla="*/ 51165 w 379052"/>
              <a:gd name="connsiteY83" fmla="*/ 165209 h 390165"/>
              <a:gd name="connsiteX84" fmla="*/ 51165 w 379052"/>
              <a:gd name="connsiteY84" fmla="*/ 137854 h 390165"/>
              <a:gd name="connsiteX85" fmla="*/ 188805 w 379052"/>
              <a:gd name="connsiteY85" fmla="*/ 0 h 390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379052" h="390165">
                <a:moveTo>
                  <a:pt x="167547" y="345894"/>
                </a:moveTo>
                <a:cubicBezTo>
                  <a:pt x="164664" y="345894"/>
                  <a:pt x="161421" y="346974"/>
                  <a:pt x="158899" y="348773"/>
                </a:cubicBezTo>
                <a:cubicBezTo>
                  <a:pt x="156017" y="350933"/>
                  <a:pt x="154215" y="354172"/>
                  <a:pt x="154215" y="358131"/>
                </a:cubicBezTo>
                <a:lnTo>
                  <a:pt x="153855" y="360291"/>
                </a:lnTo>
                <a:cubicBezTo>
                  <a:pt x="153495" y="364250"/>
                  <a:pt x="154576" y="367850"/>
                  <a:pt x="157098" y="370369"/>
                </a:cubicBezTo>
                <a:cubicBezTo>
                  <a:pt x="159260" y="373249"/>
                  <a:pt x="162502" y="375048"/>
                  <a:pt x="166106" y="375048"/>
                </a:cubicBezTo>
                <a:lnTo>
                  <a:pt x="209343" y="379007"/>
                </a:lnTo>
                <a:cubicBezTo>
                  <a:pt x="216910" y="380087"/>
                  <a:pt x="223396" y="374328"/>
                  <a:pt x="224116" y="366770"/>
                </a:cubicBezTo>
                <a:lnTo>
                  <a:pt x="224116" y="364610"/>
                </a:lnTo>
                <a:cubicBezTo>
                  <a:pt x="224837" y="357052"/>
                  <a:pt x="219432" y="350213"/>
                  <a:pt x="211866" y="349853"/>
                </a:cubicBezTo>
                <a:lnTo>
                  <a:pt x="168988" y="345894"/>
                </a:lnTo>
                <a:cubicBezTo>
                  <a:pt x="168267" y="345894"/>
                  <a:pt x="167907" y="345894"/>
                  <a:pt x="167547" y="345894"/>
                </a:cubicBezTo>
                <a:close/>
                <a:moveTo>
                  <a:pt x="148465" y="302332"/>
                </a:moveTo>
                <a:cubicBezTo>
                  <a:pt x="159949" y="304801"/>
                  <a:pt x="173586" y="306212"/>
                  <a:pt x="187581" y="306212"/>
                </a:cubicBezTo>
                <a:cubicBezTo>
                  <a:pt x="201936" y="306212"/>
                  <a:pt x="215573" y="304801"/>
                  <a:pt x="227415" y="302332"/>
                </a:cubicBezTo>
                <a:cubicBezTo>
                  <a:pt x="230286" y="301626"/>
                  <a:pt x="232798" y="303390"/>
                  <a:pt x="233875" y="306212"/>
                </a:cubicBezTo>
                <a:cubicBezTo>
                  <a:pt x="234592" y="309035"/>
                  <a:pt x="232439" y="311857"/>
                  <a:pt x="229568" y="312915"/>
                </a:cubicBezTo>
                <a:cubicBezTo>
                  <a:pt x="217367" y="315385"/>
                  <a:pt x="203013" y="317148"/>
                  <a:pt x="187581" y="317148"/>
                </a:cubicBezTo>
                <a:cubicBezTo>
                  <a:pt x="172868" y="317148"/>
                  <a:pt x="158155" y="315385"/>
                  <a:pt x="145953" y="312915"/>
                </a:cubicBezTo>
                <a:cubicBezTo>
                  <a:pt x="143083" y="311857"/>
                  <a:pt x="141288" y="309035"/>
                  <a:pt x="142006" y="306212"/>
                </a:cubicBezTo>
                <a:cubicBezTo>
                  <a:pt x="142365" y="303390"/>
                  <a:pt x="145595" y="301626"/>
                  <a:pt x="148465" y="302332"/>
                </a:cubicBezTo>
                <a:close/>
                <a:moveTo>
                  <a:pt x="324644" y="179966"/>
                </a:moveTo>
                <a:cubicBezTo>
                  <a:pt x="320681" y="183925"/>
                  <a:pt x="317798" y="189324"/>
                  <a:pt x="317798" y="195083"/>
                </a:cubicBezTo>
                <a:lnTo>
                  <a:pt x="317798" y="264189"/>
                </a:lnTo>
                <a:cubicBezTo>
                  <a:pt x="317798" y="269948"/>
                  <a:pt x="320681" y="275347"/>
                  <a:pt x="324644" y="279667"/>
                </a:cubicBezTo>
                <a:close/>
                <a:moveTo>
                  <a:pt x="47562" y="175287"/>
                </a:moveTo>
                <a:lnTo>
                  <a:pt x="47562" y="283986"/>
                </a:lnTo>
                <a:cubicBezTo>
                  <a:pt x="55849" y="280746"/>
                  <a:pt x="61254" y="273188"/>
                  <a:pt x="61254" y="264189"/>
                </a:cubicBezTo>
                <a:lnTo>
                  <a:pt x="61254" y="195083"/>
                </a:lnTo>
                <a:cubicBezTo>
                  <a:pt x="61254" y="186085"/>
                  <a:pt x="55849" y="178526"/>
                  <a:pt x="47562" y="175287"/>
                </a:cubicBezTo>
                <a:close/>
                <a:moveTo>
                  <a:pt x="335454" y="174207"/>
                </a:moveTo>
                <a:lnTo>
                  <a:pt x="335454" y="285065"/>
                </a:lnTo>
                <a:cubicBezTo>
                  <a:pt x="336535" y="285065"/>
                  <a:pt x="337976" y="285425"/>
                  <a:pt x="339057" y="285425"/>
                </a:cubicBezTo>
                <a:lnTo>
                  <a:pt x="346984" y="285425"/>
                </a:lnTo>
                <a:cubicBezTo>
                  <a:pt x="358514" y="285425"/>
                  <a:pt x="368242" y="275707"/>
                  <a:pt x="368242" y="264189"/>
                </a:cubicBezTo>
                <a:lnTo>
                  <a:pt x="368242" y="195083"/>
                </a:lnTo>
                <a:cubicBezTo>
                  <a:pt x="368242" y="183565"/>
                  <a:pt x="358514" y="174207"/>
                  <a:pt x="346984" y="174207"/>
                </a:cubicBezTo>
                <a:lnTo>
                  <a:pt x="339057" y="174207"/>
                </a:lnTo>
                <a:cubicBezTo>
                  <a:pt x="337976" y="174207"/>
                  <a:pt x="336535" y="174207"/>
                  <a:pt x="335454" y="174207"/>
                </a:cubicBezTo>
                <a:close/>
                <a:moveTo>
                  <a:pt x="32429" y="174207"/>
                </a:moveTo>
                <a:cubicBezTo>
                  <a:pt x="20538" y="174207"/>
                  <a:pt x="11170" y="183565"/>
                  <a:pt x="11170" y="195083"/>
                </a:cubicBezTo>
                <a:lnTo>
                  <a:pt x="11170" y="264189"/>
                </a:lnTo>
                <a:cubicBezTo>
                  <a:pt x="11170" y="275707"/>
                  <a:pt x="20538" y="285425"/>
                  <a:pt x="32429" y="285425"/>
                </a:cubicBezTo>
                <a:lnTo>
                  <a:pt x="36752" y="285425"/>
                </a:lnTo>
                <a:lnTo>
                  <a:pt x="36752" y="174207"/>
                </a:lnTo>
                <a:close/>
                <a:moveTo>
                  <a:pt x="188805" y="0"/>
                </a:moveTo>
                <a:cubicBezTo>
                  <a:pt x="265192" y="0"/>
                  <a:pt x="327167" y="61908"/>
                  <a:pt x="327167" y="137854"/>
                </a:cubicBezTo>
                <a:lnTo>
                  <a:pt x="327167" y="165568"/>
                </a:lnTo>
                <a:cubicBezTo>
                  <a:pt x="330770" y="163769"/>
                  <a:pt x="334733" y="163049"/>
                  <a:pt x="339057" y="163049"/>
                </a:cubicBezTo>
                <a:lnTo>
                  <a:pt x="346984" y="163049"/>
                </a:lnTo>
                <a:cubicBezTo>
                  <a:pt x="364639" y="163049"/>
                  <a:pt x="379052" y="177446"/>
                  <a:pt x="379052" y="195083"/>
                </a:cubicBezTo>
                <a:lnTo>
                  <a:pt x="379052" y="264189"/>
                </a:lnTo>
                <a:cubicBezTo>
                  <a:pt x="379052" y="281826"/>
                  <a:pt x="364639" y="296223"/>
                  <a:pt x="346984" y="296223"/>
                </a:cubicBezTo>
                <a:lnTo>
                  <a:pt x="339057" y="296223"/>
                </a:lnTo>
                <a:cubicBezTo>
                  <a:pt x="331130" y="296223"/>
                  <a:pt x="323924" y="293344"/>
                  <a:pt x="318159" y="288305"/>
                </a:cubicBezTo>
                <a:cubicBezTo>
                  <a:pt x="303746" y="326458"/>
                  <a:pt x="273119" y="356332"/>
                  <a:pt x="234926" y="370009"/>
                </a:cubicBezTo>
                <a:cubicBezTo>
                  <a:pt x="232764" y="381527"/>
                  <a:pt x="222315" y="390165"/>
                  <a:pt x="210424" y="390165"/>
                </a:cubicBezTo>
                <a:cubicBezTo>
                  <a:pt x="209704" y="390165"/>
                  <a:pt x="208983" y="390165"/>
                  <a:pt x="208262" y="390165"/>
                </a:cubicBezTo>
                <a:lnTo>
                  <a:pt x="165025" y="386206"/>
                </a:lnTo>
                <a:cubicBezTo>
                  <a:pt x="158539" y="385486"/>
                  <a:pt x="152774" y="382607"/>
                  <a:pt x="148450" y="377568"/>
                </a:cubicBezTo>
                <a:cubicBezTo>
                  <a:pt x="144126" y="372529"/>
                  <a:pt x="142325" y="366050"/>
                  <a:pt x="143045" y="359571"/>
                </a:cubicBezTo>
                <a:lnTo>
                  <a:pt x="143045" y="357052"/>
                </a:lnTo>
                <a:cubicBezTo>
                  <a:pt x="143406" y="350213"/>
                  <a:pt x="147009" y="344454"/>
                  <a:pt x="152053" y="340495"/>
                </a:cubicBezTo>
                <a:cubicBezTo>
                  <a:pt x="156737" y="336176"/>
                  <a:pt x="163223" y="334016"/>
                  <a:pt x="169709" y="334736"/>
                </a:cubicBezTo>
                <a:lnTo>
                  <a:pt x="212947" y="338695"/>
                </a:lnTo>
                <a:cubicBezTo>
                  <a:pt x="219432" y="339415"/>
                  <a:pt x="225558" y="342294"/>
                  <a:pt x="229881" y="347693"/>
                </a:cubicBezTo>
                <a:cubicBezTo>
                  <a:pt x="232404" y="350573"/>
                  <a:pt x="234205" y="354172"/>
                  <a:pt x="234926" y="358131"/>
                </a:cubicBezTo>
                <a:cubicBezTo>
                  <a:pt x="270597" y="344094"/>
                  <a:pt x="298341" y="314580"/>
                  <a:pt x="310232" y="277867"/>
                </a:cubicBezTo>
                <a:cubicBezTo>
                  <a:pt x="308070" y="273548"/>
                  <a:pt x="306629" y="269229"/>
                  <a:pt x="306629" y="264189"/>
                </a:cubicBezTo>
                <a:lnTo>
                  <a:pt x="306629" y="195083"/>
                </a:lnTo>
                <a:cubicBezTo>
                  <a:pt x="306629" y="186444"/>
                  <a:pt x="310232" y="178526"/>
                  <a:pt x="315997" y="172767"/>
                </a:cubicBezTo>
                <a:lnTo>
                  <a:pt x="315997" y="137854"/>
                </a:lnTo>
                <a:cubicBezTo>
                  <a:pt x="315997" y="68027"/>
                  <a:pt x="259067" y="11158"/>
                  <a:pt x="188805" y="11158"/>
                </a:cubicBezTo>
                <a:cubicBezTo>
                  <a:pt x="118904" y="11158"/>
                  <a:pt x="61974" y="68027"/>
                  <a:pt x="61974" y="137854"/>
                </a:cubicBezTo>
                <a:lnTo>
                  <a:pt x="61974" y="171687"/>
                </a:lnTo>
                <a:cubicBezTo>
                  <a:pt x="68460" y="177446"/>
                  <a:pt x="72424" y="186085"/>
                  <a:pt x="72424" y="195083"/>
                </a:cubicBezTo>
                <a:lnTo>
                  <a:pt x="72424" y="264189"/>
                </a:lnTo>
                <a:cubicBezTo>
                  <a:pt x="72424" y="281826"/>
                  <a:pt x="58011" y="296223"/>
                  <a:pt x="40356" y="296223"/>
                </a:cubicBezTo>
                <a:lnTo>
                  <a:pt x="32429" y="296223"/>
                </a:lnTo>
                <a:cubicBezTo>
                  <a:pt x="14773" y="296223"/>
                  <a:pt x="0" y="281826"/>
                  <a:pt x="0" y="264189"/>
                </a:cubicBezTo>
                <a:lnTo>
                  <a:pt x="0" y="195083"/>
                </a:lnTo>
                <a:cubicBezTo>
                  <a:pt x="0" y="177446"/>
                  <a:pt x="14773" y="163049"/>
                  <a:pt x="32429" y="163049"/>
                </a:cubicBezTo>
                <a:lnTo>
                  <a:pt x="40356" y="163049"/>
                </a:lnTo>
                <a:cubicBezTo>
                  <a:pt x="43959" y="163049"/>
                  <a:pt x="47562" y="163769"/>
                  <a:pt x="51165" y="165209"/>
                </a:cubicBezTo>
                <a:lnTo>
                  <a:pt x="51165" y="137854"/>
                </a:lnTo>
                <a:cubicBezTo>
                  <a:pt x="51165" y="61908"/>
                  <a:pt x="112779" y="0"/>
                  <a:pt x="18880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69293D-EE5E-5C4A-9FA5-38885394BFCF}"/>
              </a:ext>
            </a:extLst>
          </p:cNvPr>
          <p:cNvSpPr txBox="1"/>
          <p:nvPr/>
        </p:nvSpPr>
        <p:spPr>
          <a:xfrm>
            <a:off x="7853819" y="693361"/>
            <a:ext cx="8648521" cy="123110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Oswald SemiBold" pitchFamily="2" charset="77"/>
              </a:rPr>
              <a:t>BUSINESS INFOGRAPHIC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0051F1-0399-FC48-83AA-027D76E11BB1}"/>
              </a:ext>
            </a:extLst>
          </p:cNvPr>
          <p:cNvSpPr txBox="1"/>
          <p:nvPr/>
        </p:nvSpPr>
        <p:spPr>
          <a:xfrm>
            <a:off x="8027109" y="1860651"/>
            <a:ext cx="832343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400" spc="-130" dirty="0">
                <a:latin typeface="Oswald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1FE8E0-19EB-7047-91A0-23B837EFC4C7}"/>
              </a:ext>
            </a:extLst>
          </p:cNvPr>
          <p:cNvSpPr txBox="1"/>
          <p:nvPr/>
        </p:nvSpPr>
        <p:spPr>
          <a:xfrm>
            <a:off x="4914862" y="6140338"/>
            <a:ext cx="1279517" cy="64633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b="1" spc="-30" dirty="0">
                <a:solidFill>
                  <a:schemeClr val="bg1"/>
                </a:solidFill>
                <a:latin typeface="Oswald SemiBold" pitchFamily="2" charset="77"/>
              </a:rPr>
              <a:t>SALES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65C5CE-F963-A248-A10C-50EF6399FC74}"/>
              </a:ext>
            </a:extLst>
          </p:cNvPr>
          <p:cNvSpPr txBox="1"/>
          <p:nvPr/>
        </p:nvSpPr>
        <p:spPr>
          <a:xfrm>
            <a:off x="3769867" y="6814870"/>
            <a:ext cx="3569503" cy="1586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800" spc="-30" dirty="0">
                <a:solidFill>
                  <a:schemeClr val="bg1"/>
                </a:solidFill>
                <a:latin typeface="Oswald" panose="02000503000000000000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0B3285-3EB8-F942-B255-50DE48BF1342}"/>
              </a:ext>
            </a:extLst>
          </p:cNvPr>
          <p:cNvSpPr txBox="1"/>
          <p:nvPr/>
        </p:nvSpPr>
        <p:spPr>
          <a:xfrm>
            <a:off x="11343231" y="9763431"/>
            <a:ext cx="1690206" cy="64633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b="1" spc="-30" dirty="0">
                <a:solidFill>
                  <a:schemeClr val="bg1"/>
                </a:solidFill>
                <a:latin typeface="Oswald SemiBold" pitchFamily="2" charset="77"/>
              </a:rPr>
              <a:t>SERVICE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891082-77BF-CB46-82C8-BB9544A899AE}"/>
              </a:ext>
            </a:extLst>
          </p:cNvPr>
          <p:cNvSpPr txBox="1"/>
          <p:nvPr/>
        </p:nvSpPr>
        <p:spPr>
          <a:xfrm>
            <a:off x="10403579" y="10437963"/>
            <a:ext cx="3569503" cy="1586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800" spc="-30" dirty="0">
                <a:solidFill>
                  <a:schemeClr val="bg1"/>
                </a:solidFill>
                <a:latin typeface="Oswald" panose="02000503000000000000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FAABB0-95CC-B44F-8515-97C3F91C4564}"/>
              </a:ext>
            </a:extLst>
          </p:cNvPr>
          <p:cNvSpPr txBox="1"/>
          <p:nvPr/>
        </p:nvSpPr>
        <p:spPr>
          <a:xfrm>
            <a:off x="17876143" y="6140338"/>
            <a:ext cx="1893788" cy="64633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b="1" spc="-30" dirty="0">
                <a:solidFill>
                  <a:schemeClr val="bg1"/>
                </a:solidFill>
                <a:latin typeface="Oswald SemiBold" pitchFamily="2" charset="77"/>
              </a:rPr>
              <a:t>SUPPORT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B5C367-D984-5847-ACCC-FB09A589664F}"/>
              </a:ext>
            </a:extLst>
          </p:cNvPr>
          <p:cNvSpPr txBox="1"/>
          <p:nvPr/>
        </p:nvSpPr>
        <p:spPr>
          <a:xfrm>
            <a:off x="17038280" y="6814870"/>
            <a:ext cx="3569503" cy="1586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800" spc="-30" dirty="0">
                <a:solidFill>
                  <a:schemeClr val="bg1"/>
                </a:solidFill>
                <a:latin typeface="Oswald" panose="02000503000000000000" pitchFamily="2" charset="77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2645268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69">
            <a:extLst>
              <a:ext uri="{FF2B5EF4-FFF2-40B4-BE49-F238E27FC236}">
                <a16:creationId xmlns:a16="http://schemas.microsoft.com/office/drawing/2014/main" id="{F29EC085-FF80-CA4E-8772-DE8E99D62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0510" y="1612150"/>
            <a:ext cx="8832819" cy="2246654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38100" cap="flat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15" name="Freeform 70">
            <a:extLst>
              <a:ext uri="{FF2B5EF4-FFF2-40B4-BE49-F238E27FC236}">
                <a16:creationId xmlns:a16="http://schemas.microsoft.com/office/drawing/2014/main" id="{246A8166-14CF-B647-B75E-33A3A016C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31640" y="1908768"/>
            <a:ext cx="1653409" cy="1647914"/>
          </a:xfrm>
          <a:custGeom>
            <a:avLst/>
            <a:gdLst>
              <a:gd name="T0" fmla="*/ 1325 w 1326"/>
              <a:gd name="T1" fmla="*/ 662 h 1325"/>
              <a:gd name="T2" fmla="*/ 1325 w 1326"/>
              <a:gd name="T3" fmla="*/ 662 h 1325"/>
              <a:gd name="T4" fmla="*/ 663 w 1326"/>
              <a:gd name="T5" fmla="*/ 1324 h 1325"/>
              <a:gd name="T6" fmla="*/ 663 w 1326"/>
              <a:gd name="T7" fmla="*/ 1324 h 1325"/>
              <a:gd name="T8" fmla="*/ 0 w 1326"/>
              <a:gd name="T9" fmla="*/ 662 h 1325"/>
              <a:gd name="T10" fmla="*/ 0 w 1326"/>
              <a:gd name="T11" fmla="*/ 662 h 1325"/>
              <a:gd name="T12" fmla="*/ 663 w 1326"/>
              <a:gd name="T13" fmla="*/ 0 h 1325"/>
              <a:gd name="T14" fmla="*/ 663 w 1326"/>
              <a:gd name="T15" fmla="*/ 0 h 1325"/>
              <a:gd name="T16" fmla="*/ 1325 w 1326"/>
              <a:gd name="T17" fmla="*/ 662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26" h="1325">
                <a:moveTo>
                  <a:pt x="1325" y="662"/>
                </a:moveTo>
                <a:lnTo>
                  <a:pt x="1325" y="662"/>
                </a:lnTo>
                <a:cubicBezTo>
                  <a:pt x="1325" y="1028"/>
                  <a:pt x="1029" y="1324"/>
                  <a:pt x="663" y="1324"/>
                </a:cubicBezTo>
                <a:lnTo>
                  <a:pt x="663" y="1324"/>
                </a:lnTo>
                <a:cubicBezTo>
                  <a:pt x="297" y="1324"/>
                  <a:pt x="0" y="1028"/>
                  <a:pt x="0" y="662"/>
                </a:cubicBezTo>
                <a:lnTo>
                  <a:pt x="0" y="662"/>
                </a:lnTo>
                <a:cubicBezTo>
                  <a:pt x="0" y="296"/>
                  <a:pt x="297" y="0"/>
                  <a:pt x="663" y="0"/>
                </a:cubicBezTo>
                <a:lnTo>
                  <a:pt x="663" y="0"/>
                </a:lnTo>
                <a:cubicBezTo>
                  <a:pt x="1029" y="0"/>
                  <a:pt x="1325" y="296"/>
                  <a:pt x="1325" y="66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1577B456-69EA-BA45-89CB-6AD8D3295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5031" y="2337222"/>
            <a:ext cx="684062" cy="789808"/>
          </a:xfrm>
          <a:custGeom>
            <a:avLst/>
            <a:gdLst>
              <a:gd name="connsiteX0" fmla="*/ 182461 w 197695"/>
              <a:gd name="connsiteY0" fmla="*/ 214107 h 228256"/>
              <a:gd name="connsiteX1" fmla="*/ 186920 w 197695"/>
              <a:gd name="connsiteY1" fmla="*/ 214107 h 228256"/>
              <a:gd name="connsiteX2" fmla="*/ 189521 w 197695"/>
              <a:gd name="connsiteY2" fmla="*/ 216177 h 228256"/>
              <a:gd name="connsiteX3" fmla="*/ 191750 w 197695"/>
              <a:gd name="connsiteY3" fmla="*/ 214107 h 228256"/>
              <a:gd name="connsiteX4" fmla="*/ 196580 w 197695"/>
              <a:gd name="connsiteY4" fmla="*/ 214107 h 228256"/>
              <a:gd name="connsiteX5" fmla="*/ 196580 w 197695"/>
              <a:gd name="connsiteY5" fmla="*/ 218593 h 228256"/>
              <a:gd name="connsiteX6" fmla="*/ 194351 w 197695"/>
              <a:gd name="connsiteY6" fmla="*/ 220664 h 228256"/>
              <a:gd name="connsiteX7" fmla="*/ 196580 w 197695"/>
              <a:gd name="connsiteY7" fmla="*/ 222734 h 228256"/>
              <a:gd name="connsiteX8" fmla="*/ 196580 w 197695"/>
              <a:gd name="connsiteY8" fmla="*/ 227221 h 228256"/>
              <a:gd name="connsiteX9" fmla="*/ 194351 w 197695"/>
              <a:gd name="connsiteY9" fmla="*/ 228256 h 228256"/>
              <a:gd name="connsiteX10" fmla="*/ 191750 w 197695"/>
              <a:gd name="connsiteY10" fmla="*/ 227221 h 228256"/>
              <a:gd name="connsiteX11" fmla="*/ 189521 w 197695"/>
              <a:gd name="connsiteY11" fmla="*/ 225150 h 228256"/>
              <a:gd name="connsiteX12" fmla="*/ 186920 w 197695"/>
              <a:gd name="connsiteY12" fmla="*/ 227221 h 228256"/>
              <a:gd name="connsiteX13" fmla="*/ 184691 w 197695"/>
              <a:gd name="connsiteY13" fmla="*/ 228256 h 228256"/>
              <a:gd name="connsiteX14" fmla="*/ 182461 w 197695"/>
              <a:gd name="connsiteY14" fmla="*/ 227221 h 228256"/>
              <a:gd name="connsiteX15" fmla="*/ 182461 w 197695"/>
              <a:gd name="connsiteY15" fmla="*/ 222734 h 228256"/>
              <a:gd name="connsiteX16" fmla="*/ 184691 w 197695"/>
              <a:gd name="connsiteY16" fmla="*/ 220664 h 228256"/>
              <a:gd name="connsiteX17" fmla="*/ 182461 w 197695"/>
              <a:gd name="connsiteY17" fmla="*/ 218593 h 228256"/>
              <a:gd name="connsiteX18" fmla="*/ 182461 w 197695"/>
              <a:gd name="connsiteY18" fmla="*/ 214107 h 228256"/>
              <a:gd name="connsiteX19" fmla="*/ 10474 w 197695"/>
              <a:gd name="connsiteY19" fmla="*/ 193375 h 228256"/>
              <a:gd name="connsiteX20" fmla="*/ 6863 w 197695"/>
              <a:gd name="connsiteY20" fmla="*/ 196610 h 228256"/>
              <a:gd name="connsiteX21" fmla="*/ 6863 w 197695"/>
              <a:gd name="connsiteY21" fmla="*/ 208112 h 228256"/>
              <a:gd name="connsiteX22" fmla="*/ 20227 w 197695"/>
              <a:gd name="connsiteY22" fmla="*/ 221771 h 228256"/>
              <a:gd name="connsiteX23" fmla="*/ 137253 w 197695"/>
              <a:gd name="connsiteY23" fmla="*/ 221771 h 228256"/>
              <a:gd name="connsiteX24" fmla="*/ 133641 w 197695"/>
              <a:gd name="connsiteY24" fmla="*/ 210628 h 228256"/>
              <a:gd name="connsiteX25" fmla="*/ 133641 w 197695"/>
              <a:gd name="connsiteY25" fmla="*/ 196610 h 228256"/>
              <a:gd name="connsiteX26" fmla="*/ 130029 w 197695"/>
              <a:gd name="connsiteY26" fmla="*/ 193375 h 228256"/>
              <a:gd name="connsiteX27" fmla="*/ 60353 w 197695"/>
              <a:gd name="connsiteY27" fmla="*/ 165100 h 228256"/>
              <a:gd name="connsiteX28" fmla="*/ 94868 w 197695"/>
              <a:gd name="connsiteY28" fmla="*/ 165100 h 228256"/>
              <a:gd name="connsiteX29" fmla="*/ 98070 w 197695"/>
              <a:gd name="connsiteY29" fmla="*/ 168108 h 228256"/>
              <a:gd name="connsiteX30" fmla="*/ 94868 w 197695"/>
              <a:gd name="connsiteY30" fmla="*/ 171116 h 228256"/>
              <a:gd name="connsiteX31" fmla="*/ 60353 w 197695"/>
              <a:gd name="connsiteY31" fmla="*/ 171116 h 228256"/>
              <a:gd name="connsiteX32" fmla="*/ 57151 w 197695"/>
              <a:gd name="connsiteY32" fmla="*/ 168108 h 228256"/>
              <a:gd name="connsiteX33" fmla="*/ 60353 w 197695"/>
              <a:gd name="connsiteY33" fmla="*/ 165100 h 228256"/>
              <a:gd name="connsiteX34" fmla="*/ 60353 w 197695"/>
              <a:gd name="connsiteY34" fmla="*/ 150812 h 228256"/>
              <a:gd name="connsiteX35" fmla="*/ 94868 w 197695"/>
              <a:gd name="connsiteY35" fmla="*/ 150812 h 228256"/>
              <a:gd name="connsiteX36" fmla="*/ 98070 w 197695"/>
              <a:gd name="connsiteY36" fmla="*/ 153820 h 228256"/>
              <a:gd name="connsiteX37" fmla="*/ 94868 w 197695"/>
              <a:gd name="connsiteY37" fmla="*/ 156828 h 228256"/>
              <a:gd name="connsiteX38" fmla="*/ 60353 w 197695"/>
              <a:gd name="connsiteY38" fmla="*/ 156828 h 228256"/>
              <a:gd name="connsiteX39" fmla="*/ 57151 w 197695"/>
              <a:gd name="connsiteY39" fmla="*/ 153820 h 228256"/>
              <a:gd name="connsiteX40" fmla="*/ 60353 w 197695"/>
              <a:gd name="connsiteY40" fmla="*/ 150812 h 228256"/>
              <a:gd name="connsiteX41" fmla="*/ 74664 w 197695"/>
              <a:gd name="connsiteY41" fmla="*/ 130175 h 228256"/>
              <a:gd name="connsiteX42" fmla="*/ 123415 w 197695"/>
              <a:gd name="connsiteY42" fmla="*/ 130175 h 228256"/>
              <a:gd name="connsiteX43" fmla="*/ 126641 w 197695"/>
              <a:gd name="connsiteY43" fmla="*/ 132849 h 228256"/>
              <a:gd name="connsiteX44" fmla="*/ 123415 w 197695"/>
              <a:gd name="connsiteY44" fmla="*/ 136191 h 228256"/>
              <a:gd name="connsiteX45" fmla="*/ 74664 w 197695"/>
              <a:gd name="connsiteY45" fmla="*/ 136191 h 228256"/>
              <a:gd name="connsiteX46" fmla="*/ 71438 w 197695"/>
              <a:gd name="connsiteY46" fmla="*/ 132849 h 228256"/>
              <a:gd name="connsiteX47" fmla="*/ 74664 w 197695"/>
              <a:gd name="connsiteY47" fmla="*/ 130175 h 228256"/>
              <a:gd name="connsiteX48" fmla="*/ 66724 w 197695"/>
              <a:gd name="connsiteY48" fmla="*/ 109537 h 228256"/>
              <a:gd name="connsiteX49" fmla="*/ 129768 w 197695"/>
              <a:gd name="connsiteY49" fmla="*/ 109537 h 228256"/>
              <a:gd name="connsiteX50" fmla="*/ 132992 w 197695"/>
              <a:gd name="connsiteY50" fmla="*/ 113109 h 228256"/>
              <a:gd name="connsiteX51" fmla="*/ 129768 w 197695"/>
              <a:gd name="connsiteY51" fmla="*/ 117078 h 228256"/>
              <a:gd name="connsiteX52" fmla="*/ 66724 w 197695"/>
              <a:gd name="connsiteY52" fmla="*/ 117078 h 228256"/>
              <a:gd name="connsiteX53" fmla="*/ 63500 w 197695"/>
              <a:gd name="connsiteY53" fmla="*/ 113109 h 228256"/>
              <a:gd name="connsiteX54" fmla="*/ 66724 w 197695"/>
              <a:gd name="connsiteY54" fmla="*/ 109537 h 228256"/>
              <a:gd name="connsiteX55" fmla="*/ 66724 w 197695"/>
              <a:gd name="connsiteY55" fmla="*/ 88900 h 228256"/>
              <a:gd name="connsiteX56" fmla="*/ 129768 w 197695"/>
              <a:gd name="connsiteY56" fmla="*/ 88900 h 228256"/>
              <a:gd name="connsiteX57" fmla="*/ 132992 w 197695"/>
              <a:gd name="connsiteY57" fmla="*/ 91908 h 228256"/>
              <a:gd name="connsiteX58" fmla="*/ 129768 w 197695"/>
              <a:gd name="connsiteY58" fmla="*/ 94916 h 228256"/>
              <a:gd name="connsiteX59" fmla="*/ 66724 w 197695"/>
              <a:gd name="connsiteY59" fmla="*/ 94916 h 228256"/>
              <a:gd name="connsiteX60" fmla="*/ 63500 w 197695"/>
              <a:gd name="connsiteY60" fmla="*/ 91908 h 228256"/>
              <a:gd name="connsiteX61" fmla="*/ 66724 w 197695"/>
              <a:gd name="connsiteY61" fmla="*/ 88900 h 228256"/>
              <a:gd name="connsiteX62" fmla="*/ 60400 w 197695"/>
              <a:gd name="connsiteY62" fmla="*/ 66676 h 228256"/>
              <a:gd name="connsiteX63" fmla="*/ 137677 w 197695"/>
              <a:gd name="connsiteY63" fmla="*/ 66676 h 228256"/>
              <a:gd name="connsiteX64" fmla="*/ 140927 w 197695"/>
              <a:gd name="connsiteY64" fmla="*/ 70644 h 228256"/>
              <a:gd name="connsiteX65" fmla="*/ 137677 w 197695"/>
              <a:gd name="connsiteY65" fmla="*/ 74216 h 228256"/>
              <a:gd name="connsiteX66" fmla="*/ 60400 w 197695"/>
              <a:gd name="connsiteY66" fmla="*/ 74216 h 228256"/>
              <a:gd name="connsiteX67" fmla="*/ 57150 w 197695"/>
              <a:gd name="connsiteY67" fmla="*/ 70644 h 228256"/>
              <a:gd name="connsiteX68" fmla="*/ 60400 w 197695"/>
              <a:gd name="connsiteY68" fmla="*/ 66676 h 228256"/>
              <a:gd name="connsiteX69" fmla="*/ 179151 w 197695"/>
              <a:gd name="connsiteY69" fmla="*/ 25160 h 228256"/>
              <a:gd name="connsiteX70" fmla="*/ 168316 w 197695"/>
              <a:gd name="connsiteY70" fmla="*/ 35943 h 228256"/>
              <a:gd name="connsiteX71" fmla="*/ 168316 w 197695"/>
              <a:gd name="connsiteY71" fmla="*/ 38819 h 228256"/>
              <a:gd name="connsiteX72" fmla="*/ 168316 w 197695"/>
              <a:gd name="connsiteY72" fmla="*/ 49961 h 228256"/>
              <a:gd name="connsiteX73" fmla="*/ 168316 w 197695"/>
              <a:gd name="connsiteY73" fmla="*/ 53915 h 228256"/>
              <a:gd name="connsiteX74" fmla="*/ 188182 w 197695"/>
              <a:gd name="connsiteY74" fmla="*/ 53915 h 228256"/>
              <a:gd name="connsiteX75" fmla="*/ 189988 w 197695"/>
              <a:gd name="connsiteY75" fmla="*/ 52118 h 228256"/>
              <a:gd name="connsiteX76" fmla="*/ 189988 w 197695"/>
              <a:gd name="connsiteY76" fmla="*/ 35943 h 228256"/>
              <a:gd name="connsiteX77" fmla="*/ 179151 w 197695"/>
              <a:gd name="connsiteY77" fmla="*/ 25160 h 228256"/>
              <a:gd name="connsiteX78" fmla="*/ 47316 w 197695"/>
              <a:gd name="connsiteY78" fmla="*/ 25160 h 228256"/>
              <a:gd name="connsiteX79" fmla="*/ 35036 w 197695"/>
              <a:gd name="connsiteY79" fmla="*/ 37740 h 228256"/>
              <a:gd name="connsiteX80" fmla="*/ 35036 w 197695"/>
              <a:gd name="connsiteY80" fmla="*/ 186546 h 228256"/>
              <a:gd name="connsiteX81" fmla="*/ 130029 w 197695"/>
              <a:gd name="connsiteY81" fmla="*/ 186546 h 228256"/>
              <a:gd name="connsiteX82" fmla="*/ 140143 w 197695"/>
              <a:gd name="connsiteY82" fmla="*/ 196610 h 228256"/>
              <a:gd name="connsiteX83" fmla="*/ 140143 w 197695"/>
              <a:gd name="connsiteY83" fmla="*/ 210628 h 228256"/>
              <a:gd name="connsiteX84" fmla="*/ 150978 w 197695"/>
              <a:gd name="connsiteY84" fmla="*/ 221771 h 228256"/>
              <a:gd name="connsiteX85" fmla="*/ 161814 w 197695"/>
              <a:gd name="connsiteY85" fmla="*/ 210628 h 228256"/>
              <a:gd name="connsiteX86" fmla="*/ 161814 w 197695"/>
              <a:gd name="connsiteY86" fmla="*/ 189781 h 228256"/>
              <a:gd name="connsiteX87" fmla="*/ 161814 w 197695"/>
              <a:gd name="connsiteY87" fmla="*/ 49961 h 228256"/>
              <a:gd name="connsiteX88" fmla="*/ 161814 w 197695"/>
              <a:gd name="connsiteY88" fmla="*/ 38819 h 228256"/>
              <a:gd name="connsiteX89" fmla="*/ 161814 w 197695"/>
              <a:gd name="connsiteY89" fmla="*/ 35943 h 228256"/>
              <a:gd name="connsiteX90" fmla="*/ 165426 w 197695"/>
              <a:gd name="connsiteY90" fmla="*/ 25160 h 228256"/>
              <a:gd name="connsiteX91" fmla="*/ 157119 w 197695"/>
              <a:gd name="connsiteY91" fmla="*/ 25160 h 228256"/>
              <a:gd name="connsiteX92" fmla="*/ 144116 w 197695"/>
              <a:gd name="connsiteY92" fmla="*/ 25160 h 228256"/>
              <a:gd name="connsiteX93" fmla="*/ 47316 w 197695"/>
              <a:gd name="connsiteY93" fmla="*/ 19050 h 228256"/>
              <a:gd name="connsiteX94" fmla="*/ 144116 w 197695"/>
              <a:gd name="connsiteY94" fmla="*/ 19050 h 228256"/>
              <a:gd name="connsiteX95" fmla="*/ 157119 w 197695"/>
              <a:gd name="connsiteY95" fmla="*/ 19050 h 228256"/>
              <a:gd name="connsiteX96" fmla="*/ 179151 w 197695"/>
              <a:gd name="connsiteY96" fmla="*/ 19050 h 228256"/>
              <a:gd name="connsiteX97" fmla="*/ 196489 w 197695"/>
              <a:gd name="connsiteY97" fmla="*/ 35943 h 228256"/>
              <a:gd name="connsiteX98" fmla="*/ 196489 w 197695"/>
              <a:gd name="connsiteY98" fmla="*/ 52118 h 228256"/>
              <a:gd name="connsiteX99" fmla="*/ 188182 w 197695"/>
              <a:gd name="connsiteY99" fmla="*/ 60385 h 228256"/>
              <a:gd name="connsiteX100" fmla="*/ 168316 w 197695"/>
              <a:gd name="connsiteY100" fmla="*/ 60385 h 228256"/>
              <a:gd name="connsiteX101" fmla="*/ 168316 w 197695"/>
              <a:gd name="connsiteY101" fmla="*/ 189781 h 228256"/>
              <a:gd name="connsiteX102" fmla="*/ 168316 w 197695"/>
              <a:gd name="connsiteY102" fmla="*/ 210628 h 228256"/>
              <a:gd name="connsiteX103" fmla="*/ 150978 w 197695"/>
              <a:gd name="connsiteY103" fmla="*/ 228241 h 228256"/>
              <a:gd name="connsiteX104" fmla="*/ 20227 w 197695"/>
              <a:gd name="connsiteY104" fmla="*/ 228241 h 228256"/>
              <a:gd name="connsiteX105" fmla="*/ 0 w 197695"/>
              <a:gd name="connsiteY105" fmla="*/ 208112 h 228256"/>
              <a:gd name="connsiteX106" fmla="*/ 0 w 197695"/>
              <a:gd name="connsiteY106" fmla="*/ 196610 h 228256"/>
              <a:gd name="connsiteX107" fmla="*/ 10474 w 197695"/>
              <a:gd name="connsiteY107" fmla="*/ 186546 h 228256"/>
              <a:gd name="connsiteX108" fmla="*/ 28173 w 197695"/>
              <a:gd name="connsiteY108" fmla="*/ 186546 h 228256"/>
              <a:gd name="connsiteX109" fmla="*/ 28173 w 197695"/>
              <a:gd name="connsiteY109" fmla="*/ 37740 h 228256"/>
              <a:gd name="connsiteX110" fmla="*/ 47316 w 197695"/>
              <a:gd name="connsiteY110" fmla="*/ 19050 h 228256"/>
              <a:gd name="connsiteX111" fmla="*/ 15082 w 197695"/>
              <a:gd name="connsiteY111" fmla="*/ 0 h 228256"/>
              <a:gd name="connsiteX112" fmla="*/ 17969 w 197695"/>
              <a:gd name="connsiteY112" fmla="*/ 2976 h 228256"/>
              <a:gd name="connsiteX113" fmla="*/ 17969 w 197695"/>
              <a:gd name="connsiteY113" fmla="*/ 8185 h 228256"/>
              <a:gd name="connsiteX114" fmla="*/ 23381 w 197695"/>
              <a:gd name="connsiteY114" fmla="*/ 8185 h 228256"/>
              <a:gd name="connsiteX115" fmla="*/ 26628 w 197695"/>
              <a:gd name="connsiteY115" fmla="*/ 11534 h 228256"/>
              <a:gd name="connsiteX116" fmla="*/ 23381 w 197695"/>
              <a:gd name="connsiteY116" fmla="*/ 15254 h 228256"/>
              <a:gd name="connsiteX117" fmla="*/ 17969 w 197695"/>
              <a:gd name="connsiteY117" fmla="*/ 15254 h 228256"/>
              <a:gd name="connsiteX118" fmla="*/ 17969 w 197695"/>
              <a:gd name="connsiteY118" fmla="*/ 20091 h 228256"/>
              <a:gd name="connsiteX119" fmla="*/ 15082 w 197695"/>
              <a:gd name="connsiteY119" fmla="*/ 23440 h 228256"/>
              <a:gd name="connsiteX120" fmla="*/ 11835 w 197695"/>
              <a:gd name="connsiteY120" fmla="*/ 20091 h 228256"/>
              <a:gd name="connsiteX121" fmla="*/ 11835 w 197695"/>
              <a:gd name="connsiteY121" fmla="*/ 15254 h 228256"/>
              <a:gd name="connsiteX122" fmla="*/ 6784 w 197695"/>
              <a:gd name="connsiteY122" fmla="*/ 15254 h 228256"/>
              <a:gd name="connsiteX123" fmla="*/ 3176 w 197695"/>
              <a:gd name="connsiteY123" fmla="*/ 11534 h 228256"/>
              <a:gd name="connsiteX124" fmla="*/ 6784 w 197695"/>
              <a:gd name="connsiteY124" fmla="*/ 8185 h 228256"/>
              <a:gd name="connsiteX125" fmla="*/ 11835 w 197695"/>
              <a:gd name="connsiteY125" fmla="*/ 8185 h 228256"/>
              <a:gd name="connsiteX126" fmla="*/ 11835 w 197695"/>
              <a:gd name="connsiteY126" fmla="*/ 2976 h 228256"/>
              <a:gd name="connsiteX127" fmla="*/ 15082 w 197695"/>
              <a:gd name="connsiteY127" fmla="*/ 0 h 2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197695" h="228256">
                <a:moveTo>
                  <a:pt x="182461" y="214107"/>
                </a:moveTo>
                <a:cubicBezTo>
                  <a:pt x="183576" y="212726"/>
                  <a:pt x="185805" y="212726"/>
                  <a:pt x="186920" y="214107"/>
                </a:cubicBezTo>
                <a:lnTo>
                  <a:pt x="189521" y="216177"/>
                </a:lnTo>
                <a:lnTo>
                  <a:pt x="191750" y="214107"/>
                </a:lnTo>
                <a:cubicBezTo>
                  <a:pt x="193237" y="212726"/>
                  <a:pt x="195094" y="212726"/>
                  <a:pt x="196580" y="214107"/>
                </a:cubicBezTo>
                <a:cubicBezTo>
                  <a:pt x="198067" y="215142"/>
                  <a:pt x="198067" y="217213"/>
                  <a:pt x="196580" y="218593"/>
                </a:cubicBezTo>
                <a:lnTo>
                  <a:pt x="194351" y="220664"/>
                </a:lnTo>
                <a:lnTo>
                  <a:pt x="196580" y="222734"/>
                </a:lnTo>
                <a:cubicBezTo>
                  <a:pt x="198067" y="224115"/>
                  <a:pt x="198067" y="226185"/>
                  <a:pt x="196580" y="227221"/>
                </a:cubicBezTo>
                <a:cubicBezTo>
                  <a:pt x="195837" y="227911"/>
                  <a:pt x="195094" y="228256"/>
                  <a:pt x="194351" y="228256"/>
                </a:cubicBezTo>
                <a:cubicBezTo>
                  <a:pt x="193608" y="228256"/>
                  <a:pt x="192493" y="227911"/>
                  <a:pt x="191750" y="227221"/>
                </a:cubicBezTo>
                <a:lnTo>
                  <a:pt x="189521" y="225150"/>
                </a:lnTo>
                <a:lnTo>
                  <a:pt x="186920" y="227221"/>
                </a:lnTo>
                <a:cubicBezTo>
                  <a:pt x="186549" y="227911"/>
                  <a:pt x="185805" y="228256"/>
                  <a:pt x="184691" y="228256"/>
                </a:cubicBezTo>
                <a:cubicBezTo>
                  <a:pt x="183948" y="228256"/>
                  <a:pt x="182833" y="227911"/>
                  <a:pt x="182461" y="227221"/>
                </a:cubicBezTo>
                <a:cubicBezTo>
                  <a:pt x="180975" y="226185"/>
                  <a:pt x="180975" y="224115"/>
                  <a:pt x="182461" y="222734"/>
                </a:cubicBezTo>
                <a:lnTo>
                  <a:pt x="184691" y="220664"/>
                </a:lnTo>
                <a:lnTo>
                  <a:pt x="182461" y="218593"/>
                </a:lnTo>
                <a:cubicBezTo>
                  <a:pt x="180975" y="217213"/>
                  <a:pt x="180975" y="215142"/>
                  <a:pt x="182461" y="214107"/>
                </a:cubicBezTo>
                <a:close/>
                <a:moveTo>
                  <a:pt x="10474" y="193375"/>
                </a:moveTo>
                <a:cubicBezTo>
                  <a:pt x="8307" y="193375"/>
                  <a:pt x="6863" y="194813"/>
                  <a:pt x="6863" y="196610"/>
                </a:cubicBezTo>
                <a:lnTo>
                  <a:pt x="6863" y="208112"/>
                </a:lnTo>
                <a:cubicBezTo>
                  <a:pt x="6863" y="215661"/>
                  <a:pt x="12642" y="221771"/>
                  <a:pt x="20227" y="221771"/>
                </a:cubicBezTo>
                <a:lnTo>
                  <a:pt x="137253" y="221771"/>
                </a:lnTo>
                <a:cubicBezTo>
                  <a:pt x="135086" y="218536"/>
                  <a:pt x="133641" y="214942"/>
                  <a:pt x="133641" y="210628"/>
                </a:cubicBezTo>
                <a:lnTo>
                  <a:pt x="133641" y="196610"/>
                </a:lnTo>
                <a:cubicBezTo>
                  <a:pt x="133641" y="194813"/>
                  <a:pt x="132196" y="193375"/>
                  <a:pt x="130029" y="193375"/>
                </a:cubicBezTo>
                <a:close/>
                <a:moveTo>
                  <a:pt x="60353" y="165100"/>
                </a:moveTo>
                <a:lnTo>
                  <a:pt x="94868" y="165100"/>
                </a:lnTo>
                <a:cubicBezTo>
                  <a:pt x="97003" y="165100"/>
                  <a:pt x="98070" y="166437"/>
                  <a:pt x="98070" y="168108"/>
                </a:cubicBezTo>
                <a:cubicBezTo>
                  <a:pt x="98070" y="169779"/>
                  <a:pt x="97003" y="171116"/>
                  <a:pt x="94868" y="171116"/>
                </a:cubicBezTo>
                <a:lnTo>
                  <a:pt x="60353" y="171116"/>
                </a:lnTo>
                <a:cubicBezTo>
                  <a:pt x="58574" y="171116"/>
                  <a:pt x="57151" y="169779"/>
                  <a:pt x="57151" y="168108"/>
                </a:cubicBezTo>
                <a:cubicBezTo>
                  <a:pt x="57151" y="166437"/>
                  <a:pt x="58574" y="165100"/>
                  <a:pt x="60353" y="165100"/>
                </a:cubicBezTo>
                <a:close/>
                <a:moveTo>
                  <a:pt x="60353" y="150812"/>
                </a:moveTo>
                <a:lnTo>
                  <a:pt x="94868" y="150812"/>
                </a:lnTo>
                <a:cubicBezTo>
                  <a:pt x="97003" y="150812"/>
                  <a:pt x="98070" y="152149"/>
                  <a:pt x="98070" y="153820"/>
                </a:cubicBezTo>
                <a:cubicBezTo>
                  <a:pt x="98070" y="155491"/>
                  <a:pt x="97003" y="156828"/>
                  <a:pt x="94868" y="156828"/>
                </a:cubicBezTo>
                <a:lnTo>
                  <a:pt x="60353" y="156828"/>
                </a:lnTo>
                <a:cubicBezTo>
                  <a:pt x="58574" y="156828"/>
                  <a:pt x="57151" y="155491"/>
                  <a:pt x="57151" y="153820"/>
                </a:cubicBezTo>
                <a:cubicBezTo>
                  <a:pt x="57151" y="152149"/>
                  <a:pt x="58574" y="150812"/>
                  <a:pt x="60353" y="150812"/>
                </a:cubicBezTo>
                <a:close/>
                <a:moveTo>
                  <a:pt x="74664" y="130175"/>
                </a:moveTo>
                <a:lnTo>
                  <a:pt x="123415" y="130175"/>
                </a:lnTo>
                <a:cubicBezTo>
                  <a:pt x="125208" y="130175"/>
                  <a:pt x="126641" y="131178"/>
                  <a:pt x="126641" y="132849"/>
                </a:cubicBezTo>
                <a:cubicBezTo>
                  <a:pt x="126641" y="134854"/>
                  <a:pt x="125208" y="136191"/>
                  <a:pt x="123415" y="136191"/>
                </a:cubicBezTo>
                <a:lnTo>
                  <a:pt x="74664" y="136191"/>
                </a:lnTo>
                <a:cubicBezTo>
                  <a:pt x="72872" y="136191"/>
                  <a:pt x="71438" y="134854"/>
                  <a:pt x="71438" y="132849"/>
                </a:cubicBezTo>
                <a:cubicBezTo>
                  <a:pt x="71438" y="131178"/>
                  <a:pt x="72872" y="130175"/>
                  <a:pt x="74664" y="130175"/>
                </a:cubicBezTo>
                <a:close/>
                <a:moveTo>
                  <a:pt x="66724" y="109537"/>
                </a:moveTo>
                <a:lnTo>
                  <a:pt x="129768" y="109537"/>
                </a:lnTo>
                <a:cubicBezTo>
                  <a:pt x="131559" y="109537"/>
                  <a:pt x="132992" y="111124"/>
                  <a:pt x="132992" y="113109"/>
                </a:cubicBezTo>
                <a:cubicBezTo>
                  <a:pt x="132992" y="115093"/>
                  <a:pt x="131559" y="117078"/>
                  <a:pt x="129768" y="117078"/>
                </a:cubicBezTo>
                <a:lnTo>
                  <a:pt x="66724" y="117078"/>
                </a:lnTo>
                <a:cubicBezTo>
                  <a:pt x="65291" y="117078"/>
                  <a:pt x="63500" y="115093"/>
                  <a:pt x="63500" y="113109"/>
                </a:cubicBezTo>
                <a:cubicBezTo>
                  <a:pt x="63500" y="111124"/>
                  <a:pt x="65291" y="109537"/>
                  <a:pt x="66724" y="109537"/>
                </a:cubicBezTo>
                <a:close/>
                <a:moveTo>
                  <a:pt x="66724" y="88900"/>
                </a:moveTo>
                <a:lnTo>
                  <a:pt x="129768" y="88900"/>
                </a:lnTo>
                <a:cubicBezTo>
                  <a:pt x="131559" y="88900"/>
                  <a:pt x="132992" y="90237"/>
                  <a:pt x="132992" y="91908"/>
                </a:cubicBezTo>
                <a:cubicBezTo>
                  <a:pt x="132992" y="93579"/>
                  <a:pt x="131559" y="94916"/>
                  <a:pt x="129768" y="94916"/>
                </a:cubicBezTo>
                <a:lnTo>
                  <a:pt x="66724" y="94916"/>
                </a:lnTo>
                <a:cubicBezTo>
                  <a:pt x="65291" y="94916"/>
                  <a:pt x="63500" y="93579"/>
                  <a:pt x="63500" y="91908"/>
                </a:cubicBezTo>
                <a:cubicBezTo>
                  <a:pt x="63500" y="90237"/>
                  <a:pt x="65291" y="88900"/>
                  <a:pt x="66724" y="88900"/>
                </a:cubicBezTo>
                <a:close/>
                <a:moveTo>
                  <a:pt x="60400" y="66676"/>
                </a:moveTo>
                <a:lnTo>
                  <a:pt x="137677" y="66676"/>
                </a:lnTo>
                <a:cubicBezTo>
                  <a:pt x="139482" y="66676"/>
                  <a:pt x="140927" y="68660"/>
                  <a:pt x="140927" y="70644"/>
                </a:cubicBezTo>
                <a:cubicBezTo>
                  <a:pt x="140927" y="72232"/>
                  <a:pt x="139482" y="74216"/>
                  <a:pt x="137677" y="74216"/>
                </a:cubicBezTo>
                <a:lnTo>
                  <a:pt x="60400" y="74216"/>
                </a:lnTo>
                <a:cubicBezTo>
                  <a:pt x="58594" y="74216"/>
                  <a:pt x="57150" y="72232"/>
                  <a:pt x="57150" y="70644"/>
                </a:cubicBezTo>
                <a:cubicBezTo>
                  <a:pt x="57150" y="68660"/>
                  <a:pt x="58594" y="66676"/>
                  <a:pt x="60400" y="66676"/>
                </a:cubicBezTo>
                <a:close/>
                <a:moveTo>
                  <a:pt x="179151" y="25160"/>
                </a:moveTo>
                <a:cubicBezTo>
                  <a:pt x="173011" y="25160"/>
                  <a:pt x="168316" y="30192"/>
                  <a:pt x="168316" y="35943"/>
                </a:cubicBezTo>
                <a:lnTo>
                  <a:pt x="168316" y="38819"/>
                </a:lnTo>
                <a:lnTo>
                  <a:pt x="168316" y="49961"/>
                </a:lnTo>
                <a:lnTo>
                  <a:pt x="168316" y="53915"/>
                </a:lnTo>
                <a:lnTo>
                  <a:pt x="188182" y="53915"/>
                </a:lnTo>
                <a:cubicBezTo>
                  <a:pt x="188904" y="53915"/>
                  <a:pt x="189988" y="52837"/>
                  <a:pt x="189988" y="52118"/>
                </a:cubicBezTo>
                <a:lnTo>
                  <a:pt x="189988" y="35943"/>
                </a:lnTo>
                <a:cubicBezTo>
                  <a:pt x="189988" y="30192"/>
                  <a:pt x="184931" y="25160"/>
                  <a:pt x="179151" y="25160"/>
                </a:cubicBezTo>
                <a:close/>
                <a:moveTo>
                  <a:pt x="47316" y="25160"/>
                </a:moveTo>
                <a:cubicBezTo>
                  <a:pt x="40815" y="25160"/>
                  <a:pt x="35036" y="30911"/>
                  <a:pt x="35036" y="37740"/>
                </a:cubicBezTo>
                <a:lnTo>
                  <a:pt x="35036" y="186546"/>
                </a:lnTo>
                <a:lnTo>
                  <a:pt x="130029" y="186546"/>
                </a:lnTo>
                <a:cubicBezTo>
                  <a:pt x="135447" y="186546"/>
                  <a:pt x="140143" y="191219"/>
                  <a:pt x="140143" y="196610"/>
                </a:cubicBezTo>
                <a:lnTo>
                  <a:pt x="140143" y="210628"/>
                </a:lnTo>
                <a:cubicBezTo>
                  <a:pt x="140143" y="216739"/>
                  <a:pt x="145199" y="221771"/>
                  <a:pt x="150978" y="221771"/>
                </a:cubicBezTo>
                <a:cubicBezTo>
                  <a:pt x="157119" y="221771"/>
                  <a:pt x="161814" y="216739"/>
                  <a:pt x="161814" y="210628"/>
                </a:cubicBezTo>
                <a:lnTo>
                  <a:pt x="161814" y="189781"/>
                </a:lnTo>
                <a:lnTo>
                  <a:pt x="161814" y="49961"/>
                </a:lnTo>
                <a:lnTo>
                  <a:pt x="161814" y="38819"/>
                </a:lnTo>
                <a:lnTo>
                  <a:pt x="161814" y="35943"/>
                </a:lnTo>
                <a:cubicBezTo>
                  <a:pt x="161814" y="31989"/>
                  <a:pt x="163259" y="28395"/>
                  <a:pt x="165426" y="25160"/>
                </a:cubicBezTo>
                <a:lnTo>
                  <a:pt x="157119" y="25160"/>
                </a:lnTo>
                <a:lnTo>
                  <a:pt x="144116" y="25160"/>
                </a:lnTo>
                <a:close/>
                <a:moveTo>
                  <a:pt x="47316" y="19050"/>
                </a:moveTo>
                <a:lnTo>
                  <a:pt x="144116" y="19050"/>
                </a:lnTo>
                <a:lnTo>
                  <a:pt x="157119" y="19050"/>
                </a:lnTo>
                <a:lnTo>
                  <a:pt x="179151" y="19050"/>
                </a:lnTo>
                <a:cubicBezTo>
                  <a:pt x="188543" y="19050"/>
                  <a:pt x="196489" y="26598"/>
                  <a:pt x="196489" y="35943"/>
                </a:cubicBezTo>
                <a:lnTo>
                  <a:pt x="196489" y="52118"/>
                </a:lnTo>
                <a:cubicBezTo>
                  <a:pt x="196489" y="56790"/>
                  <a:pt x="192877" y="60385"/>
                  <a:pt x="188182" y="60385"/>
                </a:cubicBezTo>
                <a:lnTo>
                  <a:pt x="168316" y="60385"/>
                </a:lnTo>
                <a:lnTo>
                  <a:pt x="168316" y="189781"/>
                </a:lnTo>
                <a:lnTo>
                  <a:pt x="168316" y="210628"/>
                </a:lnTo>
                <a:cubicBezTo>
                  <a:pt x="168316" y="220333"/>
                  <a:pt x="160369" y="228241"/>
                  <a:pt x="150978" y="228241"/>
                </a:cubicBezTo>
                <a:lnTo>
                  <a:pt x="20227" y="228241"/>
                </a:lnTo>
                <a:cubicBezTo>
                  <a:pt x="9030" y="228241"/>
                  <a:pt x="0" y="219255"/>
                  <a:pt x="0" y="208112"/>
                </a:cubicBezTo>
                <a:lnTo>
                  <a:pt x="0" y="196610"/>
                </a:lnTo>
                <a:cubicBezTo>
                  <a:pt x="0" y="191219"/>
                  <a:pt x="4695" y="186546"/>
                  <a:pt x="10474" y="186546"/>
                </a:cubicBezTo>
                <a:lnTo>
                  <a:pt x="28173" y="186546"/>
                </a:lnTo>
                <a:lnTo>
                  <a:pt x="28173" y="37740"/>
                </a:lnTo>
                <a:cubicBezTo>
                  <a:pt x="28173" y="27676"/>
                  <a:pt x="36842" y="19050"/>
                  <a:pt x="47316" y="19050"/>
                </a:cubicBezTo>
                <a:close/>
                <a:moveTo>
                  <a:pt x="15082" y="0"/>
                </a:moveTo>
                <a:cubicBezTo>
                  <a:pt x="16886" y="0"/>
                  <a:pt x="17969" y="1116"/>
                  <a:pt x="17969" y="2976"/>
                </a:cubicBezTo>
                <a:lnTo>
                  <a:pt x="17969" y="8185"/>
                </a:lnTo>
                <a:lnTo>
                  <a:pt x="23381" y="8185"/>
                </a:lnTo>
                <a:cubicBezTo>
                  <a:pt x="25185" y="8185"/>
                  <a:pt x="26628" y="9673"/>
                  <a:pt x="26628" y="11534"/>
                </a:cubicBezTo>
                <a:cubicBezTo>
                  <a:pt x="26628" y="13394"/>
                  <a:pt x="25185" y="15254"/>
                  <a:pt x="23381" y="15254"/>
                </a:cubicBezTo>
                <a:lnTo>
                  <a:pt x="17969" y="15254"/>
                </a:lnTo>
                <a:lnTo>
                  <a:pt x="17969" y="20091"/>
                </a:lnTo>
                <a:cubicBezTo>
                  <a:pt x="17969" y="21952"/>
                  <a:pt x="16886" y="23440"/>
                  <a:pt x="15082" y="23440"/>
                </a:cubicBezTo>
                <a:cubicBezTo>
                  <a:pt x="13278" y="23440"/>
                  <a:pt x="11835" y="21952"/>
                  <a:pt x="11835" y="20091"/>
                </a:cubicBezTo>
                <a:lnTo>
                  <a:pt x="11835" y="15254"/>
                </a:lnTo>
                <a:lnTo>
                  <a:pt x="6784" y="15254"/>
                </a:lnTo>
                <a:cubicBezTo>
                  <a:pt x="4980" y="15254"/>
                  <a:pt x="3176" y="13394"/>
                  <a:pt x="3176" y="11534"/>
                </a:cubicBezTo>
                <a:cubicBezTo>
                  <a:pt x="3176" y="9673"/>
                  <a:pt x="4980" y="8185"/>
                  <a:pt x="6784" y="8185"/>
                </a:cubicBezTo>
                <a:lnTo>
                  <a:pt x="11835" y="8185"/>
                </a:lnTo>
                <a:lnTo>
                  <a:pt x="11835" y="2976"/>
                </a:lnTo>
                <a:cubicBezTo>
                  <a:pt x="11835" y="1116"/>
                  <a:pt x="13278" y="0"/>
                  <a:pt x="1508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17" name="Freeform 80">
            <a:extLst>
              <a:ext uri="{FF2B5EF4-FFF2-40B4-BE49-F238E27FC236}">
                <a16:creationId xmlns:a16="http://schemas.microsoft.com/office/drawing/2014/main" id="{091A7B55-11ED-B04A-AD9F-591874902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51230" y="4364158"/>
            <a:ext cx="8832819" cy="2246658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38100" cap="flat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18" name="Freeform 81">
            <a:extLst>
              <a:ext uri="{FF2B5EF4-FFF2-40B4-BE49-F238E27FC236}">
                <a16:creationId xmlns:a16="http://schemas.microsoft.com/office/drawing/2014/main" id="{2C5CC6C1-360D-2541-BCFC-C85DC3D6E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51230" y="7110681"/>
            <a:ext cx="8832819" cy="2246658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38100" cap="flat">
            <a:solidFill>
              <a:schemeClr val="accent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19" name="Freeform 153">
            <a:extLst>
              <a:ext uri="{FF2B5EF4-FFF2-40B4-BE49-F238E27FC236}">
                <a16:creationId xmlns:a16="http://schemas.microsoft.com/office/drawing/2014/main" id="{D8AEBA05-31F5-FC42-91BF-14EFE0CF8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0510" y="9862705"/>
            <a:ext cx="8832819" cy="2246654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 w="38100" cap="flat">
            <a:solidFill>
              <a:schemeClr val="accent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20" name="Freeform 154">
            <a:extLst>
              <a:ext uri="{FF2B5EF4-FFF2-40B4-BE49-F238E27FC236}">
                <a16:creationId xmlns:a16="http://schemas.microsoft.com/office/drawing/2014/main" id="{E1D12AFC-525D-FD4B-AA17-29397FF89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7855" y="4660782"/>
            <a:ext cx="1647914" cy="1647914"/>
          </a:xfrm>
          <a:custGeom>
            <a:avLst/>
            <a:gdLst>
              <a:gd name="T0" fmla="*/ 1324 w 1325"/>
              <a:gd name="T1" fmla="*/ 662 h 1325"/>
              <a:gd name="T2" fmla="*/ 1324 w 1325"/>
              <a:gd name="T3" fmla="*/ 662 h 1325"/>
              <a:gd name="T4" fmla="*/ 662 w 1325"/>
              <a:gd name="T5" fmla="*/ 1324 h 1325"/>
              <a:gd name="T6" fmla="*/ 662 w 1325"/>
              <a:gd name="T7" fmla="*/ 1324 h 1325"/>
              <a:gd name="T8" fmla="*/ 0 w 1325"/>
              <a:gd name="T9" fmla="*/ 662 h 1325"/>
              <a:gd name="T10" fmla="*/ 0 w 1325"/>
              <a:gd name="T11" fmla="*/ 662 h 1325"/>
              <a:gd name="T12" fmla="*/ 662 w 1325"/>
              <a:gd name="T13" fmla="*/ 0 h 1325"/>
              <a:gd name="T14" fmla="*/ 662 w 1325"/>
              <a:gd name="T15" fmla="*/ 0 h 1325"/>
              <a:gd name="T16" fmla="*/ 1324 w 1325"/>
              <a:gd name="T17" fmla="*/ 662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25" h="1325">
                <a:moveTo>
                  <a:pt x="1324" y="662"/>
                </a:moveTo>
                <a:lnTo>
                  <a:pt x="1324" y="662"/>
                </a:lnTo>
                <a:cubicBezTo>
                  <a:pt x="1324" y="1028"/>
                  <a:pt x="1028" y="1324"/>
                  <a:pt x="662" y="1324"/>
                </a:cubicBezTo>
                <a:lnTo>
                  <a:pt x="662" y="1324"/>
                </a:lnTo>
                <a:cubicBezTo>
                  <a:pt x="296" y="1324"/>
                  <a:pt x="0" y="1028"/>
                  <a:pt x="0" y="662"/>
                </a:cubicBezTo>
                <a:lnTo>
                  <a:pt x="0" y="662"/>
                </a:lnTo>
                <a:cubicBezTo>
                  <a:pt x="0" y="297"/>
                  <a:pt x="296" y="0"/>
                  <a:pt x="662" y="0"/>
                </a:cubicBezTo>
                <a:lnTo>
                  <a:pt x="662" y="0"/>
                </a:lnTo>
                <a:cubicBezTo>
                  <a:pt x="1028" y="0"/>
                  <a:pt x="1324" y="297"/>
                  <a:pt x="1324" y="66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E1446F41-BDC7-6941-964A-9B0882D23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4769" y="5068520"/>
            <a:ext cx="777992" cy="777521"/>
          </a:xfrm>
          <a:custGeom>
            <a:avLst/>
            <a:gdLst>
              <a:gd name="connsiteX0" fmla="*/ 103020 w 224841"/>
              <a:gd name="connsiteY0" fmla="*/ 193314 h 224705"/>
              <a:gd name="connsiteX1" fmla="*/ 106028 w 224841"/>
              <a:gd name="connsiteY1" fmla="*/ 196211 h 224705"/>
              <a:gd name="connsiteX2" fmla="*/ 106028 w 224841"/>
              <a:gd name="connsiteY2" fmla="*/ 210332 h 224705"/>
              <a:gd name="connsiteX3" fmla="*/ 103020 w 224841"/>
              <a:gd name="connsiteY3" fmla="*/ 213590 h 224705"/>
              <a:gd name="connsiteX4" fmla="*/ 100012 w 224841"/>
              <a:gd name="connsiteY4" fmla="*/ 210332 h 224705"/>
              <a:gd name="connsiteX5" fmla="*/ 100012 w 224841"/>
              <a:gd name="connsiteY5" fmla="*/ 196211 h 224705"/>
              <a:gd name="connsiteX6" fmla="*/ 103020 w 224841"/>
              <a:gd name="connsiteY6" fmla="*/ 193314 h 224705"/>
              <a:gd name="connsiteX7" fmla="*/ 193787 w 224841"/>
              <a:gd name="connsiteY7" fmla="*/ 133238 h 224705"/>
              <a:gd name="connsiteX8" fmla="*/ 188394 w 224841"/>
              <a:gd name="connsiteY8" fmla="*/ 136479 h 224705"/>
              <a:gd name="connsiteX9" fmla="*/ 188394 w 224841"/>
              <a:gd name="connsiteY9" fmla="*/ 137199 h 224705"/>
              <a:gd name="connsiteX10" fmla="*/ 188034 w 224841"/>
              <a:gd name="connsiteY10" fmla="*/ 137199 h 224705"/>
              <a:gd name="connsiteX11" fmla="*/ 187675 w 224841"/>
              <a:gd name="connsiteY11" fmla="*/ 138640 h 224705"/>
              <a:gd name="connsiteX12" fmla="*/ 187675 w 224841"/>
              <a:gd name="connsiteY12" fmla="*/ 139000 h 224705"/>
              <a:gd name="connsiteX13" fmla="*/ 187675 w 224841"/>
              <a:gd name="connsiteY13" fmla="*/ 139360 h 224705"/>
              <a:gd name="connsiteX14" fmla="*/ 192708 w 224841"/>
              <a:gd name="connsiteY14" fmla="*/ 145122 h 224705"/>
              <a:gd name="connsiteX15" fmla="*/ 211044 w 224841"/>
              <a:gd name="connsiteY15" fmla="*/ 148723 h 224705"/>
              <a:gd name="connsiteX16" fmla="*/ 209606 w 224841"/>
              <a:gd name="connsiteY16" fmla="*/ 146202 h 224705"/>
              <a:gd name="connsiteX17" fmla="*/ 211044 w 224841"/>
              <a:gd name="connsiteY17" fmla="*/ 138640 h 224705"/>
              <a:gd name="connsiteX18" fmla="*/ 213201 w 224841"/>
              <a:gd name="connsiteY18" fmla="*/ 137199 h 224705"/>
              <a:gd name="connsiteX19" fmla="*/ 194865 w 224841"/>
              <a:gd name="connsiteY19" fmla="*/ 133238 h 224705"/>
              <a:gd name="connsiteX20" fmla="*/ 193787 w 224841"/>
              <a:gd name="connsiteY20" fmla="*/ 133238 h 224705"/>
              <a:gd name="connsiteX21" fmla="*/ 126555 w 224841"/>
              <a:gd name="connsiteY21" fmla="*/ 102629 h 224705"/>
              <a:gd name="connsiteX22" fmla="*/ 112533 w 224841"/>
              <a:gd name="connsiteY22" fmla="*/ 116313 h 224705"/>
              <a:gd name="connsiteX23" fmla="*/ 113252 w 224841"/>
              <a:gd name="connsiteY23" fmla="*/ 118474 h 224705"/>
              <a:gd name="connsiteX24" fmla="*/ 132307 w 224841"/>
              <a:gd name="connsiteY24" fmla="*/ 122795 h 224705"/>
              <a:gd name="connsiteX25" fmla="*/ 132307 w 224841"/>
              <a:gd name="connsiteY25" fmla="*/ 119914 h 224705"/>
              <a:gd name="connsiteX26" fmla="*/ 126555 w 224841"/>
              <a:gd name="connsiteY26" fmla="*/ 102629 h 224705"/>
              <a:gd name="connsiteX27" fmla="*/ 104264 w 224841"/>
              <a:gd name="connsiteY27" fmla="*/ 91826 h 224705"/>
              <a:gd name="connsiteX28" fmla="*/ 76220 w 224841"/>
              <a:gd name="connsiteY28" fmla="*/ 119914 h 224705"/>
              <a:gd name="connsiteX29" fmla="*/ 104264 w 224841"/>
              <a:gd name="connsiteY29" fmla="*/ 148363 h 224705"/>
              <a:gd name="connsiteX30" fmla="*/ 130869 w 224841"/>
              <a:gd name="connsiteY30" fmla="*/ 129277 h 224705"/>
              <a:gd name="connsiteX31" fmla="*/ 111814 w 224841"/>
              <a:gd name="connsiteY31" fmla="*/ 124956 h 224705"/>
              <a:gd name="connsiteX32" fmla="*/ 104264 w 224841"/>
              <a:gd name="connsiteY32" fmla="*/ 129277 h 224705"/>
              <a:gd name="connsiteX33" fmla="*/ 95275 w 224841"/>
              <a:gd name="connsiteY33" fmla="*/ 119914 h 224705"/>
              <a:gd name="connsiteX34" fmla="*/ 104264 w 224841"/>
              <a:gd name="connsiteY34" fmla="*/ 110912 h 224705"/>
              <a:gd name="connsiteX35" fmla="*/ 108219 w 224841"/>
              <a:gd name="connsiteY35" fmla="*/ 111632 h 224705"/>
              <a:gd name="connsiteX36" fmla="*/ 121881 w 224841"/>
              <a:gd name="connsiteY36" fmla="*/ 97948 h 224705"/>
              <a:gd name="connsiteX37" fmla="*/ 117207 w 224841"/>
              <a:gd name="connsiteY37" fmla="*/ 95067 h 224705"/>
              <a:gd name="connsiteX38" fmla="*/ 104264 w 224841"/>
              <a:gd name="connsiteY38" fmla="*/ 91826 h 224705"/>
              <a:gd name="connsiteX39" fmla="*/ 151003 w 224841"/>
              <a:gd name="connsiteY39" fmla="*/ 77782 h 224705"/>
              <a:gd name="connsiteX40" fmla="*/ 131229 w 224841"/>
              <a:gd name="connsiteY40" fmla="*/ 97948 h 224705"/>
              <a:gd name="connsiteX41" fmla="*/ 139138 w 224841"/>
              <a:gd name="connsiteY41" fmla="*/ 119914 h 224705"/>
              <a:gd name="connsiteX42" fmla="*/ 138779 w 224841"/>
              <a:gd name="connsiteY42" fmla="*/ 124236 h 224705"/>
              <a:gd name="connsiteX43" fmla="*/ 166822 w 224841"/>
              <a:gd name="connsiteY43" fmla="*/ 129997 h 224705"/>
              <a:gd name="connsiteX44" fmla="*/ 167181 w 224841"/>
              <a:gd name="connsiteY44" fmla="*/ 119914 h 224705"/>
              <a:gd name="connsiteX45" fmla="*/ 151003 w 224841"/>
              <a:gd name="connsiteY45" fmla="*/ 77782 h 224705"/>
              <a:gd name="connsiteX46" fmla="*/ 104264 w 224841"/>
              <a:gd name="connsiteY46" fmla="*/ 56536 h 224705"/>
              <a:gd name="connsiteX47" fmla="*/ 40986 w 224841"/>
              <a:gd name="connsiteY47" fmla="*/ 119914 h 224705"/>
              <a:gd name="connsiteX48" fmla="*/ 104264 w 224841"/>
              <a:gd name="connsiteY48" fmla="*/ 183293 h 224705"/>
              <a:gd name="connsiteX49" fmla="*/ 165024 w 224841"/>
              <a:gd name="connsiteY49" fmla="*/ 136479 h 224705"/>
              <a:gd name="connsiteX50" fmla="*/ 137341 w 224841"/>
              <a:gd name="connsiteY50" fmla="*/ 130357 h 224705"/>
              <a:gd name="connsiteX51" fmla="*/ 104264 w 224841"/>
              <a:gd name="connsiteY51" fmla="*/ 154845 h 224705"/>
              <a:gd name="connsiteX52" fmla="*/ 69389 w 224841"/>
              <a:gd name="connsiteY52" fmla="*/ 119914 h 224705"/>
              <a:gd name="connsiteX53" fmla="*/ 104264 w 224841"/>
              <a:gd name="connsiteY53" fmla="*/ 85344 h 224705"/>
              <a:gd name="connsiteX54" fmla="*/ 120083 w 224841"/>
              <a:gd name="connsiteY54" fmla="*/ 88946 h 224705"/>
              <a:gd name="connsiteX55" fmla="*/ 126555 w 224841"/>
              <a:gd name="connsiteY55" fmla="*/ 93267 h 224705"/>
              <a:gd name="connsiteX56" fmla="*/ 146329 w 224841"/>
              <a:gd name="connsiteY56" fmla="*/ 73101 h 224705"/>
              <a:gd name="connsiteX57" fmla="*/ 104264 w 224841"/>
              <a:gd name="connsiteY57" fmla="*/ 56536 h 224705"/>
              <a:gd name="connsiteX58" fmla="*/ 175451 w 224841"/>
              <a:gd name="connsiteY58" fmla="*/ 53295 h 224705"/>
              <a:gd name="connsiteX59" fmla="*/ 155677 w 224841"/>
              <a:gd name="connsiteY59" fmla="*/ 73101 h 224705"/>
              <a:gd name="connsiteX60" fmla="*/ 174013 w 224841"/>
              <a:gd name="connsiteY60" fmla="*/ 119914 h 224705"/>
              <a:gd name="connsiteX61" fmla="*/ 172934 w 224841"/>
              <a:gd name="connsiteY61" fmla="*/ 131438 h 224705"/>
              <a:gd name="connsiteX62" fmla="*/ 182641 w 224841"/>
              <a:gd name="connsiteY62" fmla="*/ 133598 h 224705"/>
              <a:gd name="connsiteX63" fmla="*/ 196303 w 224841"/>
              <a:gd name="connsiteY63" fmla="*/ 127117 h 224705"/>
              <a:gd name="connsiteX64" fmla="*/ 201696 w 224841"/>
              <a:gd name="connsiteY64" fmla="*/ 128197 h 224705"/>
              <a:gd name="connsiteX65" fmla="*/ 202056 w 224841"/>
              <a:gd name="connsiteY65" fmla="*/ 119914 h 224705"/>
              <a:gd name="connsiteX66" fmla="*/ 175451 w 224841"/>
              <a:gd name="connsiteY66" fmla="*/ 53295 h 224705"/>
              <a:gd name="connsiteX67" fmla="*/ 103020 w 224841"/>
              <a:gd name="connsiteY67" fmla="*/ 25039 h 224705"/>
              <a:gd name="connsiteX68" fmla="*/ 106028 w 224841"/>
              <a:gd name="connsiteY68" fmla="*/ 28187 h 224705"/>
              <a:gd name="connsiteX69" fmla="*/ 106028 w 224841"/>
              <a:gd name="connsiteY69" fmla="*/ 42179 h 224705"/>
              <a:gd name="connsiteX70" fmla="*/ 103020 w 224841"/>
              <a:gd name="connsiteY70" fmla="*/ 45327 h 224705"/>
              <a:gd name="connsiteX71" fmla="*/ 100012 w 224841"/>
              <a:gd name="connsiteY71" fmla="*/ 42179 h 224705"/>
              <a:gd name="connsiteX72" fmla="*/ 100012 w 224841"/>
              <a:gd name="connsiteY72" fmla="*/ 28187 h 224705"/>
              <a:gd name="connsiteX73" fmla="*/ 103020 w 224841"/>
              <a:gd name="connsiteY73" fmla="*/ 25039 h 224705"/>
              <a:gd name="connsiteX74" fmla="*/ 104264 w 224841"/>
              <a:gd name="connsiteY74" fmla="*/ 21966 h 224705"/>
              <a:gd name="connsiteX75" fmla="*/ 6831 w 224841"/>
              <a:gd name="connsiteY75" fmla="*/ 119914 h 224705"/>
              <a:gd name="connsiteX76" fmla="*/ 104264 w 224841"/>
              <a:gd name="connsiteY76" fmla="*/ 217863 h 224705"/>
              <a:gd name="connsiteX77" fmla="*/ 196303 w 224841"/>
              <a:gd name="connsiteY77" fmla="*/ 152684 h 224705"/>
              <a:gd name="connsiteX78" fmla="*/ 191270 w 224841"/>
              <a:gd name="connsiteY78" fmla="*/ 151243 h 224705"/>
              <a:gd name="connsiteX79" fmla="*/ 181563 w 224841"/>
              <a:gd name="connsiteY79" fmla="*/ 140080 h 224705"/>
              <a:gd name="connsiteX80" fmla="*/ 171855 w 224841"/>
              <a:gd name="connsiteY80" fmla="*/ 137920 h 224705"/>
              <a:gd name="connsiteX81" fmla="*/ 104264 w 224841"/>
              <a:gd name="connsiteY81" fmla="*/ 189775 h 224705"/>
              <a:gd name="connsiteX82" fmla="*/ 34515 w 224841"/>
              <a:gd name="connsiteY82" fmla="*/ 119914 h 224705"/>
              <a:gd name="connsiteX83" fmla="*/ 104264 w 224841"/>
              <a:gd name="connsiteY83" fmla="*/ 50414 h 224705"/>
              <a:gd name="connsiteX84" fmla="*/ 151003 w 224841"/>
              <a:gd name="connsiteY84" fmla="*/ 68420 h 224705"/>
              <a:gd name="connsiteX85" fmla="*/ 170777 w 224841"/>
              <a:gd name="connsiteY85" fmla="*/ 48614 h 224705"/>
              <a:gd name="connsiteX86" fmla="*/ 104264 w 224841"/>
              <a:gd name="connsiteY86" fmla="*/ 21966 h 224705"/>
              <a:gd name="connsiteX87" fmla="*/ 207089 w 224841"/>
              <a:gd name="connsiteY87" fmla="*/ 9723 h 224705"/>
              <a:gd name="connsiteX88" fmla="*/ 193787 w 224841"/>
              <a:gd name="connsiteY88" fmla="*/ 22686 h 224705"/>
              <a:gd name="connsiteX89" fmla="*/ 193068 w 224841"/>
              <a:gd name="connsiteY89" fmla="*/ 29888 h 224705"/>
              <a:gd name="connsiteX90" fmla="*/ 193427 w 224841"/>
              <a:gd name="connsiteY90" fmla="*/ 30249 h 224705"/>
              <a:gd name="connsiteX91" fmla="*/ 193427 w 224841"/>
              <a:gd name="connsiteY91" fmla="*/ 30609 h 224705"/>
              <a:gd name="connsiteX92" fmla="*/ 194506 w 224841"/>
              <a:gd name="connsiteY92" fmla="*/ 31689 h 224705"/>
              <a:gd name="connsiteX93" fmla="*/ 195225 w 224841"/>
              <a:gd name="connsiteY93" fmla="*/ 31689 h 224705"/>
              <a:gd name="connsiteX94" fmla="*/ 202415 w 224841"/>
              <a:gd name="connsiteY94" fmla="*/ 30969 h 224705"/>
              <a:gd name="connsiteX95" fmla="*/ 215358 w 224841"/>
              <a:gd name="connsiteY95" fmla="*/ 18005 h 224705"/>
              <a:gd name="connsiteX96" fmla="*/ 212482 w 224841"/>
              <a:gd name="connsiteY96" fmla="*/ 18005 h 224705"/>
              <a:gd name="connsiteX97" fmla="*/ 207089 w 224841"/>
              <a:gd name="connsiteY97" fmla="*/ 12243 h 224705"/>
              <a:gd name="connsiteX98" fmla="*/ 211044 w 224841"/>
              <a:gd name="connsiteY98" fmla="*/ 360 h 224705"/>
              <a:gd name="connsiteX99" fmla="*/ 213561 w 224841"/>
              <a:gd name="connsiteY99" fmla="*/ 4321 h 224705"/>
              <a:gd name="connsiteX100" fmla="*/ 213561 w 224841"/>
              <a:gd name="connsiteY100" fmla="*/ 11523 h 224705"/>
              <a:gd name="connsiteX101" fmla="*/ 220392 w 224841"/>
              <a:gd name="connsiteY101" fmla="*/ 11523 h 224705"/>
              <a:gd name="connsiteX102" fmla="*/ 224706 w 224841"/>
              <a:gd name="connsiteY102" fmla="*/ 14044 h 224705"/>
              <a:gd name="connsiteX103" fmla="*/ 223628 w 224841"/>
              <a:gd name="connsiteY103" fmla="*/ 19085 h 224705"/>
              <a:gd name="connsiteX104" fmla="*/ 207089 w 224841"/>
              <a:gd name="connsiteY104" fmla="*/ 35650 h 224705"/>
              <a:gd name="connsiteX105" fmla="*/ 198101 w 224841"/>
              <a:gd name="connsiteY105" fmla="*/ 39251 h 224705"/>
              <a:gd name="connsiteX106" fmla="*/ 191989 w 224841"/>
              <a:gd name="connsiteY106" fmla="*/ 37811 h 224705"/>
              <a:gd name="connsiteX107" fmla="*/ 191629 w 224841"/>
              <a:gd name="connsiteY107" fmla="*/ 37451 h 224705"/>
              <a:gd name="connsiteX108" fmla="*/ 180125 w 224841"/>
              <a:gd name="connsiteY108" fmla="*/ 48614 h 224705"/>
              <a:gd name="connsiteX109" fmla="*/ 208527 w 224841"/>
              <a:gd name="connsiteY109" fmla="*/ 119914 h 224705"/>
              <a:gd name="connsiteX110" fmla="*/ 208168 w 224841"/>
              <a:gd name="connsiteY110" fmla="*/ 129277 h 224705"/>
              <a:gd name="connsiteX111" fmla="*/ 219313 w 224841"/>
              <a:gd name="connsiteY111" fmla="*/ 131438 h 224705"/>
              <a:gd name="connsiteX112" fmla="*/ 222909 w 224841"/>
              <a:gd name="connsiteY112" fmla="*/ 135039 h 224705"/>
              <a:gd name="connsiteX113" fmla="*/ 220751 w 224841"/>
              <a:gd name="connsiteY113" fmla="*/ 139720 h 224705"/>
              <a:gd name="connsiteX114" fmla="*/ 215358 w 224841"/>
              <a:gd name="connsiteY114" fmla="*/ 143321 h 224705"/>
              <a:gd name="connsiteX115" fmla="*/ 218954 w 224841"/>
              <a:gd name="connsiteY115" fmla="*/ 149083 h 224705"/>
              <a:gd name="connsiteX116" fmla="*/ 218954 w 224841"/>
              <a:gd name="connsiteY116" fmla="*/ 154124 h 224705"/>
              <a:gd name="connsiteX117" fmla="*/ 215358 w 224841"/>
              <a:gd name="connsiteY117" fmla="*/ 156285 h 224705"/>
              <a:gd name="connsiteX118" fmla="*/ 214280 w 224841"/>
              <a:gd name="connsiteY118" fmla="*/ 155925 h 224705"/>
              <a:gd name="connsiteX119" fmla="*/ 203134 w 224841"/>
              <a:gd name="connsiteY119" fmla="*/ 153764 h 224705"/>
              <a:gd name="connsiteX120" fmla="*/ 104264 w 224841"/>
              <a:gd name="connsiteY120" fmla="*/ 224705 h 224705"/>
              <a:gd name="connsiteX121" fmla="*/ 0 w 224841"/>
              <a:gd name="connsiteY121" fmla="*/ 119914 h 224705"/>
              <a:gd name="connsiteX122" fmla="*/ 104264 w 224841"/>
              <a:gd name="connsiteY122" fmla="*/ 15844 h 224705"/>
              <a:gd name="connsiteX123" fmla="*/ 175451 w 224841"/>
              <a:gd name="connsiteY123" fmla="*/ 43933 h 224705"/>
              <a:gd name="connsiteX124" fmla="*/ 187315 w 224841"/>
              <a:gd name="connsiteY124" fmla="*/ 32409 h 224705"/>
              <a:gd name="connsiteX125" fmla="*/ 189472 w 224841"/>
              <a:gd name="connsiteY125" fmla="*/ 18005 h 224705"/>
              <a:gd name="connsiteX126" fmla="*/ 206011 w 224841"/>
              <a:gd name="connsiteY126" fmla="*/ 1440 h 224705"/>
              <a:gd name="connsiteX127" fmla="*/ 211044 w 224841"/>
              <a:gd name="connsiteY127" fmla="*/ 360 h 224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224841" h="224705">
                <a:moveTo>
                  <a:pt x="103020" y="193314"/>
                </a:moveTo>
                <a:cubicBezTo>
                  <a:pt x="104691" y="193314"/>
                  <a:pt x="106028" y="194400"/>
                  <a:pt x="106028" y="196211"/>
                </a:cubicBezTo>
                <a:lnTo>
                  <a:pt x="106028" y="210332"/>
                </a:lnTo>
                <a:cubicBezTo>
                  <a:pt x="106028" y="212142"/>
                  <a:pt x="104691" y="213590"/>
                  <a:pt x="103020" y="213590"/>
                </a:cubicBezTo>
                <a:cubicBezTo>
                  <a:pt x="101349" y="213590"/>
                  <a:pt x="100012" y="212142"/>
                  <a:pt x="100012" y="210332"/>
                </a:cubicBezTo>
                <a:lnTo>
                  <a:pt x="100012" y="196211"/>
                </a:lnTo>
                <a:cubicBezTo>
                  <a:pt x="100012" y="194400"/>
                  <a:pt x="101349" y="193314"/>
                  <a:pt x="103020" y="193314"/>
                </a:cubicBezTo>
                <a:close/>
                <a:moveTo>
                  <a:pt x="193787" y="133238"/>
                </a:moveTo>
                <a:cubicBezTo>
                  <a:pt x="191629" y="133238"/>
                  <a:pt x="189472" y="134679"/>
                  <a:pt x="188394" y="136479"/>
                </a:cubicBezTo>
                <a:lnTo>
                  <a:pt x="188394" y="137199"/>
                </a:lnTo>
                <a:lnTo>
                  <a:pt x="188034" y="137199"/>
                </a:lnTo>
                <a:lnTo>
                  <a:pt x="187675" y="138640"/>
                </a:lnTo>
                <a:lnTo>
                  <a:pt x="187675" y="139000"/>
                </a:lnTo>
                <a:lnTo>
                  <a:pt x="187675" y="139360"/>
                </a:lnTo>
                <a:cubicBezTo>
                  <a:pt x="188034" y="142241"/>
                  <a:pt x="189832" y="144401"/>
                  <a:pt x="192708" y="145122"/>
                </a:cubicBezTo>
                <a:lnTo>
                  <a:pt x="211044" y="148723"/>
                </a:lnTo>
                <a:lnTo>
                  <a:pt x="209606" y="146202"/>
                </a:lnTo>
                <a:cubicBezTo>
                  <a:pt x="207808" y="144041"/>
                  <a:pt x="208168" y="140440"/>
                  <a:pt x="211044" y="138640"/>
                </a:cubicBezTo>
                <a:lnTo>
                  <a:pt x="213201" y="137199"/>
                </a:lnTo>
                <a:lnTo>
                  <a:pt x="194865" y="133238"/>
                </a:lnTo>
                <a:cubicBezTo>
                  <a:pt x="194506" y="133238"/>
                  <a:pt x="194146" y="133238"/>
                  <a:pt x="193787" y="133238"/>
                </a:cubicBezTo>
                <a:close/>
                <a:moveTo>
                  <a:pt x="126555" y="102629"/>
                </a:moveTo>
                <a:lnTo>
                  <a:pt x="112533" y="116313"/>
                </a:lnTo>
                <a:cubicBezTo>
                  <a:pt x="112893" y="117034"/>
                  <a:pt x="113252" y="117754"/>
                  <a:pt x="113252" y="118474"/>
                </a:cubicBezTo>
                <a:lnTo>
                  <a:pt x="132307" y="122795"/>
                </a:lnTo>
                <a:cubicBezTo>
                  <a:pt x="132307" y="121715"/>
                  <a:pt x="132307" y="120995"/>
                  <a:pt x="132307" y="119914"/>
                </a:cubicBezTo>
                <a:cubicBezTo>
                  <a:pt x="132307" y="113433"/>
                  <a:pt x="130150" y="107311"/>
                  <a:pt x="126555" y="102629"/>
                </a:cubicBezTo>
                <a:close/>
                <a:moveTo>
                  <a:pt x="104264" y="91826"/>
                </a:moveTo>
                <a:cubicBezTo>
                  <a:pt x="88804" y="91826"/>
                  <a:pt x="76220" y="104430"/>
                  <a:pt x="76220" y="119914"/>
                </a:cubicBezTo>
                <a:cubicBezTo>
                  <a:pt x="76220" y="135399"/>
                  <a:pt x="88804" y="148363"/>
                  <a:pt x="104264" y="148363"/>
                </a:cubicBezTo>
                <a:cubicBezTo>
                  <a:pt x="116488" y="148363"/>
                  <a:pt x="127274" y="140080"/>
                  <a:pt x="130869" y="129277"/>
                </a:cubicBezTo>
                <a:lnTo>
                  <a:pt x="111814" y="124956"/>
                </a:lnTo>
                <a:cubicBezTo>
                  <a:pt x="110376" y="127477"/>
                  <a:pt x="107500" y="129277"/>
                  <a:pt x="104264" y="129277"/>
                </a:cubicBezTo>
                <a:cubicBezTo>
                  <a:pt x="99230" y="129277"/>
                  <a:pt x="95275" y="124956"/>
                  <a:pt x="95275" y="119914"/>
                </a:cubicBezTo>
                <a:cubicBezTo>
                  <a:pt x="95275" y="115233"/>
                  <a:pt x="99230" y="110912"/>
                  <a:pt x="104264" y="110912"/>
                </a:cubicBezTo>
                <a:cubicBezTo>
                  <a:pt x="105702" y="110912"/>
                  <a:pt x="106781" y="111272"/>
                  <a:pt x="108219" y="111632"/>
                </a:cubicBezTo>
                <a:lnTo>
                  <a:pt x="121881" y="97948"/>
                </a:lnTo>
                <a:cubicBezTo>
                  <a:pt x="120443" y="96868"/>
                  <a:pt x="119005" y="95787"/>
                  <a:pt x="117207" y="95067"/>
                </a:cubicBezTo>
                <a:cubicBezTo>
                  <a:pt x="113252" y="92907"/>
                  <a:pt x="108938" y="91826"/>
                  <a:pt x="104264" y="91826"/>
                </a:cubicBezTo>
                <a:close/>
                <a:moveTo>
                  <a:pt x="151003" y="77782"/>
                </a:moveTo>
                <a:lnTo>
                  <a:pt x="131229" y="97948"/>
                </a:lnTo>
                <a:cubicBezTo>
                  <a:pt x="136262" y="104070"/>
                  <a:pt x="139138" y="111632"/>
                  <a:pt x="139138" y="119914"/>
                </a:cubicBezTo>
                <a:cubicBezTo>
                  <a:pt x="139138" y="121355"/>
                  <a:pt x="139138" y="122795"/>
                  <a:pt x="138779" y="124236"/>
                </a:cubicBezTo>
                <a:lnTo>
                  <a:pt x="166822" y="129997"/>
                </a:lnTo>
                <a:cubicBezTo>
                  <a:pt x="167181" y="126756"/>
                  <a:pt x="167181" y="123515"/>
                  <a:pt x="167181" y="119914"/>
                </a:cubicBezTo>
                <a:cubicBezTo>
                  <a:pt x="167181" y="103710"/>
                  <a:pt x="161069" y="88946"/>
                  <a:pt x="151003" y="77782"/>
                </a:cubicBezTo>
                <a:close/>
                <a:moveTo>
                  <a:pt x="104264" y="56536"/>
                </a:moveTo>
                <a:cubicBezTo>
                  <a:pt x="69389" y="56536"/>
                  <a:pt x="40986" y="84984"/>
                  <a:pt x="40986" y="119914"/>
                </a:cubicBezTo>
                <a:cubicBezTo>
                  <a:pt x="40986" y="154845"/>
                  <a:pt x="69389" y="183293"/>
                  <a:pt x="104264" y="183293"/>
                </a:cubicBezTo>
                <a:cubicBezTo>
                  <a:pt x="133386" y="183293"/>
                  <a:pt x="157834" y="163487"/>
                  <a:pt x="165024" y="136479"/>
                </a:cubicBezTo>
                <a:lnTo>
                  <a:pt x="137341" y="130357"/>
                </a:lnTo>
                <a:cubicBezTo>
                  <a:pt x="133026" y="144401"/>
                  <a:pt x="119724" y="154845"/>
                  <a:pt x="104264" y="154845"/>
                </a:cubicBezTo>
                <a:cubicBezTo>
                  <a:pt x="85208" y="154845"/>
                  <a:pt x="69389" y="139360"/>
                  <a:pt x="69389" y="119914"/>
                </a:cubicBezTo>
                <a:cubicBezTo>
                  <a:pt x="69389" y="100829"/>
                  <a:pt x="85208" y="85344"/>
                  <a:pt x="104264" y="85344"/>
                </a:cubicBezTo>
                <a:cubicBezTo>
                  <a:pt x="109657" y="85344"/>
                  <a:pt x="115409" y="86785"/>
                  <a:pt x="120083" y="88946"/>
                </a:cubicBezTo>
                <a:cubicBezTo>
                  <a:pt x="122600" y="90386"/>
                  <a:pt x="124397" y="91826"/>
                  <a:pt x="126555" y="93267"/>
                </a:cubicBezTo>
                <a:lnTo>
                  <a:pt x="146329" y="73101"/>
                </a:lnTo>
                <a:cubicBezTo>
                  <a:pt x="135183" y="63018"/>
                  <a:pt x="120443" y="56536"/>
                  <a:pt x="104264" y="56536"/>
                </a:cubicBezTo>
                <a:close/>
                <a:moveTo>
                  <a:pt x="175451" y="53295"/>
                </a:moveTo>
                <a:lnTo>
                  <a:pt x="155677" y="73101"/>
                </a:lnTo>
                <a:cubicBezTo>
                  <a:pt x="167181" y="85705"/>
                  <a:pt x="174013" y="101909"/>
                  <a:pt x="174013" y="119914"/>
                </a:cubicBezTo>
                <a:cubicBezTo>
                  <a:pt x="174013" y="123876"/>
                  <a:pt x="173653" y="127837"/>
                  <a:pt x="172934" y="131438"/>
                </a:cubicBezTo>
                <a:lnTo>
                  <a:pt x="182641" y="133598"/>
                </a:lnTo>
                <a:cubicBezTo>
                  <a:pt x="185158" y="128557"/>
                  <a:pt x="190910" y="125676"/>
                  <a:pt x="196303" y="127117"/>
                </a:cubicBezTo>
                <a:lnTo>
                  <a:pt x="201696" y="128197"/>
                </a:lnTo>
                <a:cubicBezTo>
                  <a:pt x="202056" y="125316"/>
                  <a:pt x="202056" y="122795"/>
                  <a:pt x="202056" y="119914"/>
                </a:cubicBezTo>
                <a:cubicBezTo>
                  <a:pt x="202056" y="94347"/>
                  <a:pt x="191989" y="70580"/>
                  <a:pt x="175451" y="53295"/>
                </a:cubicBezTo>
                <a:close/>
                <a:moveTo>
                  <a:pt x="103020" y="25039"/>
                </a:moveTo>
                <a:cubicBezTo>
                  <a:pt x="104691" y="25039"/>
                  <a:pt x="106028" y="26438"/>
                  <a:pt x="106028" y="28187"/>
                </a:cubicBezTo>
                <a:lnTo>
                  <a:pt x="106028" y="42179"/>
                </a:lnTo>
                <a:cubicBezTo>
                  <a:pt x="106028" y="43928"/>
                  <a:pt x="104691" y="45327"/>
                  <a:pt x="103020" y="45327"/>
                </a:cubicBezTo>
                <a:cubicBezTo>
                  <a:pt x="101349" y="45327"/>
                  <a:pt x="100012" y="43928"/>
                  <a:pt x="100012" y="42179"/>
                </a:cubicBezTo>
                <a:lnTo>
                  <a:pt x="100012" y="28187"/>
                </a:lnTo>
                <a:cubicBezTo>
                  <a:pt x="100012" y="26438"/>
                  <a:pt x="101349" y="25039"/>
                  <a:pt x="103020" y="25039"/>
                </a:cubicBezTo>
                <a:close/>
                <a:moveTo>
                  <a:pt x="104264" y="21966"/>
                </a:moveTo>
                <a:cubicBezTo>
                  <a:pt x="50334" y="21966"/>
                  <a:pt x="6831" y="66259"/>
                  <a:pt x="6831" y="119914"/>
                </a:cubicBezTo>
                <a:cubicBezTo>
                  <a:pt x="6831" y="173930"/>
                  <a:pt x="50334" y="217863"/>
                  <a:pt x="104264" y="217863"/>
                </a:cubicBezTo>
                <a:cubicBezTo>
                  <a:pt x="145969" y="217863"/>
                  <a:pt x="182641" y="191575"/>
                  <a:pt x="196303" y="152684"/>
                </a:cubicBezTo>
                <a:lnTo>
                  <a:pt x="191270" y="151243"/>
                </a:lnTo>
                <a:cubicBezTo>
                  <a:pt x="185877" y="150163"/>
                  <a:pt x="181922" y="145842"/>
                  <a:pt x="181563" y="140080"/>
                </a:cubicBezTo>
                <a:lnTo>
                  <a:pt x="171855" y="137920"/>
                </a:lnTo>
                <a:cubicBezTo>
                  <a:pt x="163946" y="167808"/>
                  <a:pt x="136621" y="189775"/>
                  <a:pt x="104264" y="189775"/>
                </a:cubicBezTo>
                <a:cubicBezTo>
                  <a:pt x="65794" y="189775"/>
                  <a:pt x="34515" y="158446"/>
                  <a:pt x="34515" y="119914"/>
                </a:cubicBezTo>
                <a:cubicBezTo>
                  <a:pt x="34515" y="81743"/>
                  <a:pt x="65794" y="50414"/>
                  <a:pt x="104264" y="50414"/>
                </a:cubicBezTo>
                <a:cubicBezTo>
                  <a:pt x="122240" y="50414"/>
                  <a:pt x="138779" y="57256"/>
                  <a:pt x="151003" y="68420"/>
                </a:cubicBezTo>
                <a:lnTo>
                  <a:pt x="170777" y="48614"/>
                </a:lnTo>
                <a:cubicBezTo>
                  <a:pt x="153519" y="32409"/>
                  <a:pt x="130150" y="21966"/>
                  <a:pt x="104264" y="21966"/>
                </a:cubicBezTo>
                <a:close/>
                <a:moveTo>
                  <a:pt x="207089" y="9723"/>
                </a:moveTo>
                <a:lnTo>
                  <a:pt x="193787" y="22686"/>
                </a:lnTo>
                <a:cubicBezTo>
                  <a:pt x="191989" y="24487"/>
                  <a:pt x="191629" y="27368"/>
                  <a:pt x="193068" y="29888"/>
                </a:cubicBezTo>
                <a:lnTo>
                  <a:pt x="193427" y="30249"/>
                </a:lnTo>
                <a:lnTo>
                  <a:pt x="193427" y="30609"/>
                </a:lnTo>
                <a:lnTo>
                  <a:pt x="194506" y="31689"/>
                </a:lnTo>
                <a:lnTo>
                  <a:pt x="195225" y="31689"/>
                </a:lnTo>
                <a:cubicBezTo>
                  <a:pt x="197382" y="33129"/>
                  <a:pt x="200258" y="32769"/>
                  <a:pt x="202415" y="30969"/>
                </a:cubicBezTo>
                <a:lnTo>
                  <a:pt x="215358" y="18005"/>
                </a:lnTo>
                <a:lnTo>
                  <a:pt x="212482" y="18005"/>
                </a:lnTo>
                <a:cubicBezTo>
                  <a:pt x="209606" y="18005"/>
                  <a:pt x="207089" y="15124"/>
                  <a:pt x="207089" y="12243"/>
                </a:cubicBezTo>
                <a:close/>
                <a:moveTo>
                  <a:pt x="211044" y="360"/>
                </a:moveTo>
                <a:cubicBezTo>
                  <a:pt x="212482" y="1080"/>
                  <a:pt x="213561" y="2881"/>
                  <a:pt x="213561" y="4321"/>
                </a:cubicBezTo>
                <a:lnTo>
                  <a:pt x="213561" y="11523"/>
                </a:lnTo>
                <a:lnTo>
                  <a:pt x="220392" y="11523"/>
                </a:lnTo>
                <a:cubicBezTo>
                  <a:pt x="222189" y="11523"/>
                  <a:pt x="223987" y="12243"/>
                  <a:pt x="224706" y="14044"/>
                </a:cubicBezTo>
                <a:cubicBezTo>
                  <a:pt x="225066" y="15844"/>
                  <a:pt x="224706" y="17645"/>
                  <a:pt x="223628" y="19085"/>
                </a:cubicBezTo>
                <a:lnTo>
                  <a:pt x="207089" y="35650"/>
                </a:lnTo>
                <a:cubicBezTo>
                  <a:pt x="204573" y="37811"/>
                  <a:pt x="201337" y="39251"/>
                  <a:pt x="198101" y="39251"/>
                </a:cubicBezTo>
                <a:cubicBezTo>
                  <a:pt x="195944" y="39251"/>
                  <a:pt x="193787" y="38891"/>
                  <a:pt x="191989" y="37811"/>
                </a:cubicBezTo>
                <a:cubicBezTo>
                  <a:pt x="191629" y="37451"/>
                  <a:pt x="191629" y="37451"/>
                  <a:pt x="191629" y="37451"/>
                </a:cubicBezTo>
                <a:lnTo>
                  <a:pt x="180125" y="48614"/>
                </a:lnTo>
                <a:cubicBezTo>
                  <a:pt x="197741" y="67339"/>
                  <a:pt x="208527" y="92547"/>
                  <a:pt x="208527" y="119914"/>
                </a:cubicBezTo>
                <a:cubicBezTo>
                  <a:pt x="208527" y="123155"/>
                  <a:pt x="208168" y="126396"/>
                  <a:pt x="208168" y="129277"/>
                </a:cubicBezTo>
                <a:lnTo>
                  <a:pt x="219313" y="131438"/>
                </a:lnTo>
                <a:cubicBezTo>
                  <a:pt x="221111" y="132158"/>
                  <a:pt x="222549" y="133238"/>
                  <a:pt x="222909" y="135039"/>
                </a:cubicBezTo>
                <a:cubicBezTo>
                  <a:pt x="223268" y="136839"/>
                  <a:pt x="222189" y="138640"/>
                  <a:pt x="220751" y="139720"/>
                </a:cubicBezTo>
                <a:lnTo>
                  <a:pt x="215358" y="143321"/>
                </a:lnTo>
                <a:lnTo>
                  <a:pt x="218954" y="149083"/>
                </a:lnTo>
                <a:cubicBezTo>
                  <a:pt x="220032" y="150883"/>
                  <a:pt x="220032" y="152684"/>
                  <a:pt x="218954" y="154124"/>
                </a:cubicBezTo>
                <a:cubicBezTo>
                  <a:pt x="218235" y="155205"/>
                  <a:pt x="216797" y="156285"/>
                  <a:pt x="215358" y="156285"/>
                </a:cubicBezTo>
                <a:cubicBezTo>
                  <a:pt x="214999" y="156285"/>
                  <a:pt x="214639" y="155925"/>
                  <a:pt x="214280" y="155925"/>
                </a:cubicBezTo>
                <a:lnTo>
                  <a:pt x="203134" y="153764"/>
                </a:lnTo>
                <a:cubicBezTo>
                  <a:pt x="188394" y="196257"/>
                  <a:pt x="149205" y="224705"/>
                  <a:pt x="104264" y="224705"/>
                </a:cubicBezTo>
                <a:cubicBezTo>
                  <a:pt x="46739" y="224705"/>
                  <a:pt x="0" y="177531"/>
                  <a:pt x="0" y="119914"/>
                </a:cubicBezTo>
                <a:cubicBezTo>
                  <a:pt x="0" y="62298"/>
                  <a:pt x="46739" y="15844"/>
                  <a:pt x="104264" y="15844"/>
                </a:cubicBezTo>
                <a:cubicBezTo>
                  <a:pt x="131588" y="15844"/>
                  <a:pt x="156755" y="26648"/>
                  <a:pt x="175451" y="43933"/>
                </a:cubicBezTo>
                <a:lnTo>
                  <a:pt x="187315" y="32409"/>
                </a:lnTo>
                <a:cubicBezTo>
                  <a:pt x="184439" y="27728"/>
                  <a:pt x="185517" y="21966"/>
                  <a:pt x="189472" y="18005"/>
                </a:cubicBezTo>
                <a:lnTo>
                  <a:pt x="206011" y="1440"/>
                </a:lnTo>
                <a:cubicBezTo>
                  <a:pt x="207089" y="0"/>
                  <a:pt x="209246" y="-360"/>
                  <a:pt x="211044" y="3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22" name="Freeform 158">
            <a:extLst>
              <a:ext uri="{FF2B5EF4-FFF2-40B4-BE49-F238E27FC236}">
                <a16:creationId xmlns:a16="http://schemas.microsoft.com/office/drawing/2014/main" id="{00EA9540-09B7-5E4F-B6CB-4F9B5C24F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7855" y="7407305"/>
            <a:ext cx="1647914" cy="1653409"/>
          </a:xfrm>
          <a:custGeom>
            <a:avLst/>
            <a:gdLst>
              <a:gd name="T0" fmla="*/ 1324 w 1325"/>
              <a:gd name="T1" fmla="*/ 663 h 1326"/>
              <a:gd name="T2" fmla="*/ 1324 w 1325"/>
              <a:gd name="T3" fmla="*/ 663 h 1326"/>
              <a:gd name="T4" fmla="*/ 662 w 1325"/>
              <a:gd name="T5" fmla="*/ 1325 h 1326"/>
              <a:gd name="T6" fmla="*/ 662 w 1325"/>
              <a:gd name="T7" fmla="*/ 1325 h 1326"/>
              <a:gd name="T8" fmla="*/ 0 w 1325"/>
              <a:gd name="T9" fmla="*/ 663 h 1326"/>
              <a:gd name="T10" fmla="*/ 0 w 1325"/>
              <a:gd name="T11" fmla="*/ 663 h 1326"/>
              <a:gd name="T12" fmla="*/ 662 w 1325"/>
              <a:gd name="T13" fmla="*/ 0 h 1326"/>
              <a:gd name="T14" fmla="*/ 662 w 1325"/>
              <a:gd name="T15" fmla="*/ 0 h 1326"/>
              <a:gd name="T16" fmla="*/ 1324 w 1325"/>
              <a:gd name="T17" fmla="*/ 663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25" h="1326">
                <a:moveTo>
                  <a:pt x="1324" y="663"/>
                </a:moveTo>
                <a:lnTo>
                  <a:pt x="1324" y="663"/>
                </a:lnTo>
                <a:cubicBezTo>
                  <a:pt x="1324" y="1028"/>
                  <a:pt x="1028" y="1325"/>
                  <a:pt x="662" y="1325"/>
                </a:cubicBezTo>
                <a:lnTo>
                  <a:pt x="662" y="1325"/>
                </a:lnTo>
                <a:cubicBezTo>
                  <a:pt x="296" y="1325"/>
                  <a:pt x="0" y="1028"/>
                  <a:pt x="0" y="663"/>
                </a:cubicBezTo>
                <a:lnTo>
                  <a:pt x="0" y="663"/>
                </a:lnTo>
                <a:cubicBezTo>
                  <a:pt x="0" y="297"/>
                  <a:pt x="296" y="0"/>
                  <a:pt x="662" y="0"/>
                </a:cubicBezTo>
                <a:lnTo>
                  <a:pt x="662" y="0"/>
                </a:lnTo>
                <a:cubicBezTo>
                  <a:pt x="1028" y="0"/>
                  <a:pt x="1324" y="297"/>
                  <a:pt x="1324" y="66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B70A15E4-D048-1642-89B4-C6F8526D7C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89859" y="7846745"/>
            <a:ext cx="771622" cy="773276"/>
          </a:xfrm>
          <a:custGeom>
            <a:avLst/>
            <a:gdLst>
              <a:gd name="connsiteX0" fmla="*/ 111434 w 223000"/>
              <a:gd name="connsiteY0" fmla="*/ 116598 h 223478"/>
              <a:gd name="connsiteX1" fmla="*/ 82355 w 223000"/>
              <a:gd name="connsiteY1" fmla="*/ 145747 h 223478"/>
              <a:gd name="connsiteX2" fmla="*/ 78765 w 223000"/>
              <a:gd name="connsiteY2" fmla="*/ 146107 h 223478"/>
              <a:gd name="connsiteX3" fmla="*/ 76611 w 223000"/>
              <a:gd name="connsiteY3" fmla="*/ 143228 h 223478"/>
              <a:gd name="connsiteX4" fmla="*/ 76611 w 223000"/>
              <a:gd name="connsiteY4" fmla="*/ 123075 h 223478"/>
              <a:gd name="connsiteX5" fmla="*/ 26352 w 223000"/>
              <a:gd name="connsiteY5" fmla="*/ 173457 h 223478"/>
              <a:gd name="connsiteX6" fmla="*/ 37122 w 223000"/>
              <a:gd name="connsiteY6" fmla="*/ 186412 h 223478"/>
              <a:gd name="connsiteX7" fmla="*/ 111434 w 223000"/>
              <a:gd name="connsiteY7" fmla="*/ 217001 h 223478"/>
              <a:gd name="connsiteX8" fmla="*/ 183233 w 223000"/>
              <a:gd name="connsiteY8" fmla="*/ 188571 h 223478"/>
              <a:gd name="connsiteX9" fmla="*/ 167343 w 223000"/>
              <a:gd name="connsiteY9" fmla="*/ 107951 h 223478"/>
              <a:gd name="connsiteX10" fmla="*/ 171915 w 223000"/>
              <a:gd name="connsiteY10" fmla="*/ 112523 h 223478"/>
              <a:gd name="connsiteX11" fmla="*/ 167343 w 223000"/>
              <a:gd name="connsiteY11" fmla="*/ 117095 h 223478"/>
              <a:gd name="connsiteX12" fmla="*/ 162771 w 223000"/>
              <a:gd name="connsiteY12" fmla="*/ 112523 h 223478"/>
              <a:gd name="connsiteX13" fmla="*/ 167343 w 223000"/>
              <a:gd name="connsiteY13" fmla="*/ 107951 h 223478"/>
              <a:gd name="connsiteX14" fmla="*/ 187981 w 223000"/>
              <a:gd name="connsiteY14" fmla="*/ 93664 h 223478"/>
              <a:gd name="connsiteX15" fmla="*/ 192553 w 223000"/>
              <a:gd name="connsiteY15" fmla="*/ 98236 h 223478"/>
              <a:gd name="connsiteX16" fmla="*/ 187981 w 223000"/>
              <a:gd name="connsiteY16" fmla="*/ 102808 h 223478"/>
              <a:gd name="connsiteX17" fmla="*/ 183409 w 223000"/>
              <a:gd name="connsiteY17" fmla="*/ 98236 h 223478"/>
              <a:gd name="connsiteX18" fmla="*/ 187981 w 223000"/>
              <a:gd name="connsiteY18" fmla="*/ 93664 h 223478"/>
              <a:gd name="connsiteX19" fmla="*/ 164201 w 223000"/>
              <a:gd name="connsiteY19" fmla="*/ 91936 h 223478"/>
              <a:gd name="connsiteX20" fmla="*/ 168844 w 223000"/>
              <a:gd name="connsiteY20" fmla="*/ 91936 h 223478"/>
              <a:gd name="connsiteX21" fmla="*/ 189918 w 223000"/>
              <a:gd name="connsiteY21" fmla="*/ 113277 h 223478"/>
              <a:gd name="connsiteX22" fmla="*/ 189918 w 223000"/>
              <a:gd name="connsiteY22" fmla="*/ 117979 h 223478"/>
              <a:gd name="connsiteX23" fmla="*/ 187418 w 223000"/>
              <a:gd name="connsiteY23" fmla="*/ 118703 h 223478"/>
              <a:gd name="connsiteX24" fmla="*/ 184918 w 223000"/>
              <a:gd name="connsiteY24" fmla="*/ 117979 h 223478"/>
              <a:gd name="connsiteX25" fmla="*/ 164201 w 223000"/>
              <a:gd name="connsiteY25" fmla="*/ 96276 h 223478"/>
              <a:gd name="connsiteX26" fmla="*/ 164201 w 223000"/>
              <a:gd name="connsiteY26" fmla="*/ 91936 h 223478"/>
              <a:gd name="connsiteX27" fmla="*/ 188259 w 223000"/>
              <a:gd name="connsiteY27" fmla="*/ 39585 h 223478"/>
              <a:gd name="connsiteX28" fmla="*/ 116101 w 223000"/>
              <a:gd name="connsiteY28" fmla="*/ 111919 h 223478"/>
              <a:gd name="connsiteX29" fmla="*/ 188259 w 223000"/>
              <a:gd name="connsiteY29" fmla="*/ 183893 h 223478"/>
              <a:gd name="connsiteX30" fmla="*/ 188259 w 223000"/>
              <a:gd name="connsiteY30" fmla="*/ 39585 h 223478"/>
              <a:gd name="connsiteX31" fmla="*/ 34968 w 223000"/>
              <a:gd name="connsiteY31" fmla="*/ 39585 h 223478"/>
              <a:gd name="connsiteX32" fmla="*/ 22762 w 223000"/>
              <a:gd name="connsiteY32" fmla="*/ 168059 h 223478"/>
              <a:gd name="connsiteX33" fmla="*/ 77688 w 223000"/>
              <a:gd name="connsiteY33" fmla="*/ 112999 h 223478"/>
              <a:gd name="connsiteX34" fmla="*/ 81278 w 223000"/>
              <a:gd name="connsiteY34" fmla="*/ 112279 h 223478"/>
              <a:gd name="connsiteX35" fmla="*/ 83432 w 223000"/>
              <a:gd name="connsiteY35" fmla="*/ 115158 h 223478"/>
              <a:gd name="connsiteX36" fmla="*/ 83432 w 223000"/>
              <a:gd name="connsiteY36" fmla="*/ 135311 h 223478"/>
              <a:gd name="connsiteX37" fmla="*/ 106767 w 223000"/>
              <a:gd name="connsiteY37" fmla="*/ 111919 h 223478"/>
              <a:gd name="connsiteX38" fmla="*/ 114665 w 223000"/>
              <a:gd name="connsiteY38" fmla="*/ 6837 h 223478"/>
              <a:gd name="connsiteX39" fmla="*/ 114665 w 223000"/>
              <a:gd name="connsiteY39" fmla="*/ 104002 h 223478"/>
              <a:gd name="connsiteX40" fmla="*/ 183233 w 223000"/>
              <a:gd name="connsiteY40" fmla="*/ 34907 h 223478"/>
              <a:gd name="connsiteX41" fmla="*/ 114665 w 223000"/>
              <a:gd name="connsiteY41" fmla="*/ 6837 h 223478"/>
              <a:gd name="connsiteX42" fmla="*/ 108203 w 223000"/>
              <a:gd name="connsiteY42" fmla="*/ 6837 h 223478"/>
              <a:gd name="connsiteX43" fmla="*/ 39635 w 223000"/>
              <a:gd name="connsiteY43" fmla="*/ 34907 h 223478"/>
              <a:gd name="connsiteX44" fmla="*/ 108203 w 223000"/>
              <a:gd name="connsiteY44" fmla="*/ 104002 h 223478"/>
              <a:gd name="connsiteX45" fmla="*/ 111434 w 223000"/>
              <a:gd name="connsiteY45" fmla="*/ 0 h 223478"/>
              <a:gd name="connsiteX46" fmla="*/ 188259 w 223000"/>
              <a:gd name="connsiteY46" fmla="*/ 30589 h 223478"/>
              <a:gd name="connsiteX47" fmla="*/ 204773 w 223000"/>
              <a:gd name="connsiteY47" fmla="*/ 13675 h 223478"/>
              <a:gd name="connsiteX48" fmla="*/ 198670 w 223000"/>
              <a:gd name="connsiteY48" fmla="*/ 13675 h 223478"/>
              <a:gd name="connsiteX49" fmla="*/ 195439 w 223000"/>
              <a:gd name="connsiteY49" fmla="*/ 10076 h 223478"/>
              <a:gd name="connsiteX50" fmla="*/ 198670 w 223000"/>
              <a:gd name="connsiteY50" fmla="*/ 6837 h 223478"/>
              <a:gd name="connsiteX51" fmla="*/ 212671 w 223000"/>
              <a:gd name="connsiteY51" fmla="*/ 6837 h 223478"/>
              <a:gd name="connsiteX52" fmla="*/ 215902 w 223000"/>
              <a:gd name="connsiteY52" fmla="*/ 10076 h 223478"/>
              <a:gd name="connsiteX53" fmla="*/ 215902 w 223000"/>
              <a:gd name="connsiteY53" fmla="*/ 24111 h 223478"/>
              <a:gd name="connsiteX54" fmla="*/ 212671 w 223000"/>
              <a:gd name="connsiteY54" fmla="*/ 27710 h 223478"/>
              <a:gd name="connsiteX55" fmla="*/ 209440 w 223000"/>
              <a:gd name="connsiteY55" fmla="*/ 24111 h 223478"/>
              <a:gd name="connsiteX56" fmla="*/ 209440 w 223000"/>
              <a:gd name="connsiteY56" fmla="*/ 17993 h 223478"/>
              <a:gd name="connsiteX57" fmla="*/ 192567 w 223000"/>
              <a:gd name="connsiteY57" fmla="*/ 34907 h 223478"/>
              <a:gd name="connsiteX58" fmla="*/ 190413 w 223000"/>
              <a:gd name="connsiteY58" fmla="*/ 191090 h 223478"/>
              <a:gd name="connsiteX59" fmla="*/ 111434 w 223000"/>
              <a:gd name="connsiteY59" fmla="*/ 223478 h 223478"/>
              <a:gd name="connsiteX60" fmla="*/ 32814 w 223000"/>
              <a:gd name="connsiteY60" fmla="*/ 191090 h 223478"/>
              <a:gd name="connsiteX61" fmla="*/ 21685 w 223000"/>
              <a:gd name="connsiteY61" fmla="*/ 178495 h 223478"/>
              <a:gd name="connsiteX62" fmla="*/ 5530 w 223000"/>
              <a:gd name="connsiteY62" fmla="*/ 194689 h 223478"/>
              <a:gd name="connsiteX63" fmla="*/ 3018 w 223000"/>
              <a:gd name="connsiteY63" fmla="*/ 195409 h 223478"/>
              <a:gd name="connsiteX64" fmla="*/ 864 w 223000"/>
              <a:gd name="connsiteY64" fmla="*/ 194689 h 223478"/>
              <a:gd name="connsiteX65" fmla="*/ 864 w 223000"/>
              <a:gd name="connsiteY65" fmla="*/ 190011 h 223478"/>
              <a:gd name="connsiteX66" fmla="*/ 18095 w 223000"/>
              <a:gd name="connsiteY66" fmla="*/ 172737 h 223478"/>
              <a:gd name="connsiteX67" fmla="*/ 32814 w 223000"/>
              <a:gd name="connsiteY67" fmla="*/ 32748 h 223478"/>
              <a:gd name="connsiteX68" fmla="*/ 111434 w 223000"/>
              <a:gd name="connsiteY68" fmla="*/ 0 h 223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223000" h="223478">
                <a:moveTo>
                  <a:pt x="111434" y="116598"/>
                </a:moveTo>
                <a:lnTo>
                  <a:pt x="82355" y="145747"/>
                </a:lnTo>
                <a:cubicBezTo>
                  <a:pt x="81278" y="146467"/>
                  <a:pt x="80201" y="146826"/>
                  <a:pt x="78765" y="146107"/>
                </a:cubicBezTo>
                <a:cubicBezTo>
                  <a:pt x="77688" y="145747"/>
                  <a:pt x="76611" y="144667"/>
                  <a:pt x="76611" y="143228"/>
                </a:cubicBezTo>
                <a:lnTo>
                  <a:pt x="76611" y="123075"/>
                </a:lnTo>
                <a:lnTo>
                  <a:pt x="26352" y="173457"/>
                </a:lnTo>
                <a:cubicBezTo>
                  <a:pt x="29583" y="177775"/>
                  <a:pt x="33173" y="182453"/>
                  <a:pt x="37122" y="186412"/>
                </a:cubicBezTo>
                <a:cubicBezTo>
                  <a:pt x="56867" y="206205"/>
                  <a:pt x="83432" y="217001"/>
                  <a:pt x="111434" y="217001"/>
                </a:cubicBezTo>
                <a:cubicBezTo>
                  <a:pt x="138358" y="217001"/>
                  <a:pt x="163847" y="206924"/>
                  <a:pt x="183233" y="188571"/>
                </a:cubicBezTo>
                <a:close/>
                <a:moveTo>
                  <a:pt x="167343" y="107951"/>
                </a:moveTo>
                <a:cubicBezTo>
                  <a:pt x="170010" y="107951"/>
                  <a:pt x="171915" y="109856"/>
                  <a:pt x="171915" y="112523"/>
                </a:cubicBezTo>
                <a:cubicBezTo>
                  <a:pt x="171915" y="115190"/>
                  <a:pt x="170010" y="117095"/>
                  <a:pt x="167343" y="117095"/>
                </a:cubicBezTo>
                <a:cubicBezTo>
                  <a:pt x="164676" y="117095"/>
                  <a:pt x="162771" y="115190"/>
                  <a:pt x="162771" y="112523"/>
                </a:cubicBezTo>
                <a:cubicBezTo>
                  <a:pt x="162771" y="109856"/>
                  <a:pt x="164676" y="107951"/>
                  <a:pt x="167343" y="107951"/>
                </a:cubicBezTo>
                <a:close/>
                <a:moveTo>
                  <a:pt x="187981" y="93664"/>
                </a:moveTo>
                <a:cubicBezTo>
                  <a:pt x="190648" y="93664"/>
                  <a:pt x="192553" y="95569"/>
                  <a:pt x="192553" y="98236"/>
                </a:cubicBezTo>
                <a:cubicBezTo>
                  <a:pt x="192553" y="100903"/>
                  <a:pt x="190648" y="102808"/>
                  <a:pt x="187981" y="102808"/>
                </a:cubicBezTo>
                <a:cubicBezTo>
                  <a:pt x="185314" y="102808"/>
                  <a:pt x="183409" y="100903"/>
                  <a:pt x="183409" y="98236"/>
                </a:cubicBezTo>
                <a:cubicBezTo>
                  <a:pt x="183409" y="95569"/>
                  <a:pt x="185314" y="93664"/>
                  <a:pt x="187981" y="93664"/>
                </a:cubicBezTo>
                <a:close/>
                <a:moveTo>
                  <a:pt x="164201" y="91936"/>
                </a:moveTo>
                <a:cubicBezTo>
                  <a:pt x="165273" y="90489"/>
                  <a:pt x="167416" y="90489"/>
                  <a:pt x="168844" y="91936"/>
                </a:cubicBezTo>
                <a:lnTo>
                  <a:pt x="189918" y="113277"/>
                </a:lnTo>
                <a:cubicBezTo>
                  <a:pt x="190990" y="114724"/>
                  <a:pt x="190990" y="116532"/>
                  <a:pt x="189918" y="117979"/>
                </a:cubicBezTo>
                <a:cubicBezTo>
                  <a:pt x="189204" y="118703"/>
                  <a:pt x="188490" y="118703"/>
                  <a:pt x="187418" y="118703"/>
                </a:cubicBezTo>
                <a:cubicBezTo>
                  <a:pt x="186704" y="118703"/>
                  <a:pt x="185632" y="118703"/>
                  <a:pt x="184918" y="117979"/>
                </a:cubicBezTo>
                <a:lnTo>
                  <a:pt x="164201" y="96276"/>
                </a:lnTo>
                <a:cubicBezTo>
                  <a:pt x="162772" y="95191"/>
                  <a:pt x="162772" y="93021"/>
                  <a:pt x="164201" y="91936"/>
                </a:cubicBezTo>
                <a:close/>
                <a:moveTo>
                  <a:pt x="188259" y="39585"/>
                </a:moveTo>
                <a:lnTo>
                  <a:pt x="116101" y="111919"/>
                </a:lnTo>
                <a:lnTo>
                  <a:pt x="188259" y="183893"/>
                </a:lnTo>
                <a:cubicBezTo>
                  <a:pt x="225953" y="143228"/>
                  <a:pt x="225953" y="80250"/>
                  <a:pt x="188259" y="39585"/>
                </a:cubicBezTo>
                <a:close/>
                <a:moveTo>
                  <a:pt x="34968" y="39585"/>
                </a:moveTo>
                <a:cubicBezTo>
                  <a:pt x="1941" y="75212"/>
                  <a:pt x="-2367" y="128113"/>
                  <a:pt x="22762" y="168059"/>
                </a:cubicBezTo>
                <a:lnTo>
                  <a:pt x="77688" y="112999"/>
                </a:lnTo>
                <a:cubicBezTo>
                  <a:pt x="78765" y="112279"/>
                  <a:pt x="80201" y="111559"/>
                  <a:pt x="81278" y="112279"/>
                </a:cubicBezTo>
                <a:cubicBezTo>
                  <a:pt x="82355" y="112639"/>
                  <a:pt x="83432" y="113719"/>
                  <a:pt x="83432" y="115158"/>
                </a:cubicBezTo>
                <a:lnTo>
                  <a:pt x="83432" y="135311"/>
                </a:lnTo>
                <a:lnTo>
                  <a:pt x="106767" y="111919"/>
                </a:lnTo>
                <a:close/>
                <a:moveTo>
                  <a:pt x="114665" y="6837"/>
                </a:moveTo>
                <a:lnTo>
                  <a:pt x="114665" y="104002"/>
                </a:lnTo>
                <a:lnTo>
                  <a:pt x="183233" y="34907"/>
                </a:lnTo>
                <a:cubicBezTo>
                  <a:pt x="164565" y="17633"/>
                  <a:pt x="140512" y="7197"/>
                  <a:pt x="114665" y="6837"/>
                </a:cubicBezTo>
                <a:close/>
                <a:moveTo>
                  <a:pt x="108203" y="6837"/>
                </a:moveTo>
                <a:cubicBezTo>
                  <a:pt x="82355" y="7197"/>
                  <a:pt x="58303" y="17633"/>
                  <a:pt x="39635" y="34907"/>
                </a:cubicBezTo>
                <a:lnTo>
                  <a:pt x="108203" y="104002"/>
                </a:lnTo>
                <a:close/>
                <a:moveTo>
                  <a:pt x="111434" y="0"/>
                </a:moveTo>
                <a:cubicBezTo>
                  <a:pt x="140153" y="0"/>
                  <a:pt x="167078" y="10796"/>
                  <a:pt x="188259" y="30589"/>
                </a:cubicBezTo>
                <a:lnTo>
                  <a:pt x="204773" y="13675"/>
                </a:lnTo>
                <a:lnTo>
                  <a:pt x="198670" y="13675"/>
                </a:lnTo>
                <a:cubicBezTo>
                  <a:pt x="196875" y="13675"/>
                  <a:pt x="195439" y="12235"/>
                  <a:pt x="195439" y="10076"/>
                </a:cubicBezTo>
                <a:cubicBezTo>
                  <a:pt x="195439" y="8277"/>
                  <a:pt x="196875" y="6837"/>
                  <a:pt x="198670" y="6837"/>
                </a:cubicBezTo>
                <a:lnTo>
                  <a:pt x="212671" y="6837"/>
                </a:lnTo>
                <a:cubicBezTo>
                  <a:pt x="214825" y="6837"/>
                  <a:pt x="215902" y="8277"/>
                  <a:pt x="215902" y="10076"/>
                </a:cubicBezTo>
                <a:lnTo>
                  <a:pt x="215902" y="24111"/>
                </a:lnTo>
                <a:cubicBezTo>
                  <a:pt x="215902" y="25910"/>
                  <a:pt x="214825" y="27710"/>
                  <a:pt x="212671" y="27710"/>
                </a:cubicBezTo>
                <a:cubicBezTo>
                  <a:pt x="210876" y="27710"/>
                  <a:pt x="209440" y="25910"/>
                  <a:pt x="209440" y="24111"/>
                </a:cubicBezTo>
                <a:lnTo>
                  <a:pt x="209440" y="17993"/>
                </a:lnTo>
                <a:lnTo>
                  <a:pt x="192567" y="34907"/>
                </a:lnTo>
                <a:cubicBezTo>
                  <a:pt x="233851" y="78811"/>
                  <a:pt x="233133" y="147906"/>
                  <a:pt x="190413" y="191090"/>
                </a:cubicBezTo>
                <a:cubicBezTo>
                  <a:pt x="169232" y="211963"/>
                  <a:pt x="141230" y="223478"/>
                  <a:pt x="111434" y="223478"/>
                </a:cubicBezTo>
                <a:cubicBezTo>
                  <a:pt x="81637" y="223478"/>
                  <a:pt x="53636" y="211963"/>
                  <a:pt x="32814" y="191090"/>
                </a:cubicBezTo>
                <a:cubicBezTo>
                  <a:pt x="28865" y="187132"/>
                  <a:pt x="25275" y="182813"/>
                  <a:pt x="21685" y="178495"/>
                </a:cubicBezTo>
                <a:lnTo>
                  <a:pt x="5530" y="194689"/>
                </a:lnTo>
                <a:cubicBezTo>
                  <a:pt x="4813" y="195409"/>
                  <a:pt x="4095" y="195409"/>
                  <a:pt x="3018" y="195409"/>
                </a:cubicBezTo>
                <a:cubicBezTo>
                  <a:pt x="2300" y="195409"/>
                  <a:pt x="1582" y="195409"/>
                  <a:pt x="864" y="194689"/>
                </a:cubicBezTo>
                <a:cubicBezTo>
                  <a:pt x="-213" y="193249"/>
                  <a:pt x="-213" y="191450"/>
                  <a:pt x="864" y="190011"/>
                </a:cubicBezTo>
                <a:lnTo>
                  <a:pt x="18095" y="172737"/>
                </a:lnTo>
                <a:cubicBezTo>
                  <a:pt x="-10265" y="129553"/>
                  <a:pt x="-5239" y="70894"/>
                  <a:pt x="32814" y="32748"/>
                </a:cubicBezTo>
                <a:cubicBezTo>
                  <a:pt x="53636" y="11875"/>
                  <a:pt x="81637" y="0"/>
                  <a:pt x="11143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24" name="Freeform 163">
            <a:extLst>
              <a:ext uri="{FF2B5EF4-FFF2-40B4-BE49-F238E27FC236}">
                <a16:creationId xmlns:a16="http://schemas.microsoft.com/office/drawing/2014/main" id="{CD872081-FF1E-9243-B459-5DF26D416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31640" y="10159323"/>
            <a:ext cx="1653409" cy="1647914"/>
          </a:xfrm>
          <a:custGeom>
            <a:avLst/>
            <a:gdLst>
              <a:gd name="T0" fmla="*/ 1325 w 1326"/>
              <a:gd name="T1" fmla="*/ 662 h 1325"/>
              <a:gd name="T2" fmla="*/ 1325 w 1326"/>
              <a:gd name="T3" fmla="*/ 662 h 1325"/>
              <a:gd name="T4" fmla="*/ 663 w 1326"/>
              <a:gd name="T5" fmla="*/ 1324 h 1325"/>
              <a:gd name="T6" fmla="*/ 663 w 1326"/>
              <a:gd name="T7" fmla="*/ 1324 h 1325"/>
              <a:gd name="T8" fmla="*/ 0 w 1326"/>
              <a:gd name="T9" fmla="*/ 662 h 1325"/>
              <a:gd name="T10" fmla="*/ 0 w 1326"/>
              <a:gd name="T11" fmla="*/ 662 h 1325"/>
              <a:gd name="T12" fmla="*/ 663 w 1326"/>
              <a:gd name="T13" fmla="*/ 0 h 1325"/>
              <a:gd name="T14" fmla="*/ 663 w 1326"/>
              <a:gd name="T15" fmla="*/ 0 h 1325"/>
              <a:gd name="T16" fmla="*/ 1325 w 1326"/>
              <a:gd name="T17" fmla="*/ 662 h 1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326" h="1325">
                <a:moveTo>
                  <a:pt x="1325" y="662"/>
                </a:moveTo>
                <a:lnTo>
                  <a:pt x="1325" y="662"/>
                </a:lnTo>
                <a:cubicBezTo>
                  <a:pt x="1325" y="1027"/>
                  <a:pt x="1029" y="1324"/>
                  <a:pt x="663" y="1324"/>
                </a:cubicBezTo>
                <a:lnTo>
                  <a:pt x="663" y="1324"/>
                </a:lnTo>
                <a:cubicBezTo>
                  <a:pt x="297" y="1324"/>
                  <a:pt x="0" y="1027"/>
                  <a:pt x="0" y="662"/>
                </a:cubicBezTo>
                <a:lnTo>
                  <a:pt x="0" y="662"/>
                </a:lnTo>
                <a:cubicBezTo>
                  <a:pt x="0" y="296"/>
                  <a:pt x="297" y="0"/>
                  <a:pt x="663" y="0"/>
                </a:cubicBezTo>
                <a:lnTo>
                  <a:pt x="663" y="0"/>
                </a:lnTo>
                <a:cubicBezTo>
                  <a:pt x="1029" y="0"/>
                  <a:pt x="1325" y="296"/>
                  <a:pt x="1325" y="66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B662DC84-F060-2345-B875-40673616A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02913" y="10571300"/>
            <a:ext cx="570045" cy="822708"/>
          </a:xfrm>
          <a:custGeom>
            <a:avLst/>
            <a:gdLst>
              <a:gd name="connsiteX0" fmla="*/ 55216 w 164744"/>
              <a:gd name="connsiteY0" fmla="*/ 220807 h 237764"/>
              <a:gd name="connsiteX1" fmla="*/ 72845 w 164744"/>
              <a:gd name="connsiteY1" fmla="*/ 231270 h 237764"/>
              <a:gd name="connsiteX2" fmla="*/ 90474 w 164744"/>
              <a:gd name="connsiteY2" fmla="*/ 220807 h 237764"/>
              <a:gd name="connsiteX3" fmla="*/ 130177 w 164744"/>
              <a:gd name="connsiteY3" fmla="*/ 201613 h 237764"/>
              <a:gd name="connsiteX4" fmla="*/ 133283 w 164744"/>
              <a:gd name="connsiteY4" fmla="*/ 204719 h 237764"/>
              <a:gd name="connsiteX5" fmla="*/ 133283 w 164744"/>
              <a:gd name="connsiteY5" fmla="*/ 206100 h 237764"/>
              <a:gd name="connsiteX6" fmla="*/ 134663 w 164744"/>
              <a:gd name="connsiteY6" fmla="*/ 206100 h 237764"/>
              <a:gd name="connsiteX7" fmla="*/ 137769 w 164744"/>
              <a:gd name="connsiteY7" fmla="*/ 209206 h 237764"/>
              <a:gd name="connsiteX8" fmla="*/ 134663 w 164744"/>
              <a:gd name="connsiteY8" fmla="*/ 212657 h 237764"/>
              <a:gd name="connsiteX9" fmla="*/ 133283 w 164744"/>
              <a:gd name="connsiteY9" fmla="*/ 212657 h 237764"/>
              <a:gd name="connsiteX10" fmla="*/ 133283 w 164744"/>
              <a:gd name="connsiteY10" fmla="*/ 214037 h 237764"/>
              <a:gd name="connsiteX11" fmla="*/ 130177 w 164744"/>
              <a:gd name="connsiteY11" fmla="*/ 217143 h 237764"/>
              <a:gd name="connsiteX12" fmla="*/ 126726 w 164744"/>
              <a:gd name="connsiteY12" fmla="*/ 214037 h 237764"/>
              <a:gd name="connsiteX13" fmla="*/ 126726 w 164744"/>
              <a:gd name="connsiteY13" fmla="*/ 212657 h 237764"/>
              <a:gd name="connsiteX14" fmla="*/ 125345 w 164744"/>
              <a:gd name="connsiteY14" fmla="*/ 212657 h 237764"/>
              <a:gd name="connsiteX15" fmla="*/ 122239 w 164744"/>
              <a:gd name="connsiteY15" fmla="*/ 209206 h 237764"/>
              <a:gd name="connsiteX16" fmla="*/ 125345 w 164744"/>
              <a:gd name="connsiteY16" fmla="*/ 206100 h 237764"/>
              <a:gd name="connsiteX17" fmla="*/ 126726 w 164744"/>
              <a:gd name="connsiteY17" fmla="*/ 206100 h 237764"/>
              <a:gd name="connsiteX18" fmla="*/ 126726 w 164744"/>
              <a:gd name="connsiteY18" fmla="*/ 204719 h 237764"/>
              <a:gd name="connsiteX19" fmla="*/ 130177 w 164744"/>
              <a:gd name="connsiteY19" fmla="*/ 201613 h 237764"/>
              <a:gd name="connsiteX20" fmla="*/ 48380 w 164744"/>
              <a:gd name="connsiteY20" fmla="*/ 199520 h 237764"/>
              <a:gd name="connsiteX21" fmla="*/ 42264 w 164744"/>
              <a:gd name="connsiteY21" fmla="*/ 205654 h 237764"/>
              <a:gd name="connsiteX22" fmla="*/ 42264 w 164744"/>
              <a:gd name="connsiteY22" fmla="*/ 207818 h 237764"/>
              <a:gd name="connsiteX23" fmla="*/ 48380 w 164744"/>
              <a:gd name="connsiteY23" fmla="*/ 214313 h 237764"/>
              <a:gd name="connsiteX24" fmla="*/ 97669 w 164744"/>
              <a:gd name="connsiteY24" fmla="*/ 214313 h 237764"/>
              <a:gd name="connsiteX25" fmla="*/ 104145 w 164744"/>
              <a:gd name="connsiteY25" fmla="*/ 207818 h 237764"/>
              <a:gd name="connsiteX26" fmla="*/ 104145 w 164744"/>
              <a:gd name="connsiteY26" fmla="*/ 205654 h 237764"/>
              <a:gd name="connsiteX27" fmla="*/ 97669 w 164744"/>
              <a:gd name="connsiteY27" fmla="*/ 199520 h 237764"/>
              <a:gd name="connsiteX28" fmla="*/ 47301 w 164744"/>
              <a:gd name="connsiteY28" fmla="*/ 177872 h 237764"/>
              <a:gd name="connsiteX29" fmla="*/ 42264 w 164744"/>
              <a:gd name="connsiteY29" fmla="*/ 183284 h 237764"/>
              <a:gd name="connsiteX30" fmla="*/ 47301 w 164744"/>
              <a:gd name="connsiteY30" fmla="*/ 188696 h 237764"/>
              <a:gd name="connsiteX31" fmla="*/ 98749 w 164744"/>
              <a:gd name="connsiteY31" fmla="*/ 188696 h 237764"/>
              <a:gd name="connsiteX32" fmla="*/ 104145 w 164744"/>
              <a:gd name="connsiteY32" fmla="*/ 183284 h 237764"/>
              <a:gd name="connsiteX33" fmla="*/ 98749 w 164744"/>
              <a:gd name="connsiteY33" fmla="*/ 177872 h 237764"/>
              <a:gd name="connsiteX34" fmla="*/ 10319 w 164744"/>
              <a:gd name="connsiteY34" fmla="*/ 144463 h 237764"/>
              <a:gd name="connsiteX35" fmla="*/ 13521 w 164744"/>
              <a:gd name="connsiteY35" fmla="*/ 148021 h 237764"/>
              <a:gd name="connsiteX36" fmla="*/ 13521 w 164744"/>
              <a:gd name="connsiteY36" fmla="*/ 151223 h 237764"/>
              <a:gd name="connsiteX37" fmla="*/ 17080 w 164744"/>
              <a:gd name="connsiteY37" fmla="*/ 151223 h 237764"/>
              <a:gd name="connsiteX38" fmla="*/ 20282 w 164744"/>
              <a:gd name="connsiteY38" fmla="*/ 154781 h 237764"/>
              <a:gd name="connsiteX39" fmla="*/ 17080 w 164744"/>
              <a:gd name="connsiteY39" fmla="*/ 157984 h 237764"/>
              <a:gd name="connsiteX40" fmla="*/ 13521 w 164744"/>
              <a:gd name="connsiteY40" fmla="*/ 157984 h 237764"/>
              <a:gd name="connsiteX41" fmla="*/ 13521 w 164744"/>
              <a:gd name="connsiteY41" fmla="*/ 161542 h 237764"/>
              <a:gd name="connsiteX42" fmla="*/ 10319 w 164744"/>
              <a:gd name="connsiteY42" fmla="*/ 164744 h 237764"/>
              <a:gd name="connsiteX43" fmla="*/ 7116 w 164744"/>
              <a:gd name="connsiteY43" fmla="*/ 161542 h 237764"/>
              <a:gd name="connsiteX44" fmla="*/ 7116 w 164744"/>
              <a:gd name="connsiteY44" fmla="*/ 157984 h 237764"/>
              <a:gd name="connsiteX45" fmla="*/ 3558 w 164744"/>
              <a:gd name="connsiteY45" fmla="*/ 157984 h 237764"/>
              <a:gd name="connsiteX46" fmla="*/ 0 w 164744"/>
              <a:gd name="connsiteY46" fmla="*/ 154781 h 237764"/>
              <a:gd name="connsiteX47" fmla="*/ 3558 w 164744"/>
              <a:gd name="connsiteY47" fmla="*/ 151223 h 237764"/>
              <a:gd name="connsiteX48" fmla="*/ 7116 w 164744"/>
              <a:gd name="connsiteY48" fmla="*/ 151223 h 237764"/>
              <a:gd name="connsiteX49" fmla="*/ 7116 w 164744"/>
              <a:gd name="connsiteY49" fmla="*/ 148021 h 237764"/>
              <a:gd name="connsiteX50" fmla="*/ 10319 w 164744"/>
              <a:gd name="connsiteY50" fmla="*/ 144463 h 237764"/>
              <a:gd name="connsiteX51" fmla="*/ 67808 w 164744"/>
              <a:gd name="connsiteY51" fmla="*/ 88395 h 237764"/>
              <a:gd name="connsiteX52" fmla="*/ 67808 w 164744"/>
              <a:gd name="connsiteY52" fmla="*/ 167048 h 237764"/>
              <a:gd name="connsiteX53" fmla="*/ 78242 w 164744"/>
              <a:gd name="connsiteY53" fmla="*/ 167048 h 237764"/>
              <a:gd name="connsiteX54" fmla="*/ 78242 w 164744"/>
              <a:gd name="connsiteY54" fmla="*/ 88395 h 237764"/>
              <a:gd name="connsiteX55" fmla="*/ 90834 w 164744"/>
              <a:gd name="connsiteY55" fmla="*/ 69633 h 237764"/>
              <a:gd name="connsiteX56" fmla="*/ 84718 w 164744"/>
              <a:gd name="connsiteY56" fmla="*/ 75767 h 237764"/>
              <a:gd name="connsiteX57" fmla="*/ 90834 w 164744"/>
              <a:gd name="connsiteY57" fmla="*/ 82261 h 237764"/>
              <a:gd name="connsiteX58" fmla="*/ 96950 w 164744"/>
              <a:gd name="connsiteY58" fmla="*/ 75767 h 237764"/>
              <a:gd name="connsiteX59" fmla="*/ 90834 w 164744"/>
              <a:gd name="connsiteY59" fmla="*/ 69633 h 237764"/>
              <a:gd name="connsiteX60" fmla="*/ 55216 w 164744"/>
              <a:gd name="connsiteY60" fmla="*/ 69633 h 237764"/>
              <a:gd name="connsiteX61" fmla="*/ 49100 w 164744"/>
              <a:gd name="connsiteY61" fmla="*/ 75767 h 237764"/>
              <a:gd name="connsiteX62" fmla="*/ 55216 w 164744"/>
              <a:gd name="connsiteY62" fmla="*/ 82261 h 237764"/>
              <a:gd name="connsiteX63" fmla="*/ 61332 w 164744"/>
              <a:gd name="connsiteY63" fmla="*/ 75767 h 237764"/>
              <a:gd name="connsiteX64" fmla="*/ 55216 w 164744"/>
              <a:gd name="connsiteY64" fmla="*/ 69633 h 237764"/>
              <a:gd name="connsiteX65" fmla="*/ 72845 w 164744"/>
              <a:gd name="connsiteY65" fmla="*/ 6494 h 237764"/>
              <a:gd name="connsiteX66" fmla="*/ 27514 w 164744"/>
              <a:gd name="connsiteY66" fmla="*/ 29224 h 237764"/>
              <a:gd name="connsiteX67" fmla="*/ 20678 w 164744"/>
              <a:gd name="connsiteY67" fmla="*/ 66386 h 237764"/>
              <a:gd name="connsiteX68" fmla="*/ 54137 w 164744"/>
              <a:gd name="connsiteY68" fmla="*/ 167048 h 237764"/>
              <a:gd name="connsiteX69" fmla="*/ 61332 w 164744"/>
              <a:gd name="connsiteY69" fmla="*/ 167048 h 237764"/>
              <a:gd name="connsiteX70" fmla="*/ 61332 w 164744"/>
              <a:gd name="connsiteY70" fmla="*/ 88395 h 237764"/>
              <a:gd name="connsiteX71" fmla="*/ 56655 w 164744"/>
              <a:gd name="connsiteY71" fmla="*/ 88395 h 237764"/>
              <a:gd name="connsiteX72" fmla="*/ 55216 w 164744"/>
              <a:gd name="connsiteY72" fmla="*/ 88395 h 237764"/>
              <a:gd name="connsiteX73" fmla="*/ 42624 w 164744"/>
              <a:gd name="connsiteY73" fmla="*/ 75767 h 237764"/>
              <a:gd name="connsiteX74" fmla="*/ 55216 w 164744"/>
              <a:gd name="connsiteY74" fmla="*/ 63500 h 237764"/>
              <a:gd name="connsiteX75" fmla="*/ 67808 w 164744"/>
              <a:gd name="connsiteY75" fmla="*/ 75767 h 237764"/>
              <a:gd name="connsiteX76" fmla="*/ 67808 w 164744"/>
              <a:gd name="connsiteY76" fmla="*/ 82261 h 237764"/>
              <a:gd name="connsiteX77" fmla="*/ 78242 w 164744"/>
              <a:gd name="connsiteY77" fmla="*/ 82261 h 237764"/>
              <a:gd name="connsiteX78" fmla="*/ 78242 w 164744"/>
              <a:gd name="connsiteY78" fmla="*/ 75767 h 237764"/>
              <a:gd name="connsiteX79" fmla="*/ 90834 w 164744"/>
              <a:gd name="connsiteY79" fmla="*/ 63500 h 237764"/>
              <a:gd name="connsiteX80" fmla="*/ 103426 w 164744"/>
              <a:gd name="connsiteY80" fmla="*/ 75767 h 237764"/>
              <a:gd name="connsiteX81" fmla="*/ 90834 w 164744"/>
              <a:gd name="connsiteY81" fmla="*/ 88395 h 237764"/>
              <a:gd name="connsiteX82" fmla="*/ 84718 w 164744"/>
              <a:gd name="connsiteY82" fmla="*/ 88395 h 237764"/>
              <a:gd name="connsiteX83" fmla="*/ 84718 w 164744"/>
              <a:gd name="connsiteY83" fmla="*/ 167048 h 237764"/>
              <a:gd name="connsiteX84" fmla="*/ 91913 w 164744"/>
              <a:gd name="connsiteY84" fmla="*/ 167048 h 237764"/>
              <a:gd name="connsiteX85" fmla="*/ 125372 w 164744"/>
              <a:gd name="connsiteY85" fmla="*/ 66386 h 237764"/>
              <a:gd name="connsiteX86" fmla="*/ 118176 w 164744"/>
              <a:gd name="connsiteY86" fmla="*/ 27059 h 237764"/>
              <a:gd name="connsiteX87" fmla="*/ 72845 w 164744"/>
              <a:gd name="connsiteY87" fmla="*/ 6494 h 237764"/>
              <a:gd name="connsiteX88" fmla="*/ 150457 w 164744"/>
              <a:gd name="connsiteY88" fmla="*/ 0 h 237764"/>
              <a:gd name="connsiteX89" fmla="*/ 154028 w 164744"/>
              <a:gd name="connsiteY89" fmla="*/ 3572 h 237764"/>
              <a:gd name="connsiteX90" fmla="*/ 154028 w 164744"/>
              <a:gd name="connsiteY90" fmla="*/ 10715 h 237764"/>
              <a:gd name="connsiteX91" fmla="*/ 161172 w 164744"/>
              <a:gd name="connsiteY91" fmla="*/ 10715 h 237764"/>
              <a:gd name="connsiteX92" fmla="*/ 164744 w 164744"/>
              <a:gd name="connsiteY92" fmla="*/ 13930 h 237764"/>
              <a:gd name="connsiteX93" fmla="*/ 161172 w 164744"/>
              <a:gd name="connsiteY93" fmla="*/ 17502 h 237764"/>
              <a:gd name="connsiteX94" fmla="*/ 154028 w 164744"/>
              <a:gd name="connsiteY94" fmla="*/ 17502 h 237764"/>
              <a:gd name="connsiteX95" fmla="*/ 154028 w 164744"/>
              <a:gd name="connsiteY95" fmla="*/ 25003 h 237764"/>
              <a:gd name="connsiteX96" fmla="*/ 150457 w 164744"/>
              <a:gd name="connsiteY96" fmla="*/ 28218 h 237764"/>
              <a:gd name="connsiteX97" fmla="*/ 147242 w 164744"/>
              <a:gd name="connsiteY97" fmla="*/ 25003 h 237764"/>
              <a:gd name="connsiteX98" fmla="*/ 147242 w 164744"/>
              <a:gd name="connsiteY98" fmla="*/ 17502 h 237764"/>
              <a:gd name="connsiteX99" fmla="*/ 139741 w 164744"/>
              <a:gd name="connsiteY99" fmla="*/ 17502 h 237764"/>
              <a:gd name="connsiteX100" fmla="*/ 136526 w 164744"/>
              <a:gd name="connsiteY100" fmla="*/ 13930 h 237764"/>
              <a:gd name="connsiteX101" fmla="*/ 139741 w 164744"/>
              <a:gd name="connsiteY101" fmla="*/ 10715 h 237764"/>
              <a:gd name="connsiteX102" fmla="*/ 147242 w 164744"/>
              <a:gd name="connsiteY102" fmla="*/ 10715 h 237764"/>
              <a:gd name="connsiteX103" fmla="*/ 147242 w 164744"/>
              <a:gd name="connsiteY103" fmla="*/ 3572 h 237764"/>
              <a:gd name="connsiteX104" fmla="*/ 150457 w 164744"/>
              <a:gd name="connsiteY104" fmla="*/ 0 h 237764"/>
              <a:gd name="connsiteX105" fmla="*/ 72845 w 164744"/>
              <a:gd name="connsiteY105" fmla="*/ 0 h 237764"/>
              <a:gd name="connsiteX106" fmla="*/ 123214 w 164744"/>
              <a:gd name="connsiteY106" fmla="*/ 23091 h 237764"/>
              <a:gd name="connsiteX107" fmla="*/ 131488 w 164744"/>
              <a:gd name="connsiteY107" fmla="*/ 68190 h 237764"/>
              <a:gd name="connsiteX108" fmla="*/ 97310 w 164744"/>
              <a:gd name="connsiteY108" fmla="*/ 171378 h 237764"/>
              <a:gd name="connsiteX109" fmla="*/ 98749 w 164744"/>
              <a:gd name="connsiteY109" fmla="*/ 171378 h 237764"/>
              <a:gd name="connsiteX110" fmla="*/ 110621 w 164744"/>
              <a:gd name="connsiteY110" fmla="*/ 183284 h 237764"/>
              <a:gd name="connsiteX111" fmla="*/ 103426 w 164744"/>
              <a:gd name="connsiteY111" fmla="*/ 194108 h 237764"/>
              <a:gd name="connsiteX112" fmla="*/ 110621 w 164744"/>
              <a:gd name="connsiteY112" fmla="*/ 205654 h 237764"/>
              <a:gd name="connsiteX113" fmla="*/ 110621 w 164744"/>
              <a:gd name="connsiteY113" fmla="*/ 207818 h 237764"/>
              <a:gd name="connsiteX114" fmla="*/ 97669 w 164744"/>
              <a:gd name="connsiteY114" fmla="*/ 220807 h 237764"/>
              <a:gd name="connsiteX115" fmla="*/ 96590 w 164744"/>
              <a:gd name="connsiteY115" fmla="*/ 223333 h 237764"/>
              <a:gd name="connsiteX116" fmla="*/ 72845 w 164744"/>
              <a:gd name="connsiteY116" fmla="*/ 237764 h 237764"/>
              <a:gd name="connsiteX117" fmla="*/ 48380 w 164744"/>
              <a:gd name="connsiteY117" fmla="*/ 220807 h 237764"/>
              <a:gd name="connsiteX118" fmla="*/ 35429 w 164744"/>
              <a:gd name="connsiteY118" fmla="*/ 207818 h 237764"/>
              <a:gd name="connsiteX119" fmla="*/ 35429 w 164744"/>
              <a:gd name="connsiteY119" fmla="*/ 205654 h 237764"/>
              <a:gd name="connsiteX120" fmla="*/ 42624 w 164744"/>
              <a:gd name="connsiteY120" fmla="*/ 194108 h 237764"/>
              <a:gd name="connsiteX121" fmla="*/ 35429 w 164744"/>
              <a:gd name="connsiteY121" fmla="*/ 183284 h 237764"/>
              <a:gd name="connsiteX122" fmla="*/ 47301 w 164744"/>
              <a:gd name="connsiteY122" fmla="*/ 171378 h 237764"/>
              <a:gd name="connsiteX123" fmla="*/ 48380 w 164744"/>
              <a:gd name="connsiteY123" fmla="*/ 171378 h 237764"/>
              <a:gd name="connsiteX124" fmla="*/ 14202 w 164744"/>
              <a:gd name="connsiteY124" fmla="*/ 68551 h 237764"/>
              <a:gd name="connsiteX125" fmla="*/ 22117 w 164744"/>
              <a:gd name="connsiteY125" fmla="*/ 25616 h 237764"/>
              <a:gd name="connsiteX126" fmla="*/ 72845 w 164744"/>
              <a:gd name="connsiteY126" fmla="*/ 0 h 237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</a:cxnLst>
            <a:rect l="l" t="t" r="r" b="b"/>
            <a:pathLst>
              <a:path w="164744" h="237764">
                <a:moveTo>
                  <a:pt x="55216" y="220807"/>
                </a:moveTo>
                <a:cubicBezTo>
                  <a:pt x="58814" y="226941"/>
                  <a:pt x="65650" y="231270"/>
                  <a:pt x="72845" y="231270"/>
                </a:cubicBezTo>
                <a:cubicBezTo>
                  <a:pt x="80400" y="231270"/>
                  <a:pt x="86876" y="227301"/>
                  <a:pt x="90474" y="220807"/>
                </a:cubicBezTo>
                <a:close/>
                <a:moveTo>
                  <a:pt x="130177" y="201613"/>
                </a:moveTo>
                <a:cubicBezTo>
                  <a:pt x="131902" y="201613"/>
                  <a:pt x="133283" y="202994"/>
                  <a:pt x="133283" y="204719"/>
                </a:cubicBezTo>
                <a:lnTo>
                  <a:pt x="133283" y="206100"/>
                </a:lnTo>
                <a:lnTo>
                  <a:pt x="134663" y="206100"/>
                </a:lnTo>
                <a:cubicBezTo>
                  <a:pt x="136389" y="206100"/>
                  <a:pt x="137769" y="207480"/>
                  <a:pt x="137769" y="209206"/>
                </a:cubicBezTo>
                <a:cubicBezTo>
                  <a:pt x="137769" y="210931"/>
                  <a:pt x="136389" y="212657"/>
                  <a:pt x="134663" y="212657"/>
                </a:cubicBezTo>
                <a:lnTo>
                  <a:pt x="133283" y="212657"/>
                </a:lnTo>
                <a:lnTo>
                  <a:pt x="133283" y="214037"/>
                </a:lnTo>
                <a:cubicBezTo>
                  <a:pt x="133283" y="215763"/>
                  <a:pt x="131902" y="217143"/>
                  <a:pt x="130177" y="217143"/>
                </a:cubicBezTo>
                <a:cubicBezTo>
                  <a:pt x="128451" y="217143"/>
                  <a:pt x="126726" y="215763"/>
                  <a:pt x="126726" y="214037"/>
                </a:cubicBezTo>
                <a:lnTo>
                  <a:pt x="126726" y="212657"/>
                </a:lnTo>
                <a:lnTo>
                  <a:pt x="125345" y="212657"/>
                </a:lnTo>
                <a:cubicBezTo>
                  <a:pt x="123620" y="212657"/>
                  <a:pt x="122239" y="210931"/>
                  <a:pt x="122239" y="209206"/>
                </a:cubicBezTo>
                <a:cubicBezTo>
                  <a:pt x="122239" y="207480"/>
                  <a:pt x="123620" y="206100"/>
                  <a:pt x="125345" y="206100"/>
                </a:cubicBezTo>
                <a:lnTo>
                  <a:pt x="126726" y="206100"/>
                </a:lnTo>
                <a:lnTo>
                  <a:pt x="126726" y="204719"/>
                </a:lnTo>
                <a:cubicBezTo>
                  <a:pt x="126726" y="202994"/>
                  <a:pt x="128451" y="201613"/>
                  <a:pt x="130177" y="201613"/>
                </a:cubicBezTo>
                <a:close/>
                <a:moveTo>
                  <a:pt x="48380" y="199520"/>
                </a:moveTo>
                <a:cubicBezTo>
                  <a:pt x="45142" y="199520"/>
                  <a:pt x="42264" y="202046"/>
                  <a:pt x="42264" y="205654"/>
                </a:cubicBezTo>
                <a:lnTo>
                  <a:pt x="42264" y="207818"/>
                </a:lnTo>
                <a:cubicBezTo>
                  <a:pt x="42264" y="211426"/>
                  <a:pt x="45142" y="214313"/>
                  <a:pt x="48380" y="214313"/>
                </a:cubicBezTo>
                <a:lnTo>
                  <a:pt x="97669" y="214313"/>
                </a:lnTo>
                <a:cubicBezTo>
                  <a:pt x="100907" y="214313"/>
                  <a:pt x="104145" y="211426"/>
                  <a:pt x="104145" y="207818"/>
                </a:cubicBezTo>
                <a:lnTo>
                  <a:pt x="104145" y="205654"/>
                </a:lnTo>
                <a:cubicBezTo>
                  <a:pt x="104145" y="202046"/>
                  <a:pt x="100907" y="199520"/>
                  <a:pt x="97669" y="199520"/>
                </a:cubicBezTo>
                <a:close/>
                <a:moveTo>
                  <a:pt x="47301" y="177872"/>
                </a:moveTo>
                <a:cubicBezTo>
                  <a:pt x="44423" y="177872"/>
                  <a:pt x="42264" y="180397"/>
                  <a:pt x="42264" y="183284"/>
                </a:cubicBezTo>
                <a:cubicBezTo>
                  <a:pt x="42264" y="186170"/>
                  <a:pt x="44423" y="188696"/>
                  <a:pt x="47301" y="188696"/>
                </a:cubicBezTo>
                <a:lnTo>
                  <a:pt x="98749" y="188696"/>
                </a:lnTo>
                <a:cubicBezTo>
                  <a:pt x="101627" y="188696"/>
                  <a:pt x="104145" y="186170"/>
                  <a:pt x="104145" y="183284"/>
                </a:cubicBezTo>
                <a:cubicBezTo>
                  <a:pt x="104145" y="180397"/>
                  <a:pt x="101627" y="177872"/>
                  <a:pt x="98749" y="177872"/>
                </a:cubicBezTo>
                <a:close/>
                <a:moveTo>
                  <a:pt x="10319" y="144463"/>
                </a:moveTo>
                <a:cubicBezTo>
                  <a:pt x="12098" y="144463"/>
                  <a:pt x="13521" y="145886"/>
                  <a:pt x="13521" y="148021"/>
                </a:cubicBezTo>
                <a:lnTo>
                  <a:pt x="13521" y="151223"/>
                </a:lnTo>
                <a:lnTo>
                  <a:pt x="17080" y="151223"/>
                </a:lnTo>
                <a:cubicBezTo>
                  <a:pt x="19215" y="151223"/>
                  <a:pt x="20282" y="153002"/>
                  <a:pt x="20282" y="154781"/>
                </a:cubicBezTo>
                <a:cubicBezTo>
                  <a:pt x="20282" y="156560"/>
                  <a:pt x="19215" y="157984"/>
                  <a:pt x="17080" y="157984"/>
                </a:cubicBezTo>
                <a:lnTo>
                  <a:pt x="13521" y="157984"/>
                </a:lnTo>
                <a:lnTo>
                  <a:pt x="13521" y="161542"/>
                </a:lnTo>
                <a:cubicBezTo>
                  <a:pt x="13521" y="163321"/>
                  <a:pt x="12098" y="164744"/>
                  <a:pt x="10319" y="164744"/>
                </a:cubicBezTo>
                <a:cubicBezTo>
                  <a:pt x="8540" y="164744"/>
                  <a:pt x="7116" y="163321"/>
                  <a:pt x="7116" y="161542"/>
                </a:cubicBezTo>
                <a:lnTo>
                  <a:pt x="7116" y="157984"/>
                </a:lnTo>
                <a:lnTo>
                  <a:pt x="3558" y="157984"/>
                </a:lnTo>
                <a:cubicBezTo>
                  <a:pt x="1423" y="157984"/>
                  <a:pt x="0" y="156560"/>
                  <a:pt x="0" y="154781"/>
                </a:cubicBezTo>
                <a:cubicBezTo>
                  <a:pt x="0" y="153002"/>
                  <a:pt x="1423" y="151223"/>
                  <a:pt x="3558" y="151223"/>
                </a:cubicBezTo>
                <a:lnTo>
                  <a:pt x="7116" y="151223"/>
                </a:lnTo>
                <a:lnTo>
                  <a:pt x="7116" y="148021"/>
                </a:lnTo>
                <a:cubicBezTo>
                  <a:pt x="7116" y="145886"/>
                  <a:pt x="8540" y="144463"/>
                  <a:pt x="10319" y="144463"/>
                </a:cubicBezTo>
                <a:close/>
                <a:moveTo>
                  <a:pt x="67808" y="88395"/>
                </a:moveTo>
                <a:lnTo>
                  <a:pt x="67808" y="167048"/>
                </a:lnTo>
                <a:lnTo>
                  <a:pt x="78242" y="167048"/>
                </a:lnTo>
                <a:lnTo>
                  <a:pt x="78242" y="88395"/>
                </a:lnTo>
                <a:close/>
                <a:moveTo>
                  <a:pt x="90834" y="69633"/>
                </a:moveTo>
                <a:cubicBezTo>
                  <a:pt x="87596" y="69633"/>
                  <a:pt x="84718" y="72880"/>
                  <a:pt x="84718" y="75767"/>
                </a:cubicBezTo>
                <a:cubicBezTo>
                  <a:pt x="84718" y="79375"/>
                  <a:pt x="87596" y="82261"/>
                  <a:pt x="90834" y="82261"/>
                </a:cubicBezTo>
                <a:cubicBezTo>
                  <a:pt x="94431" y="82261"/>
                  <a:pt x="96950" y="79375"/>
                  <a:pt x="96950" y="75767"/>
                </a:cubicBezTo>
                <a:cubicBezTo>
                  <a:pt x="96950" y="72880"/>
                  <a:pt x="94431" y="69633"/>
                  <a:pt x="90834" y="69633"/>
                </a:cubicBezTo>
                <a:close/>
                <a:moveTo>
                  <a:pt x="55216" y="69633"/>
                </a:moveTo>
                <a:cubicBezTo>
                  <a:pt x="51618" y="69633"/>
                  <a:pt x="49100" y="72880"/>
                  <a:pt x="49100" y="75767"/>
                </a:cubicBezTo>
                <a:cubicBezTo>
                  <a:pt x="49100" y="79375"/>
                  <a:pt x="51618" y="82261"/>
                  <a:pt x="55216" y="82261"/>
                </a:cubicBezTo>
                <a:cubicBezTo>
                  <a:pt x="58454" y="82261"/>
                  <a:pt x="61332" y="79375"/>
                  <a:pt x="61332" y="75767"/>
                </a:cubicBezTo>
                <a:cubicBezTo>
                  <a:pt x="61332" y="72880"/>
                  <a:pt x="58454" y="69633"/>
                  <a:pt x="55216" y="69633"/>
                </a:cubicBezTo>
                <a:close/>
                <a:moveTo>
                  <a:pt x="72845" y="6494"/>
                </a:moveTo>
                <a:cubicBezTo>
                  <a:pt x="54856" y="6494"/>
                  <a:pt x="37587" y="14792"/>
                  <a:pt x="27514" y="29224"/>
                </a:cubicBezTo>
                <a:cubicBezTo>
                  <a:pt x="18879" y="40770"/>
                  <a:pt x="16361" y="54480"/>
                  <a:pt x="20678" y="66386"/>
                </a:cubicBezTo>
                <a:cubicBezTo>
                  <a:pt x="31831" y="100301"/>
                  <a:pt x="50179" y="155142"/>
                  <a:pt x="54137" y="167048"/>
                </a:cubicBezTo>
                <a:lnTo>
                  <a:pt x="61332" y="167048"/>
                </a:lnTo>
                <a:lnTo>
                  <a:pt x="61332" y="88395"/>
                </a:lnTo>
                <a:lnTo>
                  <a:pt x="56655" y="88395"/>
                </a:lnTo>
                <a:cubicBezTo>
                  <a:pt x="55936" y="88395"/>
                  <a:pt x="55576" y="88395"/>
                  <a:pt x="55216" y="88395"/>
                </a:cubicBezTo>
                <a:cubicBezTo>
                  <a:pt x="48021" y="88395"/>
                  <a:pt x="42624" y="82983"/>
                  <a:pt x="42624" y="75767"/>
                </a:cubicBezTo>
                <a:cubicBezTo>
                  <a:pt x="42624" y="68912"/>
                  <a:pt x="48021" y="63500"/>
                  <a:pt x="55216" y="63500"/>
                </a:cubicBezTo>
                <a:cubicBezTo>
                  <a:pt x="62052" y="63500"/>
                  <a:pt x="67808" y="68912"/>
                  <a:pt x="67808" y="75767"/>
                </a:cubicBezTo>
                <a:lnTo>
                  <a:pt x="67808" y="82261"/>
                </a:lnTo>
                <a:lnTo>
                  <a:pt x="78242" y="82261"/>
                </a:lnTo>
                <a:lnTo>
                  <a:pt x="78242" y="75767"/>
                </a:lnTo>
                <a:cubicBezTo>
                  <a:pt x="78242" y="68912"/>
                  <a:pt x="83998" y="63500"/>
                  <a:pt x="90834" y="63500"/>
                </a:cubicBezTo>
                <a:cubicBezTo>
                  <a:pt x="97669" y="63500"/>
                  <a:pt x="103426" y="68912"/>
                  <a:pt x="103426" y="75767"/>
                </a:cubicBezTo>
                <a:cubicBezTo>
                  <a:pt x="103426" y="82983"/>
                  <a:pt x="97669" y="88395"/>
                  <a:pt x="90834" y="88395"/>
                </a:cubicBezTo>
                <a:lnTo>
                  <a:pt x="84718" y="88395"/>
                </a:lnTo>
                <a:lnTo>
                  <a:pt x="84718" y="167048"/>
                </a:lnTo>
                <a:lnTo>
                  <a:pt x="91913" y="167048"/>
                </a:lnTo>
                <a:cubicBezTo>
                  <a:pt x="96230" y="155503"/>
                  <a:pt x="115298" y="100301"/>
                  <a:pt x="125372" y="66386"/>
                </a:cubicBezTo>
                <a:cubicBezTo>
                  <a:pt x="129330" y="53037"/>
                  <a:pt x="126452" y="38244"/>
                  <a:pt x="118176" y="27059"/>
                </a:cubicBezTo>
                <a:cubicBezTo>
                  <a:pt x="108103" y="13710"/>
                  <a:pt x="91913" y="6494"/>
                  <a:pt x="72845" y="6494"/>
                </a:cubicBezTo>
                <a:close/>
                <a:moveTo>
                  <a:pt x="150457" y="0"/>
                </a:moveTo>
                <a:cubicBezTo>
                  <a:pt x="152242" y="0"/>
                  <a:pt x="154028" y="1786"/>
                  <a:pt x="154028" y="3572"/>
                </a:cubicBezTo>
                <a:lnTo>
                  <a:pt x="154028" y="10715"/>
                </a:lnTo>
                <a:lnTo>
                  <a:pt x="161172" y="10715"/>
                </a:lnTo>
                <a:cubicBezTo>
                  <a:pt x="162958" y="10715"/>
                  <a:pt x="164744" y="12501"/>
                  <a:pt x="164744" y="13930"/>
                </a:cubicBezTo>
                <a:cubicBezTo>
                  <a:pt x="164744" y="16073"/>
                  <a:pt x="162958" y="17502"/>
                  <a:pt x="161172" y="17502"/>
                </a:cubicBezTo>
                <a:lnTo>
                  <a:pt x="154028" y="17502"/>
                </a:lnTo>
                <a:lnTo>
                  <a:pt x="154028" y="25003"/>
                </a:lnTo>
                <a:cubicBezTo>
                  <a:pt x="154028" y="26789"/>
                  <a:pt x="152242" y="28218"/>
                  <a:pt x="150457" y="28218"/>
                </a:cubicBezTo>
                <a:cubicBezTo>
                  <a:pt x="148671" y="28218"/>
                  <a:pt x="147242" y="26789"/>
                  <a:pt x="147242" y="25003"/>
                </a:cubicBezTo>
                <a:lnTo>
                  <a:pt x="147242" y="17502"/>
                </a:lnTo>
                <a:lnTo>
                  <a:pt x="139741" y="17502"/>
                </a:lnTo>
                <a:cubicBezTo>
                  <a:pt x="137955" y="17502"/>
                  <a:pt x="136526" y="16073"/>
                  <a:pt x="136526" y="13930"/>
                </a:cubicBezTo>
                <a:cubicBezTo>
                  <a:pt x="136526" y="12501"/>
                  <a:pt x="137955" y="10715"/>
                  <a:pt x="139741" y="10715"/>
                </a:cubicBezTo>
                <a:lnTo>
                  <a:pt x="147242" y="10715"/>
                </a:lnTo>
                <a:lnTo>
                  <a:pt x="147242" y="3572"/>
                </a:lnTo>
                <a:cubicBezTo>
                  <a:pt x="147242" y="1786"/>
                  <a:pt x="148671" y="0"/>
                  <a:pt x="150457" y="0"/>
                </a:cubicBezTo>
                <a:close/>
                <a:moveTo>
                  <a:pt x="72845" y="0"/>
                </a:moveTo>
                <a:cubicBezTo>
                  <a:pt x="94431" y="0"/>
                  <a:pt x="112060" y="7937"/>
                  <a:pt x="123214" y="23091"/>
                </a:cubicBezTo>
                <a:cubicBezTo>
                  <a:pt x="132928" y="36079"/>
                  <a:pt x="136165" y="53037"/>
                  <a:pt x="131488" y="68190"/>
                </a:cubicBezTo>
                <a:cubicBezTo>
                  <a:pt x="120695" y="106074"/>
                  <a:pt x="98389" y="168852"/>
                  <a:pt x="97310" y="171378"/>
                </a:cubicBezTo>
                <a:lnTo>
                  <a:pt x="98749" y="171378"/>
                </a:lnTo>
                <a:cubicBezTo>
                  <a:pt x="105224" y="171378"/>
                  <a:pt x="110621" y="176790"/>
                  <a:pt x="110621" y="183284"/>
                </a:cubicBezTo>
                <a:cubicBezTo>
                  <a:pt x="110621" y="187974"/>
                  <a:pt x="107383" y="192304"/>
                  <a:pt x="103426" y="194108"/>
                </a:cubicBezTo>
                <a:cubicBezTo>
                  <a:pt x="107383" y="196272"/>
                  <a:pt x="110621" y="200602"/>
                  <a:pt x="110621" y="205654"/>
                </a:cubicBezTo>
                <a:lnTo>
                  <a:pt x="110621" y="207818"/>
                </a:lnTo>
                <a:cubicBezTo>
                  <a:pt x="110621" y="215034"/>
                  <a:pt x="104865" y="220807"/>
                  <a:pt x="97669" y="220807"/>
                </a:cubicBezTo>
                <a:cubicBezTo>
                  <a:pt x="97669" y="221529"/>
                  <a:pt x="96950" y="222611"/>
                  <a:pt x="96590" y="223333"/>
                </a:cubicBezTo>
                <a:cubicBezTo>
                  <a:pt x="91913" y="232353"/>
                  <a:pt x="82919" y="237764"/>
                  <a:pt x="72845" y="237764"/>
                </a:cubicBezTo>
                <a:cubicBezTo>
                  <a:pt x="62052" y="237764"/>
                  <a:pt x="51978" y="230909"/>
                  <a:pt x="48380" y="220807"/>
                </a:cubicBezTo>
                <a:cubicBezTo>
                  <a:pt x="41185" y="220807"/>
                  <a:pt x="35429" y="215034"/>
                  <a:pt x="35429" y="207818"/>
                </a:cubicBezTo>
                <a:lnTo>
                  <a:pt x="35429" y="205654"/>
                </a:lnTo>
                <a:cubicBezTo>
                  <a:pt x="35429" y="200602"/>
                  <a:pt x="38307" y="196272"/>
                  <a:pt x="42624" y="194108"/>
                </a:cubicBezTo>
                <a:cubicBezTo>
                  <a:pt x="38667" y="192304"/>
                  <a:pt x="35429" y="187974"/>
                  <a:pt x="35429" y="183284"/>
                </a:cubicBezTo>
                <a:cubicBezTo>
                  <a:pt x="35429" y="176790"/>
                  <a:pt x="40825" y="171378"/>
                  <a:pt x="47301" y="171378"/>
                </a:cubicBezTo>
                <a:lnTo>
                  <a:pt x="48380" y="171378"/>
                </a:lnTo>
                <a:cubicBezTo>
                  <a:pt x="48021" y="169934"/>
                  <a:pt x="26794" y="106434"/>
                  <a:pt x="14202" y="68551"/>
                </a:cubicBezTo>
                <a:cubicBezTo>
                  <a:pt x="9525" y="54480"/>
                  <a:pt x="12403" y="38966"/>
                  <a:pt x="22117" y="25616"/>
                </a:cubicBezTo>
                <a:cubicBezTo>
                  <a:pt x="33630" y="9380"/>
                  <a:pt x="52698" y="0"/>
                  <a:pt x="7284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26" name="Freeform 384">
            <a:extLst>
              <a:ext uri="{FF2B5EF4-FFF2-40B4-BE49-F238E27FC236}">
                <a16:creationId xmlns:a16="http://schemas.microsoft.com/office/drawing/2014/main" id="{CCD7D227-C4EF-2B4A-9BE4-EBA0E1E64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5533" y="3007377"/>
            <a:ext cx="1235937" cy="7706742"/>
          </a:xfrm>
          <a:custGeom>
            <a:avLst/>
            <a:gdLst>
              <a:gd name="T0" fmla="*/ 0 w 994"/>
              <a:gd name="T1" fmla="*/ 6188 h 6189"/>
              <a:gd name="T2" fmla="*/ 0 w 994"/>
              <a:gd name="T3" fmla="*/ 6188 h 6189"/>
              <a:gd name="T4" fmla="*/ 0 w 994"/>
              <a:gd name="T5" fmla="*/ 0 h 6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94" h="6189">
                <a:moveTo>
                  <a:pt x="0" y="6188"/>
                </a:moveTo>
                <a:lnTo>
                  <a:pt x="0" y="6188"/>
                </a:lnTo>
                <a:cubicBezTo>
                  <a:pt x="993" y="4250"/>
                  <a:pt x="993" y="1938"/>
                  <a:pt x="0" y="0"/>
                </a:cubicBezTo>
              </a:path>
            </a:pathLst>
          </a:custGeom>
          <a:noFill/>
          <a:ln w="38100" cap="flat">
            <a:solidFill>
              <a:schemeClr val="accent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27" name="Freeform 385">
            <a:extLst>
              <a:ext uri="{FF2B5EF4-FFF2-40B4-BE49-F238E27FC236}">
                <a16:creationId xmlns:a16="http://schemas.microsoft.com/office/drawing/2014/main" id="{7586B3A0-5A58-4749-8A0F-86978A28A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2583" y="8802539"/>
            <a:ext cx="549305" cy="549305"/>
          </a:xfrm>
          <a:custGeom>
            <a:avLst/>
            <a:gdLst>
              <a:gd name="T0" fmla="*/ 441 w 442"/>
              <a:gd name="T1" fmla="*/ 220 h 441"/>
              <a:gd name="T2" fmla="*/ 441 w 442"/>
              <a:gd name="T3" fmla="*/ 220 h 441"/>
              <a:gd name="T4" fmla="*/ 221 w 442"/>
              <a:gd name="T5" fmla="*/ 440 h 441"/>
              <a:gd name="T6" fmla="*/ 221 w 442"/>
              <a:gd name="T7" fmla="*/ 440 h 441"/>
              <a:gd name="T8" fmla="*/ 0 w 442"/>
              <a:gd name="T9" fmla="*/ 220 h 441"/>
              <a:gd name="T10" fmla="*/ 0 w 442"/>
              <a:gd name="T11" fmla="*/ 220 h 441"/>
              <a:gd name="T12" fmla="*/ 221 w 442"/>
              <a:gd name="T13" fmla="*/ 0 h 441"/>
              <a:gd name="T14" fmla="*/ 221 w 442"/>
              <a:gd name="T15" fmla="*/ 0 h 441"/>
              <a:gd name="T16" fmla="*/ 441 w 442"/>
              <a:gd name="T17" fmla="*/ 220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2" h="441">
                <a:moveTo>
                  <a:pt x="441" y="220"/>
                </a:moveTo>
                <a:lnTo>
                  <a:pt x="441" y="220"/>
                </a:lnTo>
                <a:cubicBezTo>
                  <a:pt x="441" y="342"/>
                  <a:pt x="343" y="440"/>
                  <a:pt x="221" y="440"/>
                </a:cubicBezTo>
                <a:lnTo>
                  <a:pt x="221" y="440"/>
                </a:lnTo>
                <a:cubicBezTo>
                  <a:pt x="99" y="440"/>
                  <a:pt x="0" y="342"/>
                  <a:pt x="0" y="220"/>
                </a:cubicBezTo>
                <a:lnTo>
                  <a:pt x="0" y="220"/>
                </a:lnTo>
                <a:cubicBezTo>
                  <a:pt x="0" y="98"/>
                  <a:pt x="99" y="0"/>
                  <a:pt x="221" y="0"/>
                </a:cubicBezTo>
                <a:lnTo>
                  <a:pt x="221" y="0"/>
                </a:lnTo>
                <a:cubicBezTo>
                  <a:pt x="343" y="0"/>
                  <a:pt x="441" y="98"/>
                  <a:pt x="441" y="22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28" name="Freeform 386">
            <a:extLst>
              <a:ext uri="{FF2B5EF4-FFF2-40B4-BE49-F238E27FC236}">
                <a16:creationId xmlns:a16="http://schemas.microsoft.com/office/drawing/2014/main" id="{75372D36-DFCE-C241-82C1-F0298BF5A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2583" y="4364158"/>
            <a:ext cx="549305" cy="549305"/>
          </a:xfrm>
          <a:custGeom>
            <a:avLst/>
            <a:gdLst>
              <a:gd name="T0" fmla="*/ 441 w 442"/>
              <a:gd name="T1" fmla="*/ 221 h 442"/>
              <a:gd name="T2" fmla="*/ 441 w 442"/>
              <a:gd name="T3" fmla="*/ 221 h 442"/>
              <a:gd name="T4" fmla="*/ 221 w 442"/>
              <a:gd name="T5" fmla="*/ 441 h 442"/>
              <a:gd name="T6" fmla="*/ 221 w 442"/>
              <a:gd name="T7" fmla="*/ 441 h 442"/>
              <a:gd name="T8" fmla="*/ 0 w 442"/>
              <a:gd name="T9" fmla="*/ 221 h 442"/>
              <a:gd name="T10" fmla="*/ 0 w 442"/>
              <a:gd name="T11" fmla="*/ 221 h 442"/>
              <a:gd name="T12" fmla="*/ 221 w 442"/>
              <a:gd name="T13" fmla="*/ 0 h 442"/>
              <a:gd name="T14" fmla="*/ 221 w 442"/>
              <a:gd name="T15" fmla="*/ 0 h 442"/>
              <a:gd name="T16" fmla="*/ 441 w 442"/>
              <a:gd name="T17" fmla="*/ 22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2" h="442">
                <a:moveTo>
                  <a:pt x="441" y="221"/>
                </a:moveTo>
                <a:lnTo>
                  <a:pt x="441" y="221"/>
                </a:lnTo>
                <a:cubicBezTo>
                  <a:pt x="441" y="343"/>
                  <a:pt x="343" y="441"/>
                  <a:pt x="221" y="441"/>
                </a:cubicBezTo>
                <a:lnTo>
                  <a:pt x="221" y="441"/>
                </a:lnTo>
                <a:cubicBezTo>
                  <a:pt x="99" y="441"/>
                  <a:pt x="0" y="343"/>
                  <a:pt x="0" y="221"/>
                </a:cubicBezTo>
                <a:lnTo>
                  <a:pt x="0" y="221"/>
                </a:lnTo>
                <a:cubicBezTo>
                  <a:pt x="0" y="100"/>
                  <a:pt x="99" y="0"/>
                  <a:pt x="221" y="0"/>
                </a:cubicBezTo>
                <a:lnTo>
                  <a:pt x="221" y="0"/>
                </a:lnTo>
                <a:cubicBezTo>
                  <a:pt x="343" y="0"/>
                  <a:pt x="441" y="100"/>
                  <a:pt x="441" y="22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29" name="Freeform 387">
            <a:extLst>
              <a:ext uri="{FF2B5EF4-FFF2-40B4-BE49-F238E27FC236}">
                <a16:creationId xmlns:a16="http://schemas.microsoft.com/office/drawing/2014/main" id="{66E7FBB8-7E3F-AF4F-8ABB-B1C750840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6249" y="7324911"/>
            <a:ext cx="549305" cy="549305"/>
          </a:xfrm>
          <a:custGeom>
            <a:avLst/>
            <a:gdLst>
              <a:gd name="T0" fmla="*/ 440 w 441"/>
              <a:gd name="T1" fmla="*/ 220 h 442"/>
              <a:gd name="T2" fmla="*/ 440 w 441"/>
              <a:gd name="T3" fmla="*/ 220 h 442"/>
              <a:gd name="T4" fmla="*/ 220 w 441"/>
              <a:gd name="T5" fmla="*/ 441 h 442"/>
              <a:gd name="T6" fmla="*/ 220 w 441"/>
              <a:gd name="T7" fmla="*/ 441 h 442"/>
              <a:gd name="T8" fmla="*/ 0 w 441"/>
              <a:gd name="T9" fmla="*/ 220 h 442"/>
              <a:gd name="T10" fmla="*/ 0 w 441"/>
              <a:gd name="T11" fmla="*/ 220 h 442"/>
              <a:gd name="T12" fmla="*/ 220 w 441"/>
              <a:gd name="T13" fmla="*/ 0 h 442"/>
              <a:gd name="T14" fmla="*/ 220 w 441"/>
              <a:gd name="T15" fmla="*/ 0 h 442"/>
              <a:gd name="T16" fmla="*/ 440 w 441"/>
              <a:gd name="T17" fmla="*/ 22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1" h="442">
                <a:moveTo>
                  <a:pt x="440" y="220"/>
                </a:moveTo>
                <a:lnTo>
                  <a:pt x="440" y="220"/>
                </a:lnTo>
                <a:cubicBezTo>
                  <a:pt x="440" y="342"/>
                  <a:pt x="342" y="441"/>
                  <a:pt x="220" y="441"/>
                </a:cubicBezTo>
                <a:lnTo>
                  <a:pt x="220" y="441"/>
                </a:lnTo>
                <a:cubicBezTo>
                  <a:pt x="98" y="441"/>
                  <a:pt x="0" y="342"/>
                  <a:pt x="0" y="220"/>
                </a:cubicBezTo>
                <a:lnTo>
                  <a:pt x="0" y="220"/>
                </a:lnTo>
                <a:cubicBezTo>
                  <a:pt x="0" y="98"/>
                  <a:pt x="98" y="0"/>
                  <a:pt x="220" y="0"/>
                </a:cubicBezTo>
                <a:lnTo>
                  <a:pt x="220" y="0"/>
                </a:lnTo>
                <a:cubicBezTo>
                  <a:pt x="342" y="0"/>
                  <a:pt x="440" y="98"/>
                  <a:pt x="440" y="22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30" name="Freeform 388">
            <a:extLst>
              <a:ext uri="{FF2B5EF4-FFF2-40B4-BE49-F238E27FC236}">
                <a16:creationId xmlns:a16="http://schemas.microsoft.com/office/drawing/2014/main" id="{D1E62BF7-5043-BB44-B771-AABC6FF50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6249" y="5841789"/>
            <a:ext cx="549305" cy="549305"/>
          </a:xfrm>
          <a:custGeom>
            <a:avLst/>
            <a:gdLst>
              <a:gd name="T0" fmla="*/ 440 w 441"/>
              <a:gd name="T1" fmla="*/ 220 h 441"/>
              <a:gd name="T2" fmla="*/ 440 w 441"/>
              <a:gd name="T3" fmla="*/ 220 h 441"/>
              <a:gd name="T4" fmla="*/ 220 w 441"/>
              <a:gd name="T5" fmla="*/ 440 h 441"/>
              <a:gd name="T6" fmla="*/ 220 w 441"/>
              <a:gd name="T7" fmla="*/ 440 h 441"/>
              <a:gd name="T8" fmla="*/ 0 w 441"/>
              <a:gd name="T9" fmla="*/ 220 h 441"/>
              <a:gd name="T10" fmla="*/ 0 w 441"/>
              <a:gd name="T11" fmla="*/ 220 h 441"/>
              <a:gd name="T12" fmla="*/ 220 w 441"/>
              <a:gd name="T13" fmla="*/ 0 h 441"/>
              <a:gd name="T14" fmla="*/ 220 w 441"/>
              <a:gd name="T15" fmla="*/ 0 h 441"/>
              <a:gd name="T16" fmla="*/ 440 w 441"/>
              <a:gd name="T17" fmla="*/ 220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1" h="441">
                <a:moveTo>
                  <a:pt x="440" y="220"/>
                </a:moveTo>
                <a:lnTo>
                  <a:pt x="440" y="220"/>
                </a:lnTo>
                <a:cubicBezTo>
                  <a:pt x="440" y="342"/>
                  <a:pt x="342" y="440"/>
                  <a:pt x="220" y="440"/>
                </a:cubicBezTo>
                <a:lnTo>
                  <a:pt x="220" y="440"/>
                </a:lnTo>
                <a:cubicBezTo>
                  <a:pt x="98" y="440"/>
                  <a:pt x="0" y="342"/>
                  <a:pt x="0" y="220"/>
                </a:cubicBezTo>
                <a:lnTo>
                  <a:pt x="0" y="220"/>
                </a:lnTo>
                <a:cubicBezTo>
                  <a:pt x="0" y="98"/>
                  <a:pt x="98" y="0"/>
                  <a:pt x="220" y="0"/>
                </a:cubicBezTo>
                <a:lnTo>
                  <a:pt x="220" y="0"/>
                </a:lnTo>
                <a:cubicBezTo>
                  <a:pt x="342" y="0"/>
                  <a:pt x="440" y="98"/>
                  <a:pt x="440" y="22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31" name="Freeform 389">
            <a:extLst>
              <a:ext uri="{FF2B5EF4-FFF2-40B4-BE49-F238E27FC236}">
                <a16:creationId xmlns:a16="http://schemas.microsoft.com/office/drawing/2014/main" id="{DF2199D2-CA96-234A-A81D-6C4B1D6AD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0439" y="2732732"/>
            <a:ext cx="4290071" cy="3944007"/>
          </a:xfrm>
          <a:custGeom>
            <a:avLst/>
            <a:gdLst>
              <a:gd name="T0" fmla="*/ 0 w 3444"/>
              <a:gd name="T1" fmla="*/ 3165 h 3166"/>
              <a:gd name="T2" fmla="*/ 935 w 3444"/>
              <a:gd name="T3" fmla="*/ 3165 h 3166"/>
              <a:gd name="T4" fmla="*/ 1717 w 3444"/>
              <a:gd name="T5" fmla="*/ 1528 h 3166"/>
              <a:gd name="T6" fmla="*/ 3443 w 3444"/>
              <a:gd name="T7" fmla="*/ 0 h 3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44" h="3166">
                <a:moveTo>
                  <a:pt x="0" y="3165"/>
                </a:moveTo>
                <a:lnTo>
                  <a:pt x="935" y="3165"/>
                </a:lnTo>
                <a:lnTo>
                  <a:pt x="1717" y="1528"/>
                </a:lnTo>
                <a:lnTo>
                  <a:pt x="3443" y="0"/>
                </a:lnTo>
              </a:path>
            </a:pathLst>
          </a:custGeom>
          <a:noFill/>
          <a:ln w="12700" cap="flat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32" name="Freeform 390">
            <a:extLst>
              <a:ext uri="{FF2B5EF4-FFF2-40B4-BE49-F238E27FC236}">
                <a16:creationId xmlns:a16="http://schemas.microsoft.com/office/drawing/2014/main" id="{FB197DE3-67C3-C24B-BD27-5FEDFEC76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0442" y="5484746"/>
            <a:ext cx="5306283" cy="1312840"/>
          </a:xfrm>
          <a:custGeom>
            <a:avLst/>
            <a:gdLst>
              <a:gd name="T0" fmla="*/ 0 w 4258"/>
              <a:gd name="T1" fmla="*/ 1054 h 1055"/>
              <a:gd name="T2" fmla="*/ 935 w 4258"/>
              <a:gd name="T3" fmla="*/ 1054 h 1055"/>
              <a:gd name="T4" fmla="*/ 1926 w 4258"/>
              <a:gd name="T5" fmla="*/ 508 h 1055"/>
              <a:gd name="T6" fmla="*/ 4257 w 4258"/>
              <a:gd name="T7" fmla="*/ 0 h 10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258" h="1055">
                <a:moveTo>
                  <a:pt x="0" y="1054"/>
                </a:moveTo>
                <a:lnTo>
                  <a:pt x="935" y="1054"/>
                </a:lnTo>
                <a:lnTo>
                  <a:pt x="1926" y="508"/>
                </a:lnTo>
                <a:lnTo>
                  <a:pt x="4257" y="0"/>
                </a:lnTo>
              </a:path>
            </a:pathLst>
          </a:custGeom>
          <a:noFill/>
          <a:ln w="12700" cap="flat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33" name="Freeform 391">
            <a:extLst>
              <a:ext uri="{FF2B5EF4-FFF2-40B4-BE49-F238E27FC236}">
                <a16:creationId xmlns:a16="http://schemas.microsoft.com/office/drawing/2014/main" id="{A5CC543E-0DEF-F64E-A38A-C691CC981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0442" y="6918426"/>
            <a:ext cx="5306283" cy="1312836"/>
          </a:xfrm>
          <a:custGeom>
            <a:avLst/>
            <a:gdLst>
              <a:gd name="T0" fmla="*/ 0 w 4258"/>
              <a:gd name="T1" fmla="*/ 0 h 1056"/>
              <a:gd name="T2" fmla="*/ 935 w 4258"/>
              <a:gd name="T3" fmla="*/ 0 h 1056"/>
              <a:gd name="T4" fmla="*/ 1926 w 4258"/>
              <a:gd name="T5" fmla="*/ 545 h 1056"/>
              <a:gd name="T6" fmla="*/ 4257 w 4258"/>
              <a:gd name="T7" fmla="*/ 1055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258" h="1056">
                <a:moveTo>
                  <a:pt x="0" y="0"/>
                </a:moveTo>
                <a:lnTo>
                  <a:pt x="935" y="0"/>
                </a:lnTo>
                <a:lnTo>
                  <a:pt x="1926" y="545"/>
                </a:lnTo>
                <a:lnTo>
                  <a:pt x="4257" y="1055"/>
                </a:lnTo>
              </a:path>
            </a:pathLst>
          </a:custGeom>
          <a:noFill/>
          <a:ln w="12700" cap="flat">
            <a:solidFill>
              <a:schemeClr val="accent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34" name="Freeform 392">
            <a:extLst>
              <a:ext uri="{FF2B5EF4-FFF2-40B4-BE49-F238E27FC236}">
                <a16:creationId xmlns:a16="http://schemas.microsoft.com/office/drawing/2014/main" id="{17970CC1-8F87-9846-B68B-998283B44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0439" y="7039280"/>
            <a:ext cx="4290071" cy="3944007"/>
          </a:xfrm>
          <a:custGeom>
            <a:avLst/>
            <a:gdLst>
              <a:gd name="T0" fmla="*/ 0 w 3444"/>
              <a:gd name="T1" fmla="*/ 0 h 3166"/>
              <a:gd name="T2" fmla="*/ 935 w 3444"/>
              <a:gd name="T3" fmla="*/ 0 h 3166"/>
              <a:gd name="T4" fmla="*/ 1717 w 3444"/>
              <a:gd name="T5" fmla="*/ 1636 h 3166"/>
              <a:gd name="T6" fmla="*/ 3443 w 3444"/>
              <a:gd name="T7" fmla="*/ 3165 h 3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44" h="3166">
                <a:moveTo>
                  <a:pt x="0" y="0"/>
                </a:moveTo>
                <a:lnTo>
                  <a:pt x="935" y="0"/>
                </a:lnTo>
                <a:lnTo>
                  <a:pt x="1717" y="1636"/>
                </a:lnTo>
                <a:lnTo>
                  <a:pt x="3443" y="3165"/>
                </a:lnTo>
              </a:path>
            </a:pathLst>
          </a:custGeom>
          <a:noFill/>
          <a:ln w="12700" cap="flat">
            <a:solidFill>
              <a:schemeClr val="accent4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A2F693-3411-DE4A-934C-0602380402B4}"/>
              </a:ext>
            </a:extLst>
          </p:cNvPr>
          <p:cNvSpPr txBox="1"/>
          <p:nvPr/>
        </p:nvSpPr>
        <p:spPr>
          <a:xfrm>
            <a:off x="2401926" y="4981989"/>
            <a:ext cx="5174532" cy="236988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7400" b="1" spc="-290" dirty="0">
                <a:solidFill>
                  <a:schemeClr val="tx2"/>
                </a:solidFill>
                <a:latin typeface="Oswald SemiBold" pitchFamily="2" charset="77"/>
              </a:rPr>
              <a:t>BUSINESS INFOGRAPHIC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AB707E-B24B-0C45-80ED-337A38674810}"/>
              </a:ext>
            </a:extLst>
          </p:cNvPr>
          <p:cNvSpPr txBox="1"/>
          <p:nvPr/>
        </p:nvSpPr>
        <p:spPr>
          <a:xfrm>
            <a:off x="2401926" y="7288053"/>
            <a:ext cx="517453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spc="-130" dirty="0">
                <a:latin typeface="Oswald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389035-DC4E-D046-97ED-ED88E0DEB985}"/>
              </a:ext>
            </a:extLst>
          </p:cNvPr>
          <p:cNvSpPr txBox="1"/>
          <p:nvPr/>
        </p:nvSpPr>
        <p:spPr>
          <a:xfrm>
            <a:off x="14478827" y="1821820"/>
            <a:ext cx="1810817" cy="64633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b="1" spc="-30" dirty="0">
                <a:solidFill>
                  <a:schemeClr val="accent1"/>
                </a:solidFill>
                <a:latin typeface="Oswald SemiBold" pitchFamily="2" charset="77"/>
              </a:rPr>
              <a:t>PROJECT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3F57F6-AAB1-BF4C-BDB6-AA3DB70F2813}"/>
              </a:ext>
            </a:extLst>
          </p:cNvPr>
          <p:cNvSpPr txBox="1"/>
          <p:nvPr/>
        </p:nvSpPr>
        <p:spPr>
          <a:xfrm>
            <a:off x="14478827" y="2491935"/>
            <a:ext cx="5586844" cy="1074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2800" spc="-30" dirty="0">
                <a:latin typeface="Oswald" panose="02000503000000000000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20EA80-5B41-4F4E-BA9D-834E6F615D2B}"/>
              </a:ext>
            </a:extLst>
          </p:cNvPr>
          <p:cNvSpPr txBox="1"/>
          <p:nvPr/>
        </p:nvSpPr>
        <p:spPr>
          <a:xfrm>
            <a:off x="15494827" y="4578568"/>
            <a:ext cx="2013372" cy="64633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b="1" spc="-30" dirty="0">
                <a:solidFill>
                  <a:schemeClr val="accent2"/>
                </a:solidFill>
                <a:latin typeface="Oswald SemiBold" pitchFamily="2" charset="77"/>
              </a:rPr>
              <a:t>PLANNING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A46278-70B5-F149-8D34-138E41ED7AD3}"/>
              </a:ext>
            </a:extLst>
          </p:cNvPr>
          <p:cNvSpPr txBox="1"/>
          <p:nvPr/>
        </p:nvSpPr>
        <p:spPr>
          <a:xfrm>
            <a:off x="15494827" y="5248683"/>
            <a:ext cx="5586844" cy="1074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2800" spc="-30" dirty="0">
                <a:latin typeface="Oswald" panose="02000503000000000000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6850DD-1767-7F47-9047-E397A4FD6FBE}"/>
              </a:ext>
            </a:extLst>
          </p:cNvPr>
          <p:cNvSpPr txBox="1"/>
          <p:nvPr/>
        </p:nvSpPr>
        <p:spPr>
          <a:xfrm>
            <a:off x="15494827" y="7331550"/>
            <a:ext cx="2163413" cy="64633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b="1" spc="-30" dirty="0">
                <a:solidFill>
                  <a:schemeClr val="accent3"/>
                </a:solidFill>
                <a:latin typeface="Oswald SemiBold" pitchFamily="2" charset="77"/>
              </a:rPr>
              <a:t>EXECUTION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DAE90A-999A-5C41-A138-08D4859521E1}"/>
              </a:ext>
            </a:extLst>
          </p:cNvPr>
          <p:cNvSpPr txBox="1"/>
          <p:nvPr/>
        </p:nvSpPr>
        <p:spPr>
          <a:xfrm>
            <a:off x="15494827" y="8001665"/>
            <a:ext cx="5586844" cy="1074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2800" spc="-30" dirty="0">
                <a:latin typeface="Oswald" panose="02000503000000000000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B10AC0-9792-E649-B113-D06987088E8B}"/>
              </a:ext>
            </a:extLst>
          </p:cNvPr>
          <p:cNvSpPr txBox="1"/>
          <p:nvPr/>
        </p:nvSpPr>
        <p:spPr>
          <a:xfrm>
            <a:off x="14478827" y="10070986"/>
            <a:ext cx="1832874" cy="64633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b="1" spc="-30" dirty="0">
                <a:solidFill>
                  <a:schemeClr val="accent4"/>
                </a:solidFill>
                <a:latin typeface="Oswald SemiBold" pitchFamily="2" charset="77"/>
              </a:rPr>
              <a:t>SUCCESS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05F508-067C-7941-BF4B-1AFD157A1B4F}"/>
              </a:ext>
            </a:extLst>
          </p:cNvPr>
          <p:cNvSpPr txBox="1"/>
          <p:nvPr/>
        </p:nvSpPr>
        <p:spPr>
          <a:xfrm>
            <a:off x="14478827" y="10741101"/>
            <a:ext cx="5586844" cy="1074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2800" spc="-30" dirty="0">
                <a:latin typeface="Oswald" panose="02000503000000000000" pitchFamily="2" charset="77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66160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AB59A79A-FD7F-4B45-BD9C-ADDC15657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0108" y="3335178"/>
            <a:ext cx="16233505" cy="9640837"/>
          </a:xfrm>
          <a:custGeom>
            <a:avLst/>
            <a:gdLst>
              <a:gd name="connsiteX0" fmla="*/ 4583545 w 4691511"/>
              <a:gd name="connsiteY0" fmla="*/ 2645494 h 2786219"/>
              <a:gd name="connsiteX1" fmla="*/ 4595414 w 4691511"/>
              <a:gd name="connsiteY1" fmla="*/ 2647917 h 2786219"/>
              <a:gd name="connsiteX2" fmla="*/ 4600090 w 4691511"/>
              <a:gd name="connsiteY2" fmla="*/ 2675917 h 2786219"/>
              <a:gd name="connsiteX3" fmla="*/ 4559807 w 4691511"/>
              <a:gd name="connsiteY3" fmla="*/ 2718277 h 2786219"/>
              <a:gd name="connsiteX4" fmla="*/ 4530674 w 4691511"/>
              <a:gd name="connsiteY4" fmla="*/ 2749509 h 2786219"/>
              <a:gd name="connsiteX5" fmla="*/ 4504778 w 4691511"/>
              <a:gd name="connsiteY5" fmla="*/ 2774997 h 2786219"/>
              <a:gd name="connsiteX6" fmla="*/ 4491111 w 4691511"/>
              <a:gd name="connsiteY6" fmla="*/ 2781458 h 2786219"/>
              <a:gd name="connsiteX7" fmla="*/ 4470969 w 4691511"/>
              <a:gd name="connsiteY7" fmla="*/ 2767099 h 2786219"/>
              <a:gd name="connsiteX8" fmla="*/ 4475645 w 4691511"/>
              <a:gd name="connsiteY8" fmla="*/ 2750227 h 2786219"/>
              <a:gd name="connsiteX9" fmla="*/ 4515928 w 4691511"/>
              <a:gd name="connsiteY9" fmla="*/ 2708944 h 2786219"/>
              <a:gd name="connsiteX10" fmla="*/ 4575992 w 4691511"/>
              <a:gd name="connsiteY10" fmla="*/ 2654378 h 2786219"/>
              <a:gd name="connsiteX11" fmla="*/ 4583545 w 4691511"/>
              <a:gd name="connsiteY11" fmla="*/ 2645494 h 2786219"/>
              <a:gd name="connsiteX12" fmla="*/ 4193945 w 4691511"/>
              <a:gd name="connsiteY12" fmla="*/ 2606519 h 2786219"/>
              <a:gd name="connsiteX13" fmla="*/ 4213202 w 4691511"/>
              <a:gd name="connsiteY13" fmla="*/ 2607690 h 2786219"/>
              <a:gd name="connsiteX14" fmla="*/ 4225356 w 4691511"/>
              <a:gd name="connsiteY14" fmla="*/ 2646974 h 2786219"/>
              <a:gd name="connsiteX15" fmla="*/ 4216062 w 4691511"/>
              <a:gd name="connsiteY15" fmla="*/ 2656345 h 2786219"/>
              <a:gd name="connsiteX16" fmla="*/ 4191040 w 4691511"/>
              <a:gd name="connsiteY16" fmla="*/ 2647335 h 2786219"/>
              <a:gd name="connsiteX17" fmla="*/ 4187823 w 4691511"/>
              <a:gd name="connsiteY17" fmla="*/ 2625350 h 2786219"/>
              <a:gd name="connsiteX18" fmla="*/ 4193945 w 4691511"/>
              <a:gd name="connsiteY18" fmla="*/ 2606519 h 2786219"/>
              <a:gd name="connsiteX19" fmla="*/ 4640278 w 4691511"/>
              <a:gd name="connsiteY19" fmla="*/ 2507178 h 2786219"/>
              <a:gd name="connsiteX20" fmla="*/ 4652149 w 4691511"/>
              <a:gd name="connsiteY20" fmla="*/ 2518283 h 2786219"/>
              <a:gd name="connsiteX21" fmla="*/ 4652868 w 4691511"/>
              <a:gd name="connsiteY21" fmla="*/ 2524731 h 2786219"/>
              <a:gd name="connsiteX22" fmla="*/ 4652149 w 4691511"/>
              <a:gd name="connsiteY22" fmla="*/ 2530463 h 2786219"/>
              <a:gd name="connsiteX23" fmla="*/ 4684884 w 4691511"/>
              <a:gd name="connsiteY23" fmla="*/ 2576674 h 2786219"/>
              <a:gd name="connsiteX24" fmla="*/ 4688841 w 4691511"/>
              <a:gd name="connsiteY24" fmla="*/ 2591720 h 2786219"/>
              <a:gd name="connsiteX25" fmla="*/ 4639199 w 4691511"/>
              <a:gd name="connsiteY25" fmla="*/ 2649752 h 2786219"/>
              <a:gd name="connsiteX26" fmla="*/ 4630925 w 4691511"/>
              <a:gd name="connsiteY26" fmla="*/ 2656558 h 2786219"/>
              <a:gd name="connsiteX27" fmla="*/ 4623011 w 4691511"/>
              <a:gd name="connsiteY27" fmla="*/ 2656200 h 2786219"/>
              <a:gd name="connsiteX28" fmla="*/ 4621212 w 4691511"/>
              <a:gd name="connsiteY28" fmla="*/ 2649036 h 2786219"/>
              <a:gd name="connsiteX29" fmla="*/ 4621932 w 4691511"/>
              <a:gd name="connsiteY29" fmla="*/ 2615721 h 2786219"/>
              <a:gd name="connsiteX30" fmla="*/ 4625529 w 4691511"/>
              <a:gd name="connsiteY30" fmla="*/ 2600675 h 2786219"/>
              <a:gd name="connsiteX31" fmla="*/ 4639558 w 4691511"/>
              <a:gd name="connsiteY31" fmla="*/ 2535120 h 2786219"/>
              <a:gd name="connsiteX32" fmla="*/ 4637760 w 4691511"/>
              <a:gd name="connsiteY32" fmla="*/ 2520791 h 2786219"/>
              <a:gd name="connsiteX33" fmla="*/ 4640278 w 4691511"/>
              <a:gd name="connsiteY33" fmla="*/ 2507178 h 2786219"/>
              <a:gd name="connsiteX34" fmla="*/ 4568612 w 4691511"/>
              <a:gd name="connsiteY34" fmla="*/ 2207141 h 2786219"/>
              <a:gd name="connsiteX35" fmla="*/ 4587503 w 4691511"/>
              <a:gd name="connsiteY35" fmla="*/ 2229002 h 2786219"/>
              <a:gd name="connsiteX36" fmla="*/ 4565648 w 4691511"/>
              <a:gd name="connsiteY36" fmla="*/ 2209327 h 2786219"/>
              <a:gd name="connsiteX37" fmla="*/ 4568612 w 4691511"/>
              <a:gd name="connsiteY37" fmla="*/ 2207141 h 2786219"/>
              <a:gd name="connsiteX38" fmla="*/ 2871957 w 4691511"/>
              <a:gd name="connsiteY38" fmla="*/ 2061091 h 2786219"/>
              <a:gd name="connsiteX39" fmla="*/ 2880907 w 4691511"/>
              <a:gd name="connsiteY39" fmla="*/ 2076984 h 2786219"/>
              <a:gd name="connsiteX40" fmla="*/ 2881980 w 4691511"/>
              <a:gd name="connsiteY40" fmla="*/ 2086736 h 2786219"/>
              <a:gd name="connsiteX41" fmla="*/ 2884128 w 4691511"/>
              <a:gd name="connsiteY41" fmla="*/ 2087458 h 2786219"/>
              <a:gd name="connsiteX42" fmla="*/ 2873747 w 4691511"/>
              <a:gd name="connsiteY42" fmla="*/ 2117437 h 2786219"/>
              <a:gd name="connsiteX43" fmla="*/ 2854417 w 4691511"/>
              <a:gd name="connsiteY43" fmla="*/ 2179924 h 2786219"/>
              <a:gd name="connsiteX44" fmla="*/ 2819336 w 4691511"/>
              <a:gd name="connsiteY44" fmla="*/ 2243855 h 2786219"/>
              <a:gd name="connsiteX45" fmla="*/ 2783897 w 4691511"/>
              <a:gd name="connsiteY45" fmla="*/ 2241688 h 2786219"/>
              <a:gd name="connsiteX46" fmla="*/ 2778886 w 4691511"/>
              <a:gd name="connsiteY46" fmla="*/ 2197983 h 2786219"/>
              <a:gd name="connsiteX47" fmla="*/ 2789625 w 4691511"/>
              <a:gd name="connsiteY47" fmla="*/ 2135497 h 2786219"/>
              <a:gd name="connsiteX48" fmla="*/ 2809671 w 4691511"/>
              <a:gd name="connsiteY48" fmla="*/ 2108407 h 2786219"/>
              <a:gd name="connsiteX49" fmla="*/ 2858713 w 4691511"/>
              <a:gd name="connsiteY49" fmla="*/ 2070843 h 2786219"/>
              <a:gd name="connsiteX50" fmla="*/ 2871957 w 4691511"/>
              <a:gd name="connsiteY50" fmla="*/ 2061091 h 2786219"/>
              <a:gd name="connsiteX51" fmla="*/ 4254900 w 4691511"/>
              <a:gd name="connsiteY51" fmla="*/ 2046803 h 2786219"/>
              <a:gd name="connsiteX52" fmla="*/ 4264272 w 4691511"/>
              <a:gd name="connsiteY52" fmla="*/ 2069100 h 2786219"/>
              <a:gd name="connsiteX53" fmla="*/ 4283378 w 4691511"/>
              <a:gd name="connsiteY53" fmla="*/ 2099308 h 2786219"/>
              <a:gd name="connsiteX54" fmla="*/ 4291669 w 4691511"/>
              <a:gd name="connsiteY54" fmla="*/ 2123044 h 2786219"/>
              <a:gd name="connsiteX55" fmla="*/ 4298158 w 4691511"/>
              <a:gd name="connsiteY55" fmla="*/ 2153971 h 2786219"/>
              <a:gd name="connsiteX56" fmla="*/ 4320869 w 4691511"/>
              <a:gd name="connsiteY56" fmla="*/ 2189215 h 2786219"/>
              <a:gd name="connsiteX57" fmla="*/ 4330962 w 4691511"/>
              <a:gd name="connsiteY57" fmla="*/ 2200003 h 2786219"/>
              <a:gd name="connsiteX58" fmla="*/ 4374220 w 4691511"/>
              <a:gd name="connsiteY58" fmla="*/ 2279121 h 2786219"/>
              <a:gd name="connsiteX59" fmla="*/ 4381790 w 4691511"/>
              <a:gd name="connsiteY59" fmla="*/ 2331626 h 2786219"/>
              <a:gd name="connsiteX60" fmla="*/ 4342498 w 4691511"/>
              <a:gd name="connsiteY60" fmla="*/ 2434119 h 2786219"/>
              <a:gd name="connsiteX61" fmla="*/ 4290588 w 4691511"/>
              <a:gd name="connsiteY61" fmla="*/ 2523665 h 2786219"/>
              <a:gd name="connsiteX62" fmla="*/ 4279413 w 4691511"/>
              <a:gd name="connsiteY62" fmla="*/ 2535533 h 2786219"/>
              <a:gd name="connsiteX63" fmla="*/ 4233631 w 4691511"/>
              <a:gd name="connsiteY63" fmla="*/ 2553155 h 2786219"/>
              <a:gd name="connsiteX64" fmla="*/ 4217049 w 4691511"/>
              <a:gd name="connsiteY64" fmla="*/ 2548479 h 2786219"/>
              <a:gd name="connsiteX65" fmla="*/ 4201909 w 4691511"/>
              <a:gd name="connsiteY65" fmla="*/ 2545602 h 2786219"/>
              <a:gd name="connsiteX66" fmla="*/ 4170907 w 4691511"/>
              <a:gd name="connsiteY66" fmla="*/ 2544883 h 2786219"/>
              <a:gd name="connsiteX67" fmla="*/ 4142068 w 4691511"/>
              <a:gd name="connsiteY67" fmla="*/ 2500649 h 2786219"/>
              <a:gd name="connsiteX68" fmla="*/ 4132335 w 4691511"/>
              <a:gd name="connsiteY68" fmla="*/ 2462170 h 2786219"/>
              <a:gd name="connsiteX69" fmla="*/ 4117195 w 4691511"/>
              <a:gd name="connsiteY69" fmla="*/ 2466485 h 2786219"/>
              <a:gd name="connsiteX70" fmla="*/ 4130172 w 4691511"/>
              <a:gd name="connsiteY70" fmla="*/ 2433400 h 2786219"/>
              <a:gd name="connsiteX71" fmla="*/ 4127288 w 4691511"/>
              <a:gd name="connsiteY71" fmla="*/ 2431961 h 2786219"/>
              <a:gd name="connsiteX72" fmla="*/ 4095566 w 4691511"/>
              <a:gd name="connsiteY72" fmla="*/ 2457494 h 2786219"/>
              <a:gd name="connsiteX73" fmla="*/ 4086554 w 4691511"/>
              <a:gd name="connsiteY73" fmla="*/ 2434119 h 2786219"/>
              <a:gd name="connsiteX74" fmla="*/ 4025271 w 4691511"/>
              <a:gd name="connsiteY74" fmla="*/ 2395999 h 2786219"/>
              <a:gd name="connsiteX75" fmla="*/ 3964710 w 4691511"/>
              <a:gd name="connsiteY75" fmla="*/ 2405349 h 2786219"/>
              <a:gd name="connsiteX76" fmla="*/ 3927941 w 4691511"/>
              <a:gd name="connsiteY76" fmla="*/ 2424049 h 2786219"/>
              <a:gd name="connsiteX77" fmla="*/ 3905591 w 4691511"/>
              <a:gd name="connsiteY77" fmla="*/ 2431961 h 2786219"/>
              <a:gd name="connsiteX78" fmla="*/ 3848995 w 4691511"/>
              <a:gd name="connsiteY78" fmla="*/ 2444908 h 2786219"/>
              <a:gd name="connsiteX79" fmla="*/ 3802492 w 4691511"/>
              <a:gd name="connsiteY79" fmla="*/ 2436636 h 2786219"/>
              <a:gd name="connsiteX80" fmla="*/ 3800329 w 4691511"/>
              <a:gd name="connsiteY80" fmla="*/ 2425488 h 2786219"/>
              <a:gd name="connsiteX81" fmla="*/ 3805015 w 4691511"/>
              <a:gd name="connsiteY81" fmla="*/ 2325872 h 2786219"/>
              <a:gd name="connsiteX82" fmla="*/ 3804295 w 4691511"/>
              <a:gd name="connsiteY82" fmla="*/ 2290988 h 2786219"/>
              <a:gd name="connsiteX83" fmla="*/ 3803934 w 4691511"/>
              <a:gd name="connsiteY83" fmla="*/ 2258262 h 2786219"/>
              <a:gd name="connsiteX84" fmla="*/ 3860891 w 4691511"/>
              <a:gd name="connsiteY84" fmla="*/ 2196767 h 2786219"/>
              <a:gd name="connsiteX85" fmla="*/ 3912079 w 4691511"/>
              <a:gd name="connsiteY85" fmla="*/ 2179864 h 2786219"/>
              <a:gd name="connsiteX86" fmla="*/ 3944883 w 4691511"/>
              <a:gd name="connsiteY86" fmla="*/ 2146419 h 2786219"/>
              <a:gd name="connsiteX87" fmla="*/ 3953895 w 4691511"/>
              <a:gd name="connsiteY87" fmla="*/ 2138508 h 2786219"/>
              <a:gd name="connsiteX88" fmla="*/ 3978408 w 4691511"/>
              <a:gd name="connsiteY88" fmla="*/ 2124482 h 2786219"/>
              <a:gd name="connsiteX89" fmla="*/ 3983095 w 4691511"/>
              <a:gd name="connsiteY89" fmla="*/ 2117290 h 2786219"/>
              <a:gd name="connsiteX90" fmla="*/ 4035725 w 4691511"/>
              <a:gd name="connsiteY90" fmla="*/ 2102905 h 2786219"/>
              <a:gd name="connsiteX91" fmla="*/ 4056273 w 4691511"/>
              <a:gd name="connsiteY91" fmla="*/ 2098589 h 2786219"/>
              <a:gd name="connsiteX92" fmla="*/ 4095926 w 4691511"/>
              <a:gd name="connsiteY92" fmla="*/ 2059030 h 2786219"/>
              <a:gd name="connsiteX93" fmla="*/ 4142789 w 4691511"/>
              <a:gd name="connsiteY93" fmla="*/ 2059390 h 2786219"/>
              <a:gd name="connsiteX94" fmla="*/ 4154685 w 4691511"/>
              <a:gd name="connsiteY94" fmla="*/ 2085283 h 2786219"/>
              <a:gd name="connsiteX95" fmla="*/ 4160813 w 4691511"/>
              <a:gd name="connsiteY95" fmla="*/ 2116570 h 2786219"/>
              <a:gd name="connsiteX96" fmla="*/ 4204072 w 4691511"/>
              <a:gd name="connsiteY96" fmla="*/ 2146060 h 2786219"/>
              <a:gd name="connsiteX97" fmla="*/ 4219572 w 4691511"/>
              <a:gd name="connsiteY97" fmla="*/ 2142463 h 2786219"/>
              <a:gd name="connsiteX98" fmla="*/ 4239760 w 4691511"/>
              <a:gd name="connsiteY98" fmla="*/ 2081687 h 2786219"/>
              <a:gd name="connsiteX99" fmla="*/ 4245167 w 4691511"/>
              <a:gd name="connsiteY99" fmla="*/ 2060109 h 2786219"/>
              <a:gd name="connsiteX100" fmla="*/ 4254900 w 4691511"/>
              <a:gd name="connsiteY100" fmla="*/ 2046803 h 2786219"/>
              <a:gd name="connsiteX101" fmla="*/ 3993532 w 4691511"/>
              <a:gd name="connsiteY101" fmla="*/ 2011483 h 2786219"/>
              <a:gd name="connsiteX102" fmla="*/ 4014428 w 4691511"/>
              <a:gd name="connsiteY102" fmla="*/ 2013223 h 2786219"/>
              <a:gd name="connsiteX103" fmla="*/ 3978273 w 4691511"/>
              <a:gd name="connsiteY103" fmla="*/ 2028976 h 2786219"/>
              <a:gd name="connsiteX104" fmla="*/ 3993532 w 4691511"/>
              <a:gd name="connsiteY104" fmla="*/ 2011483 h 2786219"/>
              <a:gd name="connsiteX105" fmla="*/ 3733627 w 4691511"/>
              <a:gd name="connsiteY105" fmla="*/ 1964607 h 2786219"/>
              <a:gd name="connsiteX106" fmla="*/ 3741860 w 4691511"/>
              <a:gd name="connsiteY106" fmla="*/ 1966018 h 2786219"/>
              <a:gd name="connsiteX107" fmla="*/ 3794124 w 4691511"/>
              <a:gd name="connsiteY107" fmla="*/ 1974132 h 2786219"/>
              <a:gd name="connsiteX108" fmla="*/ 3830278 w 4691511"/>
              <a:gd name="connsiteY108" fmla="*/ 1993535 h 2786219"/>
              <a:gd name="connsiteX109" fmla="*/ 3829204 w 4691511"/>
              <a:gd name="connsiteY109" fmla="*/ 1998826 h 2786219"/>
              <a:gd name="connsiteX110" fmla="*/ 3789828 w 4691511"/>
              <a:gd name="connsiteY110" fmla="*/ 1996710 h 2786219"/>
              <a:gd name="connsiteX111" fmla="*/ 3737207 w 4691511"/>
              <a:gd name="connsiteY111" fmla="*/ 1986479 h 2786219"/>
              <a:gd name="connsiteX112" fmla="*/ 3727542 w 4691511"/>
              <a:gd name="connsiteY112" fmla="*/ 1982599 h 2786219"/>
              <a:gd name="connsiteX113" fmla="*/ 3721098 w 4691511"/>
              <a:gd name="connsiteY113" fmla="*/ 1968135 h 2786219"/>
              <a:gd name="connsiteX114" fmla="*/ 3733627 w 4691511"/>
              <a:gd name="connsiteY114" fmla="*/ 1964607 h 2786219"/>
              <a:gd name="connsiteX115" fmla="*/ 4398657 w 4691511"/>
              <a:gd name="connsiteY115" fmla="*/ 1940441 h 2786219"/>
              <a:gd name="connsiteX116" fmla="*/ 4403361 w 4691511"/>
              <a:gd name="connsiteY116" fmla="*/ 1942596 h 2786219"/>
              <a:gd name="connsiteX117" fmla="*/ 4361386 w 4691511"/>
              <a:gd name="connsiteY117" fmla="*/ 1965935 h 2786219"/>
              <a:gd name="connsiteX118" fmla="*/ 4354511 w 4691511"/>
              <a:gd name="connsiteY118" fmla="*/ 1961626 h 2786219"/>
              <a:gd name="connsiteX119" fmla="*/ 4359577 w 4691511"/>
              <a:gd name="connsiteY119" fmla="*/ 1956240 h 2786219"/>
              <a:gd name="connsiteX120" fmla="*/ 4395039 w 4691511"/>
              <a:gd name="connsiteY120" fmla="*/ 1941159 h 2786219"/>
              <a:gd name="connsiteX121" fmla="*/ 4398657 w 4691511"/>
              <a:gd name="connsiteY121" fmla="*/ 1940441 h 2786219"/>
              <a:gd name="connsiteX122" fmla="*/ 4181283 w 4691511"/>
              <a:gd name="connsiteY122" fmla="*/ 1902194 h 2786219"/>
              <a:gd name="connsiteX123" fmla="*/ 4196127 w 4691511"/>
              <a:gd name="connsiteY123" fmla="*/ 1902914 h 2786219"/>
              <a:gd name="connsiteX124" fmla="*/ 4323519 w 4691511"/>
              <a:gd name="connsiteY124" fmla="*/ 1961236 h 2786219"/>
              <a:gd name="connsiteX125" fmla="*/ 4330716 w 4691511"/>
              <a:gd name="connsiteY125" fmla="*/ 1973476 h 2786219"/>
              <a:gd name="connsiteX126" fmla="*/ 4339353 w 4691511"/>
              <a:gd name="connsiteY126" fmla="*/ 1995436 h 2786219"/>
              <a:gd name="connsiteX127" fmla="*/ 4365263 w 4691511"/>
              <a:gd name="connsiteY127" fmla="*/ 2027837 h 2786219"/>
              <a:gd name="connsiteX128" fmla="*/ 4362025 w 4691511"/>
              <a:gd name="connsiteY128" fmla="*/ 2032157 h 2786219"/>
              <a:gd name="connsiteX129" fmla="*/ 4325678 w 4691511"/>
              <a:gd name="connsiteY129" fmla="*/ 2019197 h 2786219"/>
              <a:gd name="connsiteX130" fmla="*/ 4309485 w 4691511"/>
              <a:gd name="connsiteY130" fmla="*/ 2002637 h 2786219"/>
              <a:gd name="connsiteX131" fmla="*/ 4275657 w 4691511"/>
              <a:gd name="connsiteY131" fmla="*/ 1994716 h 2786219"/>
              <a:gd name="connsiteX132" fmla="*/ 4265941 w 4691511"/>
              <a:gd name="connsiteY132" fmla="*/ 2002997 h 2786219"/>
              <a:gd name="connsiteX133" fmla="*/ 4249027 w 4691511"/>
              <a:gd name="connsiteY133" fmla="*/ 2012357 h 2786219"/>
              <a:gd name="connsiteX134" fmla="*/ 4201885 w 4691511"/>
              <a:gd name="connsiteY134" fmla="*/ 1980316 h 2786219"/>
              <a:gd name="connsiteX135" fmla="*/ 4162300 w 4691511"/>
              <a:gd name="connsiteY135" fmla="*/ 1943595 h 2786219"/>
              <a:gd name="connsiteX136" fmla="*/ 4120556 w 4691511"/>
              <a:gd name="connsiteY136" fmla="*/ 1927755 h 2786219"/>
              <a:gd name="connsiteX137" fmla="*/ 4115158 w 4691511"/>
              <a:gd name="connsiteY137" fmla="*/ 1922355 h 2786219"/>
              <a:gd name="connsiteX138" fmla="*/ 4118757 w 4691511"/>
              <a:gd name="connsiteY138" fmla="*/ 1915875 h 2786219"/>
              <a:gd name="connsiteX139" fmla="*/ 4136030 w 4691511"/>
              <a:gd name="connsiteY139" fmla="*/ 1914795 h 2786219"/>
              <a:gd name="connsiteX140" fmla="*/ 4169138 w 4691511"/>
              <a:gd name="connsiteY140" fmla="*/ 1909034 h 2786219"/>
              <a:gd name="connsiteX141" fmla="*/ 4181283 w 4691511"/>
              <a:gd name="connsiteY141" fmla="*/ 1902194 h 2786219"/>
              <a:gd name="connsiteX142" fmla="*/ 4111416 w 4691511"/>
              <a:gd name="connsiteY142" fmla="*/ 1880736 h 2786219"/>
              <a:gd name="connsiteX143" fmla="*/ 4132780 w 4691511"/>
              <a:gd name="connsiteY143" fmla="*/ 1895818 h 2786219"/>
              <a:gd name="connsiteX144" fmla="*/ 4119605 w 4691511"/>
              <a:gd name="connsiteY144" fmla="*/ 1908324 h 2786219"/>
              <a:gd name="connsiteX145" fmla="*/ 4097885 w 4691511"/>
              <a:gd name="connsiteY145" fmla="*/ 1893611 h 2786219"/>
              <a:gd name="connsiteX146" fmla="*/ 4111416 w 4691511"/>
              <a:gd name="connsiteY146" fmla="*/ 1880736 h 2786219"/>
              <a:gd name="connsiteX147" fmla="*/ 3995374 w 4691511"/>
              <a:gd name="connsiteY147" fmla="*/ 1855438 h 2786219"/>
              <a:gd name="connsiteX148" fmla="*/ 3980896 w 4691511"/>
              <a:gd name="connsiteY148" fmla="*/ 1867714 h 2786219"/>
              <a:gd name="connsiteX149" fmla="*/ 3941443 w 4691511"/>
              <a:gd name="connsiteY149" fmla="*/ 1868797 h 2786219"/>
              <a:gd name="connsiteX150" fmla="*/ 3930223 w 4691511"/>
              <a:gd name="connsiteY150" fmla="*/ 1877463 h 2786219"/>
              <a:gd name="connsiteX151" fmla="*/ 3945063 w 4691511"/>
              <a:gd name="connsiteY151" fmla="*/ 1888655 h 2786219"/>
              <a:gd name="connsiteX152" fmla="*/ 3966780 w 4691511"/>
              <a:gd name="connsiteY152" fmla="*/ 1883240 h 2786219"/>
              <a:gd name="connsiteX153" fmla="*/ 3967866 w 4691511"/>
              <a:gd name="connsiteY153" fmla="*/ 1886850 h 2786219"/>
              <a:gd name="connsiteX154" fmla="*/ 3958817 w 4691511"/>
              <a:gd name="connsiteY154" fmla="*/ 1926205 h 2786219"/>
              <a:gd name="connsiteX155" fmla="*/ 3954112 w 4691511"/>
              <a:gd name="connsiteY155" fmla="*/ 1942091 h 2786219"/>
              <a:gd name="connsiteX156" fmla="*/ 3942167 w 4691511"/>
              <a:gd name="connsiteY156" fmla="*/ 1932343 h 2786219"/>
              <a:gd name="connsiteX157" fmla="*/ 3935652 w 4691511"/>
              <a:gd name="connsiteY157" fmla="*/ 1925483 h 2786219"/>
              <a:gd name="connsiteX158" fmla="*/ 3930223 w 4691511"/>
              <a:gd name="connsiteY158" fmla="*/ 1932704 h 2786219"/>
              <a:gd name="connsiteX159" fmla="*/ 3919002 w 4691511"/>
              <a:gd name="connsiteY159" fmla="*/ 1954367 h 2786219"/>
              <a:gd name="connsiteX160" fmla="*/ 3913573 w 4691511"/>
              <a:gd name="connsiteY160" fmla="*/ 1893710 h 2786219"/>
              <a:gd name="connsiteX161" fmla="*/ 3962075 w 4691511"/>
              <a:gd name="connsiteY161" fmla="*/ 1856883 h 2786219"/>
              <a:gd name="connsiteX162" fmla="*/ 3995374 w 4691511"/>
              <a:gd name="connsiteY162" fmla="*/ 1855438 h 2786219"/>
              <a:gd name="connsiteX163" fmla="*/ 3579948 w 4691511"/>
              <a:gd name="connsiteY163" fmla="*/ 1791068 h 2786219"/>
              <a:gd name="connsiteX164" fmla="*/ 3604110 w 4691511"/>
              <a:gd name="connsiteY164" fmla="*/ 1803669 h 2786219"/>
              <a:gd name="connsiteX165" fmla="*/ 3676597 w 4691511"/>
              <a:gd name="connsiteY165" fmla="*/ 1865952 h 2786219"/>
              <a:gd name="connsiteX166" fmla="*/ 3717708 w 4691511"/>
              <a:gd name="connsiteY166" fmla="*/ 1919955 h 2786219"/>
              <a:gd name="connsiteX167" fmla="*/ 3719151 w 4691511"/>
              <a:gd name="connsiteY167" fmla="*/ 1926435 h 2786219"/>
              <a:gd name="connsiteX168" fmla="*/ 3717708 w 4691511"/>
              <a:gd name="connsiteY168" fmla="*/ 1940475 h 2786219"/>
              <a:gd name="connsiteX169" fmla="*/ 3709774 w 4691511"/>
              <a:gd name="connsiteY169" fmla="*/ 1954516 h 2786219"/>
              <a:gd name="connsiteX170" fmla="*/ 3688497 w 4691511"/>
              <a:gd name="connsiteY170" fmla="*/ 1951636 h 2786219"/>
              <a:gd name="connsiteX171" fmla="*/ 3636206 w 4691511"/>
              <a:gd name="connsiteY171" fmla="*/ 1892953 h 2786219"/>
              <a:gd name="connsiteX172" fmla="*/ 3571293 w 4691511"/>
              <a:gd name="connsiteY172" fmla="*/ 1804389 h 2786219"/>
              <a:gd name="connsiteX173" fmla="*/ 3565523 w 4691511"/>
              <a:gd name="connsiteY173" fmla="*/ 1793228 h 2786219"/>
              <a:gd name="connsiteX174" fmla="*/ 3579948 w 4691511"/>
              <a:gd name="connsiteY174" fmla="*/ 1791068 h 2786219"/>
              <a:gd name="connsiteX175" fmla="*/ 3878632 w 4691511"/>
              <a:gd name="connsiteY175" fmla="*/ 1773466 h 2786219"/>
              <a:gd name="connsiteX176" fmla="*/ 3889834 w 4691511"/>
              <a:gd name="connsiteY176" fmla="*/ 1778880 h 2786219"/>
              <a:gd name="connsiteX177" fmla="*/ 3898079 w 4691511"/>
              <a:gd name="connsiteY177" fmla="*/ 1801620 h 2786219"/>
              <a:gd name="connsiteX178" fmla="*/ 3895211 w 4691511"/>
              <a:gd name="connsiteY178" fmla="*/ 1846740 h 2786219"/>
              <a:gd name="connsiteX179" fmla="*/ 3894853 w 4691511"/>
              <a:gd name="connsiteY179" fmla="*/ 1862261 h 2786219"/>
              <a:gd name="connsiteX180" fmla="*/ 3866892 w 4691511"/>
              <a:gd name="connsiteY180" fmla="*/ 1918209 h 2786219"/>
              <a:gd name="connsiteX181" fmla="*/ 3853629 w 4691511"/>
              <a:gd name="connsiteY181" fmla="*/ 1933730 h 2786219"/>
              <a:gd name="connsiteX182" fmla="*/ 3794841 w 4691511"/>
              <a:gd name="connsiteY182" fmla="*/ 1920736 h 2786219"/>
              <a:gd name="connsiteX183" fmla="*/ 3784445 w 4691511"/>
              <a:gd name="connsiteY183" fmla="*/ 1910990 h 2786219"/>
              <a:gd name="connsiteX184" fmla="*/ 3764371 w 4691511"/>
              <a:gd name="connsiteY184" fmla="*/ 1870563 h 2786219"/>
              <a:gd name="connsiteX185" fmla="*/ 3777276 w 4691511"/>
              <a:gd name="connsiteY185" fmla="*/ 1848906 h 2786219"/>
              <a:gd name="connsiteX186" fmla="*/ 3803085 w 4691511"/>
              <a:gd name="connsiteY186" fmla="*/ 1836633 h 2786219"/>
              <a:gd name="connsiteX187" fmla="*/ 3866892 w 4691511"/>
              <a:gd name="connsiteY187" fmla="*/ 1777797 h 2786219"/>
              <a:gd name="connsiteX188" fmla="*/ 3878632 w 4691511"/>
              <a:gd name="connsiteY188" fmla="*/ 1773466 h 2786219"/>
              <a:gd name="connsiteX189" fmla="*/ 3337245 w 4691511"/>
              <a:gd name="connsiteY189" fmla="*/ 1735653 h 2786219"/>
              <a:gd name="connsiteX190" fmla="*/ 3354480 w 4691511"/>
              <a:gd name="connsiteY190" fmla="*/ 1768963 h 2786219"/>
              <a:gd name="connsiteX191" fmla="*/ 3341554 w 4691511"/>
              <a:gd name="connsiteY191" fmla="*/ 1776204 h 2786219"/>
              <a:gd name="connsiteX192" fmla="*/ 3334372 w 4691511"/>
              <a:gd name="connsiteY192" fmla="*/ 1770049 h 2786219"/>
              <a:gd name="connsiteX193" fmla="*/ 3337245 w 4691511"/>
              <a:gd name="connsiteY193" fmla="*/ 1735653 h 2786219"/>
              <a:gd name="connsiteX194" fmla="*/ 4003856 w 4691511"/>
              <a:gd name="connsiteY194" fmla="*/ 1730820 h 2786219"/>
              <a:gd name="connsiteX195" fmla="*/ 4012865 w 4691511"/>
              <a:gd name="connsiteY195" fmla="*/ 1734553 h 2786219"/>
              <a:gd name="connsiteX196" fmla="*/ 4016869 w 4691511"/>
              <a:gd name="connsiteY196" fmla="*/ 1759022 h 2786219"/>
              <a:gd name="connsiteX197" fmla="*/ 4008497 w 4691511"/>
              <a:gd name="connsiteY197" fmla="*/ 1773415 h 2786219"/>
              <a:gd name="connsiteX198" fmla="*/ 3989204 w 4691511"/>
              <a:gd name="connsiteY198" fmla="*/ 1775214 h 2786219"/>
              <a:gd name="connsiteX199" fmla="*/ 3960811 w 4691511"/>
              <a:gd name="connsiteY199" fmla="*/ 1748946 h 2786219"/>
              <a:gd name="connsiteX200" fmla="*/ 3975008 w 4691511"/>
              <a:gd name="connsiteY200" fmla="*/ 1743189 h 2786219"/>
              <a:gd name="connsiteX201" fmla="*/ 3993208 w 4691511"/>
              <a:gd name="connsiteY201" fmla="*/ 1735992 h 2786219"/>
              <a:gd name="connsiteX202" fmla="*/ 4003856 w 4691511"/>
              <a:gd name="connsiteY202" fmla="*/ 1730820 h 2786219"/>
              <a:gd name="connsiteX203" fmla="*/ 3929558 w 4691511"/>
              <a:gd name="connsiteY203" fmla="*/ 1583253 h 2786219"/>
              <a:gd name="connsiteX204" fmla="*/ 3942655 w 4691511"/>
              <a:gd name="connsiteY204" fmla="*/ 1589312 h 2786219"/>
              <a:gd name="connsiteX205" fmla="*/ 3947385 w 4691511"/>
              <a:gd name="connsiteY205" fmla="*/ 1610694 h 2786219"/>
              <a:gd name="connsiteX206" fmla="*/ 3939745 w 4691511"/>
              <a:gd name="connsiteY206" fmla="*/ 1646332 h 2786219"/>
              <a:gd name="connsiteX207" fmla="*/ 3935015 w 4691511"/>
              <a:gd name="connsiteY207" fmla="*/ 1652390 h 2786219"/>
              <a:gd name="connsiteX208" fmla="*/ 3929195 w 4691511"/>
              <a:gd name="connsiteY208" fmla="*/ 1649183 h 2786219"/>
              <a:gd name="connsiteX209" fmla="*/ 3913187 w 4691511"/>
              <a:gd name="connsiteY209" fmla="*/ 1617109 h 2786219"/>
              <a:gd name="connsiteX210" fmla="*/ 3919736 w 4691511"/>
              <a:gd name="connsiteY210" fmla="*/ 1591806 h 2786219"/>
              <a:gd name="connsiteX211" fmla="*/ 3929558 w 4691511"/>
              <a:gd name="connsiteY211" fmla="*/ 1583253 h 2786219"/>
              <a:gd name="connsiteX212" fmla="*/ 1102024 w 4691511"/>
              <a:gd name="connsiteY212" fmla="*/ 1568319 h 2786219"/>
              <a:gd name="connsiteX213" fmla="*/ 1150375 w 4691511"/>
              <a:gd name="connsiteY213" fmla="*/ 1582931 h 2786219"/>
              <a:gd name="connsiteX214" fmla="*/ 1152166 w 4691511"/>
              <a:gd name="connsiteY214" fmla="*/ 1588989 h 2786219"/>
              <a:gd name="connsiteX215" fmla="*/ 1116350 w 4691511"/>
              <a:gd name="connsiteY215" fmla="*/ 1595760 h 2786219"/>
              <a:gd name="connsiteX216" fmla="*/ 1097727 w 4691511"/>
              <a:gd name="connsiteY216" fmla="*/ 1572239 h 2786219"/>
              <a:gd name="connsiteX217" fmla="*/ 1102024 w 4691511"/>
              <a:gd name="connsiteY217" fmla="*/ 1568319 h 2786219"/>
              <a:gd name="connsiteX218" fmla="*/ 3765074 w 4691511"/>
              <a:gd name="connsiteY218" fmla="*/ 1559808 h 2786219"/>
              <a:gd name="connsiteX219" fmla="*/ 3771734 w 4691511"/>
              <a:gd name="connsiteY219" fmla="*/ 1568966 h 2786219"/>
              <a:gd name="connsiteX220" fmla="*/ 3752106 w 4691511"/>
              <a:gd name="connsiteY220" fmla="*/ 1582521 h 2786219"/>
              <a:gd name="connsiteX221" fmla="*/ 3747550 w 4691511"/>
              <a:gd name="connsiteY221" fmla="*/ 1572263 h 2786219"/>
              <a:gd name="connsiteX222" fmla="*/ 3765074 w 4691511"/>
              <a:gd name="connsiteY222" fmla="*/ 1559808 h 2786219"/>
              <a:gd name="connsiteX223" fmla="*/ 962798 w 4691511"/>
              <a:gd name="connsiteY223" fmla="*/ 1514480 h 2786219"/>
              <a:gd name="connsiteX224" fmla="*/ 1063017 w 4691511"/>
              <a:gd name="connsiteY224" fmla="*/ 1552836 h 2786219"/>
              <a:gd name="connsiteX225" fmla="*/ 1067312 w 4691511"/>
              <a:gd name="connsiteY225" fmla="*/ 1559289 h 2786219"/>
              <a:gd name="connsiteX226" fmla="*/ 1060512 w 4691511"/>
              <a:gd name="connsiteY226" fmla="*/ 1565024 h 2786219"/>
              <a:gd name="connsiteX227" fmla="*/ 1024361 w 4691511"/>
              <a:gd name="connsiteY227" fmla="*/ 1556421 h 2786219"/>
              <a:gd name="connsiteX228" fmla="*/ 945975 w 4691511"/>
              <a:gd name="connsiteY228" fmla="*/ 1527385 h 2786219"/>
              <a:gd name="connsiteX229" fmla="*/ 936311 w 4691511"/>
              <a:gd name="connsiteY229" fmla="*/ 1527385 h 2786219"/>
              <a:gd name="connsiteX230" fmla="*/ 933448 w 4691511"/>
              <a:gd name="connsiteY230" fmla="*/ 1524517 h 2786219"/>
              <a:gd name="connsiteX231" fmla="*/ 962798 w 4691511"/>
              <a:gd name="connsiteY231" fmla="*/ 1514480 h 2786219"/>
              <a:gd name="connsiteX232" fmla="*/ 3919323 w 4691511"/>
              <a:gd name="connsiteY232" fmla="*/ 1470238 h 2786219"/>
              <a:gd name="connsiteX233" fmla="*/ 3923232 w 4691511"/>
              <a:gd name="connsiteY233" fmla="*/ 1474976 h 2786219"/>
              <a:gd name="connsiteX234" fmla="*/ 3920389 w 4691511"/>
              <a:gd name="connsiteY234" fmla="*/ 1502961 h 2786219"/>
              <a:gd name="connsiteX235" fmla="*/ 3909371 w 4691511"/>
              <a:gd name="connsiteY235" fmla="*/ 1511463 h 2786219"/>
              <a:gd name="connsiteX236" fmla="*/ 3912215 w 4691511"/>
              <a:gd name="connsiteY236" fmla="*/ 1473205 h 2786219"/>
              <a:gd name="connsiteX237" fmla="*/ 3919323 w 4691511"/>
              <a:gd name="connsiteY237" fmla="*/ 1470238 h 2786219"/>
              <a:gd name="connsiteX238" fmla="*/ 4021136 w 4691511"/>
              <a:gd name="connsiteY238" fmla="*/ 1307028 h 2786219"/>
              <a:gd name="connsiteX239" fmla="*/ 4042366 w 4691511"/>
              <a:gd name="connsiteY239" fmla="*/ 1337978 h 2786219"/>
              <a:gd name="connsiteX240" fmla="*/ 4033730 w 4691511"/>
              <a:gd name="connsiteY240" fmla="*/ 1345988 h 2786219"/>
              <a:gd name="connsiteX241" fmla="*/ 4025454 w 4691511"/>
              <a:gd name="connsiteY241" fmla="*/ 1337978 h 2786219"/>
              <a:gd name="connsiteX242" fmla="*/ 4021136 w 4691511"/>
              <a:gd name="connsiteY242" fmla="*/ 1307028 h 2786219"/>
              <a:gd name="connsiteX243" fmla="*/ 4074847 w 4691511"/>
              <a:gd name="connsiteY243" fmla="*/ 1294328 h 2786219"/>
              <a:gd name="connsiteX244" fmla="*/ 4074847 w 4691511"/>
              <a:gd name="connsiteY244" fmla="*/ 1302641 h 2786219"/>
              <a:gd name="connsiteX245" fmla="*/ 4058919 w 4691511"/>
              <a:gd name="connsiteY245" fmla="*/ 1313032 h 2786219"/>
              <a:gd name="connsiteX246" fmla="*/ 4055585 w 4691511"/>
              <a:gd name="connsiteY246" fmla="*/ 1311646 h 2786219"/>
              <a:gd name="connsiteX247" fmla="*/ 4056697 w 4691511"/>
              <a:gd name="connsiteY247" fmla="*/ 1300216 h 2786219"/>
              <a:gd name="connsiteX248" fmla="*/ 4074847 w 4691511"/>
              <a:gd name="connsiteY248" fmla="*/ 1294328 h 2786219"/>
              <a:gd name="connsiteX249" fmla="*/ 2347023 w 4691511"/>
              <a:gd name="connsiteY249" fmla="*/ 1278097 h 2786219"/>
              <a:gd name="connsiteX250" fmla="*/ 2357184 w 4691511"/>
              <a:gd name="connsiteY250" fmla="*/ 1282672 h 2786219"/>
              <a:gd name="connsiteX251" fmla="*/ 2355345 w 4691511"/>
              <a:gd name="connsiteY251" fmla="*/ 1295981 h 2786219"/>
              <a:gd name="connsiteX252" fmla="*/ 2328861 w 4691511"/>
              <a:gd name="connsiteY252" fmla="*/ 1286000 h 2786219"/>
              <a:gd name="connsiteX253" fmla="*/ 2347023 w 4691511"/>
              <a:gd name="connsiteY253" fmla="*/ 1278097 h 2786219"/>
              <a:gd name="connsiteX254" fmla="*/ 2271192 w 4691511"/>
              <a:gd name="connsiteY254" fmla="*/ 1229242 h 2786219"/>
              <a:gd name="connsiteX255" fmla="*/ 2280890 w 4691511"/>
              <a:gd name="connsiteY255" fmla="*/ 1243349 h 2786219"/>
              <a:gd name="connsiteX256" fmla="*/ 2269460 w 4691511"/>
              <a:gd name="connsiteY256" fmla="*/ 1257456 h 2786219"/>
              <a:gd name="connsiteX257" fmla="*/ 2262879 w 4691511"/>
              <a:gd name="connsiteY257" fmla="*/ 1243711 h 2786219"/>
              <a:gd name="connsiteX258" fmla="*/ 2271192 w 4691511"/>
              <a:gd name="connsiteY258" fmla="*/ 1229242 h 2786219"/>
              <a:gd name="connsiteX259" fmla="*/ 4131455 w 4691511"/>
              <a:gd name="connsiteY259" fmla="*/ 1147053 h 2786219"/>
              <a:gd name="connsiteX260" fmla="*/ 4146504 w 4691511"/>
              <a:gd name="connsiteY260" fmla="*/ 1151395 h 2786219"/>
              <a:gd name="connsiteX261" fmla="*/ 4156537 w 4691511"/>
              <a:gd name="connsiteY261" fmla="*/ 1188660 h 2786219"/>
              <a:gd name="connsiteX262" fmla="*/ 4159762 w 4691511"/>
              <a:gd name="connsiteY262" fmla="*/ 1247272 h 2786219"/>
              <a:gd name="connsiteX263" fmla="*/ 4148296 w 4691511"/>
              <a:gd name="connsiteY263" fmla="*/ 1263553 h 2786219"/>
              <a:gd name="connsiteX264" fmla="*/ 4111030 w 4691511"/>
              <a:gd name="connsiteY264" fmla="*/ 1279834 h 2786219"/>
              <a:gd name="connsiteX265" fmla="*/ 4104581 w 4691511"/>
              <a:gd name="connsiteY265" fmla="*/ 1291050 h 2786219"/>
              <a:gd name="connsiteX266" fmla="*/ 4088814 w 4691511"/>
              <a:gd name="connsiteY266" fmla="*/ 1294668 h 2786219"/>
              <a:gd name="connsiteX267" fmla="*/ 4059432 w 4691511"/>
              <a:gd name="connsiteY267" fmla="*/ 1289603 h 2786219"/>
              <a:gd name="connsiteX268" fmla="*/ 4035424 w 4691511"/>
              <a:gd name="connsiteY268" fmla="*/ 1284538 h 2786219"/>
              <a:gd name="connsiteX269" fmla="*/ 4066240 w 4691511"/>
              <a:gd name="connsiteY269" fmla="*/ 1262830 h 2786219"/>
              <a:gd name="connsiteX270" fmla="*/ 4094189 w 4691511"/>
              <a:gd name="connsiteY270" fmla="*/ 1244378 h 2786219"/>
              <a:gd name="connsiteX271" fmla="*/ 4103147 w 4691511"/>
              <a:gd name="connsiteY271" fmla="*/ 1233162 h 2786219"/>
              <a:gd name="connsiteX272" fmla="*/ 4124288 w 4691511"/>
              <a:gd name="connsiteY272" fmla="*/ 1182871 h 2786219"/>
              <a:gd name="connsiteX273" fmla="*/ 4125722 w 4691511"/>
              <a:gd name="connsiteY273" fmla="*/ 1158269 h 2786219"/>
              <a:gd name="connsiteX274" fmla="*/ 4131455 w 4691511"/>
              <a:gd name="connsiteY274" fmla="*/ 1147053 h 2786219"/>
              <a:gd name="connsiteX275" fmla="*/ 2608805 w 4691511"/>
              <a:gd name="connsiteY275" fmla="*/ 1134354 h 2786219"/>
              <a:gd name="connsiteX276" fmla="*/ 2626948 w 4691511"/>
              <a:gd name="connsiteY276" fmla="*/ 1142682 h 2786219"/>
              <a:gd name="connsiteX277" fmla="*/ 2614248 w 4691511"/>
              <a:gd name="connsiteY277" fmla="*/ 1154267 h 2786219"/>
              <a:gd name="connsiteX278" fmla="*/ 2601911 w 4691511"/>
              <a:gd name="connsiteY278" fmla="*/ 1140509 h 2786219"/>
              <a:gd name="connsiteX279" fmla="*/ 2608805 w 4691511"/>
              <a:gd name="connsiteY279" fmla="*/ 1134354 h 2786219"/>
              <a:gd name="connsiteX280" fmla="*/ 4122187 w 4691511"/>
              <a:gd name="connsiteY280" fmla="*/ 1048538 h 2786219"/>
              <a:gd name="connsiteX281" fmla="*/ 4133755 w 4691511"/>
              <a:gd name="connsiteY281" fmla="*/ 1051257 h 2786219"/>
              <a:gd name="connsiteX282" fmla="*/ 4171352 w 4691511"/>
              <a:gd name="connsiteY282" fmla="*/ 1071566 h 2786219"/>
              <a:gd name="connsiteX283" fmla="*/ 4175329 w 4691511"/>
              <a:gd name="connsiteY283" fmla="*/ 1088249 h 2786219"/>
              <a:gd name="connsiteX284" fmla="*/ 4157253 w 4691511"/>
              <a:gd name="connsiteY284" fmla="*/ 1107107 h 2786219"/>
              <a:gd name="connsiteX285" fmla="*/ 4148577 w 4691511"/>
              <a:gd name="connsiteY285" fmla="*/ 1109283 h 2786219"/>
              <a:gd name="connsiteX286" fmla="*/ 4121102 w 4691511"/>
              <a:gd name="connsiteY286" fmla="*/ 1128867 h 2786219"/>
              <a:gd name="connsiteX287" fmla="*/ 4113510 w 4691511"/>
              <a:gd name="connsiteY287" fmla="*/ 1099129 h 2786219"/>
              <a:gd name="connsiteX288" fmla="*/ 4119295 w 4691511"/>
              <a:gd name="connsiteY288" fmla="*/ 1061049 h 2786219"/>
              <a:gd name="connsiteX289" fmla="*/ 4122187 w 4691511"/>
              <a:gd name="connsiteY289" fmla="*/ 1048538 h 2786219"/>
              <a:gd name="connsiteX290" fmla="*/ 1294319 w 4691511"/>
              <a:gd name="connsiteY290" fmla="*/ 1040328 h 2786219"/>
              <a:gd name="connsiteX291" fmla="*/ 1309338 w 4691511"/>
              <a:gd name="connsiteY291" fmla="*/ 1047472 h 2786219"/>
              <a:gd name="connsiteX292" fmla="*/ 1307941 w 4691511"/>
              <a:gd name="connsiteY292" fmla="*/ 1051984 h 2786219"/>
              <a:gd name="connsiteX293" fmla="*/ 1292224 w 4691511"/>
              <a:gd name="connsiteY293" fmla="*/ 1044840 h 2786219"/>
              <a:gd name="connsiteX294" fmla="*/ 1294319 w 4691511"/>
              <a:gd name="connsiteY294" fmla="*/ 1040328 h 2786219"/>
              <a:gd name="connsiteX295" fmla="*/ 1396724 w 4691511"/>
              <a:gd name="connsiteY295" fmla="*/ 1018103 h 2786219"/>
              <a:gd name="connsiteX296" fmla="*/ 1394213 w 4691511"/>
              <a:gd name="connsiteY296" fmla="*/ 1031132 h 2786219"/>
              <a:gd name="connsiteX297" fmla="*/ 1401029 w 4691511"/>
              <a:gd name="connsiteY297" fmla="*/ 1049590 h 2786219"/>
              <a:gd name="connsiteX298" fmla="*/ 1407845 w 4691511"/>
              <a:gd name="connsiteY298" fmla="*/ 1051762 h 2786219"/>
              <a:gd name="connsiteX299" fmla="*/ 1422552 w 4691511"/>
              <a:gd name="connsiteY299" fmla="*/ 1064429 h 2786219"/>
              <a:gd name="connsiteX300" fmla="*/ 1404616 w 4691511"/>
              <a:gd name="connsiteY300" fmla="*/ 1087591 h 2786219"/>
              <a:gd name="connsiteX301" fmla="*/ 1354037 w 4691511"/>
              <a:gd name="connsiteY301" fmla="*/ 1083610 h 2786219"/>
              <a:gd name="connsiteX302" fmla="*/ 1350450 w 4691511"/>
              <a:gd name="connsiteY302" fmla="*/ 1074924 h 2786219"/>
              <a:gd name="connsiteX303" fmla="*/ 1381300 w 4691511"/>
              <a:gd name="connsiteY303" fmla="*/ 1027875 h 2786219"/>
              <a:gd name="connsiteX304" fmla="*/ 1396724 w 4691511"/>
              <a:gd name="connsiteY304" fmla="*/ 1018103 h 2786219"/>
              <a:gd name="connsiteX305" fmla="*/ 2050687 w 4691511"/>
              <a:gd name="connsiteY305" fmla="*/ 960092 h 2786219"/>
              <a:gd name="connsiteX306" fmla="*/ 2058291 w 4691511"/>
              <a:gd name="connsiteY306" fmla="*/ 960092 h 2786219"/>
              <a:gd name="connsiteX307" fmla="*/ 2070239 w 4691511"/>
              <a:gd name="connsiteY307" fmla="*/ 979312 h 2786219"/>
              <a:gd name="connsiteX308" fmla="*/ 2065170 w 4691511"/>
              <a:gd name="connsiteY308" fmla="*/ 1007234 h 2786219"/>
              <a:gd name="connsiteX309" fmla="*/ 2025705 w 4691511"/>
              <a:gd name="connsiteY309" fmla="*/ 1027541 h 2786219"/>
              <a:gd name="connsiteX310" fmla="*/ 2020998 w 4691511"/>
              <a:gd name="connsiteY310" fmla="*/ 1022827 h 2786219"/>
              <a:gd name="connsiteX311" fmla="*/ 2050687 w 4691511"/>
              <a:gd name="connsiteY311" fmla="*/ 960092 h 2786219"/>
              <a:gd name="connsiteX312" fmla="*/ 427089 w 4691511"/>
              <a:gd name="connsiteY312" fmla="*/ 945435 h 2786219"/>
              <a:gd name="connsiteX313" fmla="*/ 447856 w 4691511"/>
              <a:gd name="connsiteY313" fmla="*/ 962909 h 2786219"/>
              <a:gd name="connsiteX314" fmla="*/ 457330 w 4691511"/>
              <a:gd name="connsiteY314" fmla="*/ 981096 h 2786219"/>
              <a:gd name="connsiteX315" fmla="*/ 454415 w 4691511"/>
              <a:gd name="connsiteY315" fmla="*/ 993935 h 2786219"/>
              <a:gd name="connsiteX316" fmla="*/ 443485 w 4691511"/>
              <a:gd name="connsiteY316" fmla="*/ 990725 h 2786219"/>
              <a:gd name="connsiteX317" fmla="*/ 418709 w 4691511"/>
              <a:gd name="connsiteY317" fmla="*/ 958986 h 2786219"/>
              <a:gd name="connsiteX318" fmla="*/ 427089 w 4691511"/>
              <a:gd name="connsiteY318" fmla="*/ 945435 h 2786219"/>
              <a:gd name="connsiteX319" fmla="*/ 2091907 w 4691511"/>
              <a:gd name="connsiteY319" fmla="*/ 888774 h 2786219"/>
              <a:gd name="connsiteX320" fmla="*/ 2099614 w 4691511"/>
              <a:gd name="connsiteY320" fmla="*/ 895347 h 2786219"/>
              <a:gd name="connsiteX321" fmla="*/ 2103603 w 4691511"/>
              <a:gd name="connsiteY321" fmla="*/ 901470 h 2786219"/>
              <a:gd name="connsiteX322" fmla="*/ 2114121 w 4691511"/>
              <a:gd name="connsiteY322" fmla="*/ 931366 h 2786219"/>
              <a:gd name="connsiteX323" fmla="*/ 2119924 w 4691511"/>
              <a:gd name="connsiteY323" fmla="*/ 948655 h 2786219"/>
              <a:gd name="connsiteX324" fmla="*/ 2143136 w 4691511"/>
              <a:gd name="connsiteY324" fmla="*/ 980352 h 2786219"/>
              <a:gd name="connsiteX325" fmla="*/ 2162721 w 4691511"/>
              <a:gd name="connsiteY325" fmla="*/ 1004484 h 2786219"/>
              <a:gd name="connsiteX326" fmla="*/ 2167436 w 4691511"/>
              <a:gd name="connsiteY326" fmla="*/ 1017811 h 2786219"/>
              <a:gd name="connsiteX327" fmla="*/ 2136245 w 4691511"/>
              <a:gd name="connsiteY327" fmla="*/ 1048788 h 2786219"/>
              <a:gd name="connsiteX328" fmla="*/ 2085832 w 4691511"/>
              <a:gd name="connsiteY328" fmla="*/ 1057432 h 2786219"/>
              <a:gd name="connsiteX329" fmla="*/ 2081117 w 4691511"/>
              <a:gd name="connsiteY329" fmla="*/ 1052029 h 2786219"/>
              <a:gd name="connsiteX330" fmla="*/ 2105780 w 4691511"/>
              <a:gd name="connsiteY330" fmla="*/ 1039062 h 2786219"/>
              <a:gd name="connsiteX331" fmla="*/ 2094536 w 4691511"/>
              <a:gd name="connsiteY331" fmla="*/ 1005925 h 2786219"/>
              <a:gd name="connsiteX332" fmla="*/ 2100702 w 4691511"/>
              <a:gd name="connsiteY332" fmla="*/ 995480 h 2786219"/>
              <a:gd name="connsiteX333" fmla="*/ 2094536 w 4691511"/>
              <a:gd name="connsiteY333" fmla="*/ 965944 h 2786219"/>
              <a:gd name="connsiteX334" fmla="*/ 2084381 w 4691511"/>
              <a:gd name="connsiteY334" fmla="*/ 952257 h 2786219"/>
              <a:gd name="connsiteX335" fmla="*/ 2077490 w 4691511"/>
              <a:gd name="connsiteY335" fmla="*/ 933887 h 2786219"/>
              <a:gd name="connsiteX336" fmla="*/ 2083656 w 4691511"/>
              <a:gd name="connsiteY336" fmla="*/ 893546 h 2786219"/>
              <a:gd name="connsiteX337" fmla="*/ 2091907 w 4691511"/>
              <a:gd name="connsiteY337" fmla="*/ 888774 h 2786219"/>
              <a:gd name="connsiteX338" fmla="*/ 385418 w 4691511"/>
              <a:gd name="connsiteY338" fmla="*/ 853003 h 2786219"/>
              <a:gd name="connsiteX339" fmla="*/ 383016 w 4691511"/>
              <a:gd name="connsiteY339" fmla="*/ 874858 h 2786219"/>
              <a:gd name="connsiteX340" fmla="*/ 377867 w 4691511"/>
              <a:gd name="connsiteY340" fmla="*/ 873747 h 2786219"/>
              <a:gd name="connsiteX341" fmla="*/ 385418 w 4691511"/>
              <a:gd name="connsiteY341" fmla="*/ 853003 h 2786219"/>
              <a:gd name="connsiteX342" fmla="*/ 4053753 w 4691511"/>
              <a:gd name="connsiteY342" fmla="*/ 839436 h 2786219"/>
              <a:gd name="connsiteX343" fmla="*/ 4061691 w 4691511"/>
              <a:gd name="connsiteY343" fmla="*/ 842675 h 2786219"/>
              <a:gd name="connsiteX344" fmla="*/ 4068546 w 4691511"/>
              <a:gd name="connsiteY344" fmla="*/ 851313 h 2786219"/>
              <a:gd name="connsiteX345" fmla="*/ 4108233 w 4691511"/>
              <a:gd name="connsiteY345" fmla="*/ 927256 h 2786219"/>
              <a:gd name="connsiteX346" fmla="*/ 4109676 w 4691511"/>
              <a:gd name="connsiteY346" fmla="*/ 945252 h 2786219"/>
              <a:gd name="connsiteX347" fmla="*/ 4115088 w 4691511"/>
              <a:gd name="connsiteY347" fmla="*/ 989882 h 2786219"/>
              <a:gd name="connsiteX348" fmla="*/ 4121943 w 4691511"/>
              <a:gd name="connsiteY348" fmla="*/ 999960 h 2786219"/>
              <a:gd name="connsiteX349" fmla="*/ 4115449 w 4691511"/>
              <a:gd name="connsiteY349" fmla="*/ 1015796 h 2786219"/>
              <a:gd name="connsiteX350" fmla="*/ 4105708 w 4691511"/>
              <a:gd name="connsiteY350" fmla="*/ 1007158 h 2786219"/>
              <a:gd name="connsiteX351" fmla="*/ 4076844 w 4691511"/>
              <a:gd name="connsiteY351" fmla="*/ 917539 h 2786219"/>
              <a:gd name="connsiteX352" fmla="*/ 4060608 w 4691511"/>
              <a:gd name="connsiteY352" fmla="*/ 885866 h 2786219"/>
              <a:gd name="connsiteX353" fmla="*/ 4046537 w 4691511"/>
              <a:gd name="connsiteY353" fmla="*/ 848074 h 2786219"/>
              <a:gd name="connsiteX354" fmla="*/ 4053753 w 4691511"/>
              <a:gd name="connsiteY354" fmla="*/ 839436 h 2786219"/>
              <a:gd name="connsiteX355" fmla="*/ 1950728 w 4691511"/>
              <a:gd name="connsiteY355" fmla="*/ 697643 h 2786219"/>
              <a:gd name="connsiteX356" fmla="*/ 1974196 w 4691511"/>
              <a:gd name="connsiteY356" fmla="*/ 713845 h 2786219"/>
              <a:gd name="connsiteX357" fmla="*/ 1969863 w 4691511"/>
              <a:gd name="connsiteY357" fmla="*/ 740489 h 2786219"/>
              <a:gd name="connsiteX358" fmla="*/ 1914263 w 4691511"/>
              <a:gd name="connsiteY358" fmla="*/ 765332 h 2786219"/>
              <a:gd name="connsiteX359" fmla="*/ 1881409 w 4691511"/>
              <a:gd name="connsiteY359" fmla="*/ 758131 h 2786219"/>
              <a:gd name="connsiteX360" fmla="*/ 1877799 w 4691511"/>
              <a:gd name="connsiteY360" fmla="*/ 722846 h 2786219"/>
              <a:gd name="connsiteX361" fmla="*/ 1950728 w 4691511"/>
              <a:gd name="connsiteY361" fmla="*/ 697643 h 2786219"/>
              <a:gd name="connsiteX362" fmla="*/ 1880901 w 4691511"/>
              <a:gd name="connsiteY362" fmla="*/ 695842 h 2786219"/>
              <a:gd name="connsiteX363" fmla="*/ 1887188 w 4691511"/>
              <a:gd name="connsiteY363" fmla="*/ 704158 h 2786219"/>
              <a:gd name="connsiteX364" fmla="*/ 1875313 w 4691511"/>
              <a:gd name="connsiteY364" fmla="*/ 710961 h 2786219"/>
              <a:gd name="connsiteX365" fmla="*/ 1870074 w 4691511"/>
              <a:gd name="connsiteY365" fmla="*/ 706048 h 2786219"/>
              <a:gd name="connsiteX366" fmla="*/ 1880901 w 4691511"/>
              <a:gd name="connsiteY366" fmla="*/ 695842 h 2786219"/>
              <a:gd name="connsiteX367" fmla="*/ 158897 w 4691511"/>
              <a:gd name="connsiteY367" fmla="*/ 695842 h 2786219"/>
              <a:gd name="connsiteX368" fmla="*/ 159977 w 4691511"/>
              <a:gd name="connsiteY368" fmla="*/ 700172 h 2786219"/>
              <a:gd name="connsiteX369" fmla="*/ 143424 w 4691511"/>
              <a:gd name="connsiteY369" fmla="*/ 710635 h 2786219"/>
              <a:gd name="connsiteX370" fmla="*/ 133348 w 4691511"/>
              <a:gd name="connsiteY370" fmla="*/ 706666 h 2786219"/>
              <a:gd name="connsiteX371" fmla="*/ 138746 w 4691511"/>
              <a:gd name="connsiteY371" fmla="*/ 697646 h 2786219"/>
              <a:gd name="connsiteX372" fmla="*/ 158897 w 4691511"/>
              <a:gd name="connsiteY372" fmla="*/ 695842 h 2786219"/>
              <a:gd name="connsiteX373" fmla="*/ 1109990 w 4691511"/>
              <a:gd name="connsiteY373" fmla="*/ 633928 h 2786219"/>
              <a:gd name="connsiteX374" fmla="*/ 1150575 w 4691511"/>
              <a:gd name="connsiteY374" fmla="*/ 696527 h 2786219"/>
              <a:gd name="connsiteX375" fmla="*/ 1131369 w 4691511"/>
              <a:gd name="connsiteY375" fmla="*/ 688702 h 2786219"/>
              <a:gd name="connsiteX376" fmla="*/ 1115425 w 4691511"/>
              <a:gd name="connsiteY376" fmla="*/ 689057 h 2786219"/>
              <a:gd name="connsiteX377" fmla="*/ 1110714 w 4691511"/>
              <a:gd name="connsiteY377" fmla="*/ 692970 h 2786219"/>
              <a:gd name="connsiteX378" fmla="*/ 1092959 w 4691511"/>
              <a:gd name="connsiteY378" fmla="*/ 697238 h 2786219"/>
              <a:gd name="connsiteX379" fmla="*/ 1086436 w 4691511"/>
              <a:gd name="connsiteY379" fmla="*/ 675542 h 2786219"/>
              <a:gd name="connsiteX380" fmla="*/ 1109990 w 4691511"/>
              <a:gd name="connsiteY380" fmla="*/ 633928 h 2786219"/>
              <a:gd name="connsiteX381" fmla="*/ 1253504 w 4691511"/>
              <a:gd name="connsiteY381" fmla="*/ 578366 h 2786219"/>
              <a:gd name="connsiteX382" fmla="*/ 1260946 w 4691511"/>
              <a:gd name="connsiteY382" fmla="*/ 586896 h 2786219"/>
              <a:gd name="connsiteX383" fmla="*/ 1246435 w 4691511"/>
              <a:gd name="connsiteY383" fmla="*/ 601823 h 2786219"/>
              <a:gd name="connsiteX384" fmla="*/ 1238249 w 4691511"/>
              <a:gd name="connsiteY384" fmla="*/ 592938 h 2786219"/>
              <a:gd name="connsiteX385" fmla="*/ 1253504 w 4691511"/>
              <a:gd name="connsiteY385" fmla="*/ 578366 h 2786219"/>
              <a:gd name="connsiteX386" fmla="*/ 1529940 w 4691511"/>
              <a:gd name="connsiteY386" fmla="*/ 554554 h 2786219"/>
              <a:gd name="connsiteX387" fmla="*/ 1547446 w 4691511"/>
              <a:gd name="connsiteY387" fmla="*/ 570883 h 2786219"/>
              <a:gd name="connsiteX388" fmla="*/ 1535776 w 4691511"/>
              <a:gd name="connsiteY388" fmla="*/ 578866 h 2786219"/>
              <a:gd name="connsiteX389" fmla="*/ 1521552 w 4691511"/>
              <a:gd name="connsiteY389" fmla="*/ 565803 h 2786219"/>
              <a:gd name="connsiteX390" fmla="*/ 1529940 w 4691511"/>
              <a:gd name="connsiteY390" fmla="*/ 554554 h 2786219"/>
              <a:gd name="connsiteX391" fmla="*/ 2817147 w 4691511"/>
              <a:gd name="connsiteY391" fmla="*/ 545028 h 2786219"/>
              <a:gd name="connsiteX392" fmla="*/ 2836504 w 4691511"/>
              <a:gd name="connsiteY392" fmla="*/ 560198 h 2786219"/>
              <a:gd name="connsiteX393" fmla="*/ 2817147 w 4691511"/>
              <a:gd name="connsiteY393" fmla="*/ 545028 h 2786219"/>
              <a:gd name="connsiteX394" fmla="*/ 1891530 w 4691511"/>
              <a:gd name="connsiteY394" fmla="*/ 498992 h 2786219"/>
              <a:gd name="connsiteX395" fmla="*/ 1895114 w 4691511"/>
              <a:gd name="connsiteY395" fmla="*/ 501215 h 2786219"/>
              <a:gd name="connsiteX396" fmla="*/ 1895114 w 4691511"/>
              <a:gd name="connsiteY396" fmla="*/ 520847 h 2786219"/>
              <a:gd name="connsiteX397" fmla="*/ 1884361 w 4691511"/>
              <a:gd name="connsiteY397" fmla="*/ 511586 h 2786219"/>
              <a:gd name="connsiteX398" fmla="*/ 1891530 w 4691511"/>
              <a:gd name="connsiteY398" fmla="*/ 498992 h 2786219"/>
              <a:gd name="connsiteX399" fmla="*/ 885176 w 4691511"/>
              <a:gd name="connsiteY399" fmla="*/ 493414 h 2786219"/>
              <a:gd name="connsiteX400" fmla="*/ 902929 w 4691511"/>
              <a:gd name="connsiteY400" fmla="*/ 497268 h 2786219"/>
              <a:gd name="connsiteX401" fmla="*/ 877887 w 4691511"/>
              <a:gd name="connsiteY401" fmla="*/ 506557 h 2786219"/>
              <a:gd name="connsiteX402" fmla="*/ 885176 w 4691511"/>
              <a:gd name="connsiteY402" fmla="*/ 493414 h 2786219"/>
              <a:gd name="connsiteX403" fmla="*/ 1021578 w 4691511"/>
              <a:gd name="connsiteY403" fmla="*/ 492562 h 2786219"/>
              <a:gd name="connsiteX404" fmla="*/ 1029924 w 4691511"/>
              <a:gd name="connsiteY404" fmla="*/ 512372 h 2786219"/>
              <a:gd name="connsiteX405" fmla="*/ 1020490 w 4691511"/>
              <a:gd name="connsiteY405" fmla="*/ 527140 h 2786219"/>
              <a:gd name="connsiteX406" fmla="*/ 992187 w 4691511"/>
              <a:gd name="connsiteY406" fmla="*/ 507330 h 2786219"/>
              <a:gd name="connsiteX407" fmla="*/ 1021578 w 4691511"/>
              <a:gd name="connsiteY407" fmla="*/ 492562 h 2786219"/>
              <a:gd name="connsiteX408" fmla="*/ 25185 w 4691511"/>
              <a:gd name="connsiteY408" fmla="*/ 454908 h 2786219"/>
              <a:gd name="connsiteX409" fmla="*/ 40924 w 4691511"/>
              <a:gd name="connsiteY409" fmla="*/ 467363 h 2786219"/>
              <a:gd name="connsiteX410" fmla="*/ 32880 w 4691511"/>
              <a:gd name="connsiteY410" fmla="*/ 472492 h 2786219"/>
              <a:gd name="connsiteX411" fmla="*/ 20638 w 4691511"/>
              <a:gd name="connsiteY411" fmla="*/ 460036 h 2786219"/>
              <a:gd name="connsiteX412" fmla="*/ 25185 w 4691511"/>
              <a:gd name="connsiteY412" fmla="*/ 454908 h 2786219"/>
              <a:gd name="connsiteX413" fmla="*/ 1274093 w 4691511"/>
              <a:gd name="connsiteY413" fmla="*/ 396333 h 2786219"/>
              <a:gd name="connsiteX414" fmla="*/ 1289325 w 4691511"/>
              <a:gd name="connsiteY414" fmla="*/ 401625 h 2786219"/>
              <a:gd name="connsiteX415" fmla="*/ 1294992 w 4691511"/>
              <a:gd name="connsiteY415" fmla="*/ 405858 h 2786219"/>
              <a:gd name="connsiteX416" fmla="*/ 1303140 w 4691511"/>
              <a:gd name="connsiteY416" fmla="*/ 424555 h 2786219"/>
              <a:gd name="connsiteX417" fmla="*/ 1287199 w 4691511"/>
              <a:gd name="connsiteY417" fmla="*/ 431963 h 2786219"/>
              <a:gd name="connsiteX418" fmla="*/ 1266654 w 4691511"/>
              <a:gd name="connsiteY418" fmla="*/ 412561 h 2786219"/>
              <a:gd name="connsiteX419" fmla="*/ 1274093 w 4691511"/>
              <a:gd name="connsiteY419" fmla="*/ 396333 h 2786219"/>
              <a:gd name="connsiteX420" fmla="*/ 1193063 w 4691511"/>
              <a:gd name="connsiteY420" fmla="*/ 375527 h 2786219"/>
              <a:gd name="connsiteX421" fmla="*/ 1213915 w 4691511"/>
              <a:gd name="connsiteY421" fmla="*/ 376607 h 2786219"/>
              <a:gd name="connsiteX422" fmla="*/ 1206006 w 4691511"/>
              <a:gd name="connsiteY422" fmla="*/ 395701 h 2786219"/>
              <a:gd name="connsiteX423" fmla="*/ 1182278 w 4691511"/>
              <a:gd name="connsiteY423" fmla="*/ 438931 h 2786219"/>
              <a:gd name="connsiteX424" fmla="*/ 1185154 w 4691511"/>
              <a:gd name="connsiteY424" fmla="*/ 460546 h 2786219"/>
              <a:gd name="connsiteX425" fmla="*/ 1188390 w 4691511"/>
              <a:gd name="connsiteY425" fmla="*/ 460546 h 2786219"/>
              <a:gd name="connsiteX426" fmla="*/ 1189828 w 4691511"/>
              <a:gd name="connsiteY426" fmla="*/ 456223 h 2786219"/>
              <a:gd name="connsiteX427" fmla="*/ 1218588 w 4691511"/>
              <a:gd name="connsiteY427" fmla="*/ 401104 h 2786219"/>
              <a:gd name="connsiteX428" fmla="*/ 1253461 w 4691511"/>
              <a:gd name="connsiteY428" fmla="*/ 390297 h 2786219"/>
              <a:gd name="connsiteX429" fmla="*/ 1259573 w 4691511"/>
              <a:gd name="connsiteY429" fmla="*/ 407949 h 2786219"/>
              <a:gd name="connsiteX430" fmla="*/ 1248787 w 4691511"/>
              <a:gd name="connsiteY430" fmla="*/ 441813 h 2786219"/>
              <a:gd name="connsiteX431" fmla="*/ 1265325 w 4691511"/>
              <a:gd name="connsiteY431" fmla="*/ 447217 h 2786219"/>
              <a:gd name="connsiteX432" fmla="*/ 1282222 w 4691511"/>
              <a:gd name="connsiteY432" fmla="*/ 441453 h 2786219"/>
              <a:gd name="connsiteX433" fmla="*/ 1305590 w 4691511"/>
              <a:gd name="connsiteY433" fmla="*/ 447937 h 2786219"/>
              <a:gd name="connsiteX434" fmla="*/ 1308466 w 4691511"/>
              <a:gd name="connsiteY434" fmla="*/ 470633 h 2786219"/>
              <a:gd name="connsiteX435" fmla="*/ 1315297 w 4691511"/>
              <a:gd name="connsiteY435" fmla="*/ 486844 h 2786219"/>
              <a:gd name="connsiteX436" fmla="*/ 1329677 w 4691511"/>
              <a:gd name="connsiteY436" fmla="*/ 485763 h 2786219"/>
              <a:gd name="connsiteX437" fmla="*/ 1337946 w 4691511"/>
              <a:gd name="connsiteY437" fmla="*/ 486484 h 2786219"/>
              <a:gd name="connsiteX438" fmla="*/ 1338305 w 4691511"/>
              <a:gd name="connsiteY438" fmla="*/ 495490 h 2786219"/>
              <a:gd name="connsiteX439" fmla="*/ 1333632 w 4691511"/>
              <a:gd name="connsiteY439" fmla="*/ 504857 h 2786219"/>
              <a:gd name="connsiteX440" fmla="*/ 1335429 w 4691511"/>
              <a:gd name="connsiteY440" fmla="*/ 516385 h 2786219"/>
              <a:gd name="connsiteX441" fmla="*/ 1345496 w 4691511"/>
              <a:gd name="connsiteY441" fmla="*/ 516745 h 2786219"/>
              <a:gd name="connsiteX442" fmla="*/ 1363112 w 4691511"/>
              <a:gd name="connsiteY442" fmla="*/ 515664 h 2786219"/>
              <a:gd name="connsiteX443" fmla="*/ 1357719 w 4691511"/>
              <a:gd name="connsiteY443" fmla="*/ 527192 h 2786219"/>
              <a:gd name="connsiteX444" fmla="*/ 1351248 w 4691511"/>
              <a:gd name="connsiteY444" fmla="*/ 536919 h 2786219"/>
              <a:gd name="connsiteX445" fmla="*/ 1361673 w 4691511"/>
              <a:gd name="connsiteY445" fmla="*/ 536919 h 2786219"/>
              <a:gd name="connsiteX446" fmla="*/ 1369223 w 4691511"/>
              <a:gd name="connsiteY446" fmla="*/ 536919 h 2786219"/>
              <a:gd name="connsiteX447" fmla="*/ 1364550 w 4691511"/>
              <a:gd name="connsiteY447" fmla="*/ 560335 h 2786219"/>
              <a:gd name="connsiteX448" fmla="*/ 1367785 w 4691511"/>
              <a:gd name="connsiteY448" fmla="*/ 562137 h 2786219"/>
              <a:gd name="connsiteX449" fmla="*/ 1359157 w 4691511"/>
              <a:gd name="connsiteY449" fmla="*/ 565019 h 2786219"/>
              <a:gd name="connsiteX450" fmla="*/ 1354124 w 4691511"/>
              <a:gd name="connsiteY450" fmla="*/ 586994 h 2786219"/>
              <a:gd name="connsiteX451" fmla="*/ 1391872 w 4691511"/>
              <a:gd name="connsiteY451" fmla="*/ 631665 h 2786219"/>
              <a:gd name="connsiteX452" fmla="*/ 1396546 w 4691511"/>
              <a:gd name="connsiteY452" fmla="*/ 635628 h 2786219"/>
              <a:gd name="connsiteX453" fmla="*/ 1398343 w 4691511"/>
              <a:gd name="connsiteY453" fmla="*/ 657964 h 2786219"/>
              <a:gd name="connsiteX454" fmla="*/ 1380728 w 4691511"/>
              <a:gd name="connsiteY454" fmla="*/ 676336 h 2786219"/>
              <a:gd name="connsiteX455" fmla="*/ 1369583 w 4691511"/>
              <a:gd name="connsiteY455" fmla="*/ 680659 h 2786219"/>
              <a:gd name="connsiteX456" fmla="*/ 1362752 w 4691511"/>
              <a:gd name="connsiteY456" fmla="*/ 670933 h 2786219"/>
              <a:gd name="connsiteX457" fmla="*/ 1350888 w 4691511"/>
              <a:gd name="connsiteY457" fmla="*/ 651479 h 2786219"/>
              <a:gd name="connsiteX458" fmla="*/ 1333272 w 4691511"/>
              <a:gd name="connsiteY458" fmla="*/ 652560 h 2786219"/>
              <a:gd name="connsiteX459" fmla="*/ 1331115 w 4691511"/>
              <a:gd name="connsiteY459" fmla="*/ 665889 h 2786219"/>
              <a:gd name="connsiteX460" fmla="*/ 1345496 w 4691511"/>
              <a:gd name="connsiteY460" fmla="*/ 698312 h 2786219"/>
              <a:gd name="connsiteX461" fmla="*/ 1348012 w 4691511"/>
              <a:gd name="connsiteY461" fmla="*/ 703716 h 2786219"/>
              <a:gd name="connsiteX462" fmla="*/ 1345855 w 4691511"/>
              <a:gd name="connsiteY462" fmla="*/ 727132 h 2786219"/>
              <a:gd name="connsiteX463" fmla="*/ 1320689 w 4691511"/>
              <a:gd name="connsiteY463" fmla="*/ 727132 h 2786219"/>
              <a:gd name="connsiteX464" fmla="*/ 1305230 w 4691511"/>
              <a:gd name="connsiteY464" fmla="*/ 717405 h 2786219"/>
              <a:gd name="connsiteX465" fmla="*/ 1319611 w 4691511"/>
              <a:gd name="connsiteY465" fmla="*/ 757393 h 2786219"/>
              <a:gd name="connsiteX466" fmla="*/ 1272515 w 4691511"/>
              <a:gd name="connsiteY466" fmla="*/ 730014 h 2786219"/>
              <a:gd name="connsiteX467" fmla="*/ 1257775 w 4691511"/>
              <a:gd name="connsiteY467" fmla="*/ 702275 h 2786219"/>
              <a:gd name="connsiteX468" fmla="*/ 1231171 w 4691511"/>
              <a:gd name="connsiteY468" fmla="*/ 686423 h 2786219"/>
              <a:gd name="connsiteX469" fmla="*/ 1196299 w 4691511"/>
              <a:gd name="connsiteY469" fmla="*/ 675256 h 2786219"/>
              <a:gd name="connsiteX470" fmla="*/ 1216072 w 4691511"/>
              <a:gd name="connsiteY470" fmla="*/ 661566 h 2786219"/>
              <a:gd name="connsiteX471" fmla="*/ 1234407 w 4691511"/>
              <a:gd name="connsiteY471" fmla="*/ 661926 h 2786219"/>
              <a:gd name="connsiteX472" fmla="*/ 1257775 w 4691511"/>
              <a:gd name="connsiteY472" fmla="*/ 646436 h 2786219"/>
              <a:gd name="connsiteX473" fmla="*/ 1271436 w 4691511"/>
              <a:gd name="connsiteY473" fmla="*/ 626982 h 2786219"/>
              <a:gd name="connsiteX474" fmla="*/ 1287974 w 4691511"/>
              <a:gd name="connsiteY474" fmla="*/ 603205 h 2786219"/>
              <a:gd name="connsiteX475" fmla="*/ 1285098 w 4691511"/>
              <a:gd name="connsiteY475" fmla="*/ 576907 h 2786219"/>
              <a:gd name="connsiteX476" fmla="*/ 1253461 w 4691511"/>
              <a:gd name="connsiteY476" fmla="*/ 515664 h 2786219"/>
              <a:gd name="connsiteX477" fmla="*/ 1244833 w 4691511"/>
              <a:gd name="connsiteY477" fmla="*/ 504136 h 2786219"/>
              <a:gd name="connsiteX478" fmla="*/ 1220745 w 4691511"/>
              <a:gd name="connsiteY478" fmla="*/ 518546 h 2786219"/>
              <a:gd name="connsiteX479" fmla="*/ 1150281 w 4691511"/>
              <a:gd name="connsiteY479" fmla="*/ 494049 h 2786219"/>
              <a:gd name="connsiteX480" fmla="*/ 1142372 w 4691511"/>
              <a:gd name="connsiteY480" fmla="*/ 488645 h 2786219"/>
              <a:gd name="connsiteX481" fmla="*/ 1147046 w 4691511"/>
              <a:gd name="connsiteY481" fmla="*/ 466670 h 2786219"/>
              <a:gd name="connsiteX482" fmla="*/ 1143091 w 4691511"/>
              <a:gd name="connsiteY482" fmla="*/ 459465 h 2786219"/>
              <a:gd name="connsiteX483" fmla="*/ 1139856 w 4691511"/>
              <a:gd name="connsiteY483" fmla="*/ 429924 h 2786219"/>
              <a:gd name="connsiteX484" fmla="*/ 1188749 w 4691511"/>
              <a:gd name="connsiteY484" fmla="*/ 377688 h 2786219"/>
              <a:gd name="connsiteX485" fmla="*/ 1193063 w 4691511"/>
              <a:gd name="connsiteY485" fmla="*/ 375527 h 2786219"/>
              <a:gd name="connsiteX486" fmla="*/ 1136939 w 4691511"/>
              <a:gd name="connsiteY486" fmla="*/ 344665 h 2786219"/>
              <a:gd name="connsiteX487" fmla="*/ 1156839 w 4691511"/>
              <a:gd name="connsiteY487" fmla="*/ 355770 h 2786219"/>
              <a:gd name="connsiteX488" fmla="*/ 1156839 w 4691511"/>
              <a:gd name="connsiteY488" fmla="*/ 373827 h 2786219"/>
              <a:gd name="connsiteX489" fmla="*/ 1117129 w 4691511"/>
              <a:gd name="connsiteY489" fmla="*/ 397662 h 2786219"/>
              <a:gd name="connsiteX490" fmla="*/ 1104965 w 4691511"/>
              <a:gd name="connsiteY490" fmla="*/ 405968 h 2786219"/>
              <a:gd name="connsiteX491" fmla="*/ 1089940 w 4691511"/>
              <a:gd name="connsiteY491" fmla="*/ 416080 h 2786219"/>
              <a:gd name="connsiteX492" fmla="*/ 1115698 w 4691511"/>
              <a:gd name="connsiteY492" fmla="*/ 351437 h 2786219"/>
              <a:gd name="connsiteX493" fmla="*/ 1136939 w 4691511"/>
              <a:gd name="connsiteY493" fmla="*/ 344665 h 2786219"/>
              <a:gd name="connsiteX494" fmla="*/ 1058143 w 4691511"/>
              <a:gd name="connsiteY494" fmla="*/ 340960 h 2786219"/>
              <a:gd name="connsiteX495" fmla="*/ 1088661 w 4691511"/>
              <a:gd name="connsiteY495" fmla="*/ 346709 h 2786219"/>
              <a:gd name="connsiteX496" fmla="*/ 1085754 w 4691511"/>
              <a:gd name="connsiteY496" fmla="*/ 357129 h 2786219"/>
              <a:gd name="connsiteX497" fmla="*/ 1079215 w 4691511"/>
              <a:gd name="connsiteY497" fmla="*/ 387311 h 2786219"/>
              <a:gd name="connsiteX498" fmla="*/ 1058869 w 4691511"/>
              <a:gd name="connsiteY498" fmla="*/ 420726 h 2786219"/>
              <a:gd name="connsiteX499" fmla="*/ 1040704 w 4691511"/>
              <a:gd name="connsiteY499" fmla="*/ 426475 h 2786219"/>
              <a:gd name="connsiteX500" fmla="*/ 1032348 w 4691511"/>
              <a:gd name="connsiteY500" fmla="*/ 423242 h 2786219"/>
              <a:gd name="connsiteX501" fmla="*/ 1017089 w 4691511"/>
              <a:gd name="connsiteY501" fmla="*/ 380843 h 2786219"/>
              <a:gd name="connsiteX502" fmla="*/ 1019995 w 4691511"/>
              <a:gd name="connsiteY502" fmla="*/ 365752 h 2786219"/>
              <a:gd name="connsiteX503" fmla="*/ 1034164 w 4691511"/>
              <a:gd name="connsiteY503" fmla="*/ 370423 h 2786219"/>
              <a:gd name="connsiteX504" fmla="*/ 1041430 w 4691511"/>
              <a:gd name="connsiteY504" fmla="*/ 375094 h 2786219"/>
              <a:gd name="connsiteX505" fmla="*/ 1048333 w 4691511"/>
              <a:gd name="connsiteY505" fmla="*/ 358925 h 2786219"/>
              <a:gd name="connsiteX506" fmla="*/ 1058143 w 4691511"/>
              <a:gd name="connsiteY506" fmla="*/ 340960 h 2786219"/>
              <a:gd name="connsiteX507" fmla="*/ 991189 w 4691511"/>
              <a:gd name="connsiteY507" fmla="*/ 325953 h 2786219"/>
              <a:gd name="connsiteX508" fmla="*/ 1007433 w 4691511"/>
              <a:gd name="connsiteY508" fmla="*/ 336997 h 2786219"/>
              <a:gd name="connsiteX509" fmla="*/ 993035 w 4691511"/>
              <a:gd name="connsiteY509" fmla="*/ 350985 h 2786219"/>
              <a:gd name="connsiteX510" fmla="*/ 977898 w 4691511"/>
              <a:gd name="connsiteY510" fmla="*/ 334420 h 2786219"/>
              <a:gd name="connsiteX511" fmla="*/ 991189 w 4691511"/>
              <a:gd name="connsiteY511" fmla="*/ 325953 h 2786219"/>
              <a:gd name="connsiteX512" fmla="*/ 2360572 w 4691511"/>
              <a:gd name="connsiteY512" fmla="*/ 316515 h 2786219"/>
              <a:gd name="connsiteX513" fmla="*/ 2377003 w 4691511"/>
              <a:gd name="connsiteY513" fmla="*/ 334633 h 2786219"/>
              <a:gd name="connsiteX514" fmla="*/ 2366287 w 4691511"/>
              <a:gd name="connsiteY514" fmla="*/ 346229 h 2786219"/>
              <a:gd name="connsiteX515" fmla="*/ 2350571 w 4691511"/>
              <a:gd name="connsiteY515" fmla="*/ 329560 h 2786219"/>
              <a:gd name="connsiteX516" fmla="*/ 2360572 w 4691511"/>
              <a:gd name="connsiteY516" fmla="*/ 316515 h 2786219"/>
              <a:gd name="connsiteX517" fmla="*/ 2826951 w 4691511"/>
              <a:gd name="connsiteY517" fmla="*/ 308348 h 2786219"/>
              <a:gd name="connsiteX518" fmla="*/ 2838403 w 4691511"/>
              <a:gd name="connsiteY518" fmla="*/ 310514 h 2786219"/>
              <a:gd name="connsiteX519" fmla="*/ 2839477 w 4691511"/>
              <a:gd name="connsiteY519" fmla="*/ 321706 h 2786219"/>
              <a:gd name="connsiteX520" fmla="*/ 2820867 w 4691511"/>
              <a:gd name="connsiteY520" fmla="*/ 350226 h 2786219"/>
              <a:gd name="connsiteX521" fmla="*/ 2778638 w 4691511"/>
              <a:gd name="connsiteY521" fmla="*/ 400768 h 2786219"/>
              <a:gd name="connsiteX522" fmla="*/ 2766470 w 4691511"/>
              <a:gd name="connsiteY522" fmla="*/ 429649 h 2786219"/>
              <a:gd name="connsiteX523" fmla="*/ 2762534 w 4691511"/>
              <a:gd name="connsiteY523" fmla="*/ 442284 h 2786219"/>
              <a:gd name="connsiteX524" fmla="*/ 2758239 w 4691511"/>
              <a:gd name="connsiteY524" fmla="*/ 478747 h 2786219"/>
              <a:gd name="connsiteX525" fmla="*/ 2782933 w 4691511"/>
              <a:gd name="connsiteY525" fmla="*/ 528206 h 2786219"/>
              <a:gd name="connsiteX526" fmla="*/ 2789017 w 4691511"/>
              <a:gd name="connsiteY526" fmla="*/ 539036 h 2786219"/>
              <a:gd name="connsiteX527" fmla="*/ 2749292 w 4691511"/>
              <a:gd name="connsiteY527" fmla="*/ 532538 h 2786219"/>
              <a:gd name="connsiteX528" fmla="*/ 2733188 w 4691511"/>
              <a:gd name="connsiteY528" fmla="*/ 523151 h 2786219"/>
              <a:gd name="connsiteX529" fmla="*/ 2721378 w 4691511"/>
              <a:gd name="connsiteY529" fmla="*/ 500046 h 2786219"/>
              <a:gd name="connsiteX530" fmla="*/ 2723883 w 4691511"/>
              <a:gd name="connsiteY530" fmla="*/ 479469 h 2786219"/>
              <a:gd name="connsiteX531" fmla="*/ 2726746 w 4691511"/>
              <a:gd name="connsiteY531" fmla="*/ 466833 h 2786219"/>
              <a:gd name="connsiteX532" fmla="*/ 2728893 w 4691511"/>
              <a:gd name="connsiteY532" fmla="*/ 444450 h 2786219"/>
              <a:gd name="connsiteX533" fmla="*/ 2729251 w 4691511"/>
              <a:gd name="connsiteY533" fmla="*/ 439757 h 2786219"/>
              <a:gd name="connsiteX534" fmla="*/ 2736051 w 4691511"/>
              <a:gd name="connsiteY534" fmla="*/ 402573 h 2786219"/>
              <a:gd name="connsiteX535" fmla="*/ 2787227 w 4691511"/>
              <a:gd name="connsiteY535" fmla="*/ 335785 h 2786219"/>
              <a:gd name="connsiteX536" fmla="*/ 2802974 w 4691511"/>
              <a:gd name="connsiteY536" fmla="*/ 324594 h 2786219"/>
              <a:gd name="connsiteX537" fmla="*/ 2826951 w 4691511"/>
              <a:gd name="connsiteY537" fmla="*/ 308348 h 2786219"/>
              <a:gd name="connsiteX538" fmla="*/ 1148769 w 4691511"/>
              <a:gd name="connsiteY538" fmla="*/ 291029 h 2786219"/>
              <a:gd name="connsiteX539" fmla="*/ 1145487 w 4691511"/>
              <a:gd name="connsiteY539" fmla="*/ 319397 h 2786219"/>
              <a:gd name="connsiteX540" fmla="*/ 1128711 w 4691511"/>
              <a:gd name="connsiteY540" fmla="*/ 305752 h 2786219"/>
              <a:gd name="connsiteX541" fmla="*/ 1148769 w 4691511"/>
              <a:gd name="connsiteY541" fmla="*/ 291029 h 2786219"/>
              <a:gd name="connsiteX542" fmla="*/ 831156 w 4691511"/>
              <a:gd name="connsiteY542" fmla="*/ 251775 h 2786219"/>
              <a:gd name="connsiteX543" fmla="*/ 849465 w 4691511"/>
              <a:gd name="connsiteY543" fmla="*/ 254784 h 2786219"/>
              <a:gd name="connsiteX544" fmla="*/ 876751 w 4691511"/>
              <a:gd name="connsiteY544" fmla="*/ 275626 h 2786219"/>
              <a:gd name="connsiteX545" fmla="*/ 873879 w 4691511"/>
              <a:gd name="connsiteY545" fmla="*/ 314795 h 2786219"/>
              <a:gd name="connsiteX546" fmla="*/ 887881 w 4691511"/>
              <a:gd name="connsiteY546" fmla="*/ 330607 h 2786219"/>
              <a:gd name="connsiteX547" fmla="*/ 897933 w 4691511"/>
              <a:gd name="connsiteY547" fmla="*/ 335637 h 2786219"/>
              <a:gd name="connsiteX548" fmla="*/ 911576 w 4691511"/>
              <a:gd name="connsiteY548" fmla="*/ 344621 h 2786219"/>
              <a:gd name="connsiteX549" fmla="*/ 933835 w 4691511"/>
              <a:gd name="connsiteY549" fmla="*/ 351449 h 2786219"/>
              <a:gd name="connsiteX550" fmla="*/ 933835 w 4691511"/>
              <a:gd name="connsiteY550" fmla="*/ 389899 h 2786219"/>
              <a:gd name="connsiteX551" fmla="*/ 937784 w 4691511"/>
              <a:gd name="connsiteY551" fmla="*/ 390618 h 2786219"/>
              <a:gd name="connsiteX552" fmla="*/ 953581 w 4691511"/>
              <a:gd name="connsiteY552" fmla="*/ 354324 h 2786219"/>
              <a:gd name="connsiteX553" fmla="*/ 970096 w 4691511"/>
              <a:gd name="connsiteY553" fmla="*/ 340668 h 2786219"/>
              <a:gd name="connsiteX554" fmla="*/ 979431 w 4691511"/>
              <a:gd name="connsiteY554" fmla="*/ 364385 h 2786219"/>
              <a:gd name="connsiteX555" fmla="*/ 966147 w 4691511"/>
              <a:gd name="connsiteY555" fmla="*/ 412538 h 2786219"/>
              <a:gd name="connsiteX556" fmla="*/ 967224 w 4691511"/>
              <a:gd name="connsiteY556" fmla="*/ 433021 h 2786219"/>
              <a:gd name="connsiteX557" fmla="*/ 979431 w 4691511"/>
              <a:gd name="connsiteY557" fmla="*/ 462487 h 2786219"/>
              <a:gd name="connsiteX558" fmla="*/ 970455 w 4691511"/>
              <a:gd name="connsiteY558" fmla="*/ 473986 h 2786219"/>
              <a:gd name="connsiteX559" fmla="*/ 958608 w 4691511"/>
              <a:gd name="connsiteY559" fmla="*/ 475065 h 2786219"/>
              <a:gd name="connsiteX560" fmla="*/ 952863 w 4691511"/>
              <a:gd name="connsiteY560" fmla="*/ 485126 h 2786219"/>
              <a:gd name="connsiteX561" fmla="*/ 942811 w 4691511"/>
              <a:gd name="connsiteY561" fmla="*/ 499141 h 2786219"/>
              <a:gd name="connsiteX562" fmla="*/ 914448 w 4691511"/>
              <a:gd name="connsiteY562" fmla="*/ 482970 h 2786219"/>
              <a:gd name="connsiteX563" fmla="*/ 901164 w 4691511"/>
              <a:gd name="connsiteY563" fmla="*/ 477939 h 2786219"/>
              <a:gd name="connsiteX564" fmla="*/ 848747 w 4691511"/>
              <a:gd name="connsiteY564" fmla="*/ 489079 h 2786219"/>
              <a:gd name="connsiteX565" fmla="*/ 814281 w 4691511"/>
              <a:gd name="connsiteY565" fmla="*/ 468596 h 2786219"/>
              <a:gd name="connsiteX566" fmla="*/ 798485 w 4691511"/>
              <a:gd name="connsiteY566" fmla="*/ 442723 h 2786219"/>
              <a:gd name="connsiteX567" fmla="*/ 797408 w 4691511"/>
              <a:gd name="connsiteY567" fmla="*/ 425115 h 2786219"/>
              <a:gd name="connsiteX568" fmla="*/ 815359 w 4691511"/>
              <a:gd name="connsiteY568" fmla="*/ 419725 h 2786219"/>
              <a:gd name="connsiteX569" fmla="*/ 848747 w 4691511"/>
              <a:gd name="connsiteY569" fmla="*/ 426553 h 2786219"/>
              <a:gd name="connsiteX570" fmla="*/ 859877 w 4691511"/>
              <a:gd name="connsiteY570" fmla="*/ 424037 h 2786219"/>
              <a:gd name="connsiteX571" fmla="*/ 849824 w 4691511"/>
              <a:gd name="connsiteY571" fmla="*/ 415772 h 2786219"/>
              <a:gd name="connsiteX572" fmla="*/ 813204 w 4691511"/>
              <a:gd name="connsiteY572" fmla="*/ 396367 h 2786219"/>
              <a:gd name="connsiteX573" fmla="*/ 805306 w 4691511"/>
              <a:gd name="connsiteY573" fmla="*/ 388462 h 2786219"/>
              <a:gd name="connsiteX574" fmla="*/ 816436 w 4691511"/>
              <a:gd name="connsiteY574" fmla="*/ 380197 h 2786219"/>
              <a:gd name="connsiteX575" fmla="*/ 833669 w 4691511"/>
              <a:gd name="connsiteY575" fmla="*/ 377322 h 2786219"/>
              <a:gd name="connsiteX576" fmla="*/ 824334 w 4691511"/>
              <a:gd name="connsiteY576" fmla="*/ 369776 h 2786219"/>
              <a:gd name="connsiteX577" fmla="*/ 821821 w 4691511"/>
              <a:gd name="connsiteY577" fmla="*/ 344262 h 2786219"/>
              <a:gd name="connsiteX578" fmla="*/ 864185 w 4691511"/>
              <a:gd name="connsiteY578" fmla="*/ 315873 h 2786219"/>
              <a:gd name="connsiteX579" fmla="*/ 828642 w 4691511"/>
              <a:gd name="connsiteY579" fmla="*/ 328810 h 2786219"/>
              <a:gd name="connsiteX580" fmla="*/ 793458 w 4691511"/>
              <a:gd name="connsiteY580" fmla="*/ 354683 h 2786219"/>
              <a:gd name="connsiteX581" fmla="*/ 757197 w 4691511"/>
              <a:gd name="connsiteY581" fmla="*/ 358636 h 2786219"/>
              <a:gd name="connsiteX582" fmla="*/ 754684 w 4691511"/>
              <a:gd name="connsiteY582" fmla="*/ 324138 h 2786219"/>
              <a:gd name="connsiteX583" fmla="*/ 813922 w 4691511"/>
              <a:gd name="connsiteY583" fmla="*/ 257659 h 2786219"/>
              <a:gd name="connsiteX584" fmla="*/ 831156 w 4691511"/>
              <a:gd name="connsiteY584" fmla="*/ 251775 h 2786219"/>
              <a:gd name="connsiteX585" fmla="*/ 2297241 w 4691511"/>
              <a:gd name="connsiteY585" fmla="*/ 247736 h 2786219"/>
              <a:gd name="connsiteX586" fmla="*/ 2305344 w 4691511"/>
              <a:gd name="connsiteY586" fmla="*/ 250030 h 2786219"/>
              <a:gd name="connsiteX587" fmla="*/ 2335042 w 4691511"/>
              <a:gd name="connsiteY587" fmla="*/ 281695 h 2786219"/>
              <a:gd name="connsiteX588" fmla="*/ 2336129 w 4691511"/>
              <a:gd name="connsiteY588" fmla="*/ 300766 h 2786219"/>
              <a:gd name="connsiteX589" fmla="*/ 2325626 w 4691511"/>
              <a:gd name="connsiteY589" fmla="*/ 332791 h 2786219"/>
              <a:gd name="connsiteX590" fmla="*/ 2316209 w 4691511"/>
              <a:gd name="connsiteY590" fmla="*/ 369494 h 2786219"/>
              <a:gd name="connsiteX591" fmla="*/ 2303534 w 4691511"/>
              <a:gd name="connsiteY591" fmla="*/ 372733 h 2786219"/>
              <a:gd name="connsiteX592" fmla="*/ 2285063 w 4691511"/>
              <a:gd name="connsiteY592" fmla="*/ 346825 h 2786219"/>
              <a:gd name="connsiteX593" fmla="*/ 2295928 w 4691511"/>
              <a:gd name="connsiteY593" fmla="*/ 336749 h 2786219"/>
              <a:gd name="connsiteX594" fmla="*/ 2290496 w 4691511"/>
              <a:gd name="connsiteY594" fmla="*/ 332791 h 2786219"/>
              <a:gd name="connsiteX595" fmla="*/ 2289047 w 4691511"/>
              <a:gd name="connsiteY595" fmla="*/ 317678 h 2786219"/>
              <a:gd name="connsiteX596" fmla="*/ 2296290 w 4691511"/>
              <a:gd name="connsiteY596" fmla="*/ 303285 h 2786219"/>
              <a:gd name="connsiteX597" fmla="*/ 2279993 w 4691511"/>
              <a:gd name="connsiteY597" fmla="*/ 310122 h 2786219"/>
              <a:gd name="connsiteX598" fmla="*/ 2266955 w 4691511"/>
              <a:gd name="connsiteY598" fmla="*/ 310122 h 2786219"/>
              <a:gd name="connsiteX599" fmla="*/ 2246673 w 4691511"/>
              <a:gd name="connsiteY599" fmla="*/ 264783 h 2786219"/>
              <a:gd name="connsiteX600" fmla="*/ 2254641 w 4691511"/>
              <a:gd name="connsiteY600" fmla="*/ 255787 h 2786219"/>
              <a:gd name="connsiteX601" fmla="*/ 2265144 w 4691511"/>
              <a:gd name="connsiteY601" fmla="*/ 256507 h 2786219"/>
              <a:gd name="connsiteX602" fmla="*/ 2277458 w 4691511"/>
              <a:gd name="connsiteY602" fmla="*/ 262264 h 2786219"/>
              <a:gd name="connsiteX603" fmla="*/ 2290133 w 4691511"/>
              <a:gd name="connsiteY603" fmla="*/ 268021 h 2786219"/>
              <a:gd name="connsiteX604" fmla="*/ 2291582 w 4691511"/>
              <a:gd name="connsiteY604" fmla="*/ 254348 h 2786219"/>
              <a:gd name="connsiteX605" fmla="*/ 2297241 w 4691511"/>
              <a:gd name="connsiteY605" fmla="*/ 247736 h 2786219"/>
              <a:gd name="connsiteX606" fmla="*/ 377060 w 4691511"/>
              <a:gd name="connsiteY606" fmla="*/ 237414 h 2786219"/>
              <a:gd name="connsiteX607" fmla="*/ 380661 w 4691511"/>
              <a:gd name="connsiteY607" fmla="*/ 238134 h 2786219"/>
              <a:gd name="connsiteX608" fmla="*/ 384262 w 4691511"/>
              <a:gd name="connsiteY608" fmla="*/ 240654 h 2786219"/>
              <a:gd name="connsiteX609" fmla="*/ 379581 w 4691511"/>
              <a:gd name="connsiteY609" fmla="*/ 252532 h 2786219"/>
              <a:gd name="connsiteX610" fmla="*/ 415595 w 4691511"/>
              <a:gd name="connsiteY610" fmla="*/ 284928 h 2786219"/>
              <a:gd name="connsiteX611" fmla="*/ 418835 w 4691511"/>
              <a:gd name="connsiteY611" fmla="*/ 289607 h 2786219"/>
              <a:gd name="connsiteX612" fmla="*/ 470695 w 4691511"/>
              <a:gd name="connsiteY612" fmla="*/ 319843 h 2786219"/>
              <a:gd name="connsiteX613" fmla="*/ 534798 w 4691511"/>
              <a:gd name="connsiteY613" fmla="*/ 371675 h 2786219"/>
              <a:gd name="connsiteX614" fmla="*/ 563968 w 4691511"/>
              <a:gd name="connsiteY614" fmla="*/ 407311 h 2786219"/>
              <a:gd name="connsiteX615" fmla="*/ 572252 w 4691511"/>
              <a:gd name="connsiteY615" fmla="*/ 414510 h 2786219"/>
              <a:gd name="connsiteX616" fmla="*/ 581975 w 4691511"/>
              <a:gd name="connsiteY616" fmla="*/ 390753 h 2786219"/>
              <a:gd name="connsiteX617" fmla="*/ 607905 w 4691511"/>
              <a:gd name="connsiteY617" fmla="*/ 386793 h 2786219"/>
              <a:gd name="connsiteX618" fmla="*/ 645719 w 4691511"/>
              <a:gd name="connsiteY618" fmla="*/ 378155 h 2786219"/>
              <a:gd name="connsiteX619" fmla="*/ 685694 w 4691511"/>
              <a:gd name="connsiteY619" fmla="*/ 381034 h 2786219"/>
              <a:gd name="connsiteX620" fmla="*/ 685694 w 4691511"/>
              <a:gd name="connsiteY620" fmla="*/ 401911 h 2786219"/>
              <a:gd name="connsiteX621" fmla="*/ 696138 w 4691511"/>
              <a:gd name="connsiteY621" fmla="*/ 413430 h 2786219"/>
              <a:gd name="connsiteX622" fmla="*/ 699739 w 4691511"/>
              <a:gd name="connsiteY622" fmla="*/ 413790 h 2786219"/>
              <a:gd name="connsiteX623" fmla="*/ 730710 w 4691511"/>
              <a:gd name="connsiteY623" fmla="*/ 418109 h 2786219"/>
              <a:gd name="connsiteX624" fmla="*/ 740434 w 4691511"/>
              <a:gd name="connsiteY624" fmla="*/ 424228 h 2786219"/>
              <a:gd name="connsiteX625" fmla="*/ 794454 w 4691511"/>
              <a:gd name="connsiteY625" fmla="*/ 467782 h 2786219"/>
              <a:gd name="connsiteX626" fmla="*/ 796975 w 4691511"/>
              <a:gd name="connsiteY626" fmla="*/ 490819 h 2786219"/>
              <a:gd name="connsiteX627" fmla="*/ 790853 w 4691511"/>
              <a:gd name="connsiteY627" fmla="*/ 503057 h 2786219"/>
              <a:gd name="connsiteX628" fmla="*/ 802377 w 4691511"/>
              <a:gd name="connsiteY628" fmla="*/ 508456 h 2786219"/>
              <a:gd name="connsiteX629" fmla="*/ 834789 w 4691511"/>
              <a:gd name="connsiteY629" fmla="*/ 513856 h 2786219"/>
              <a:gd name="connsiteX630" fmla="*/ 846674 w 4691511"/>
              <a:gd name="connsiteY630" fmla="*/ 526454 h 2786219"/>
              <a:gd name="connsiteX631" fmla="*/ 855677 w 4691511"/>
              <a:gd name="connsiteY631" fmla="*/ 550931 h 2786219"/>
              <a:gd name="connsiteX632" fmla="*/ 876204 w 4691511"/>
              <a:gd name="connsiteY632" fmla="*/ 522854 h 2786219"/>
              <a:gd name="connsiteX633" fmla="*/ 914019 w 4691511"/>
              <a:gd name="connsiteY633" fmla="*/ 518895 h 2786219"/>
              <a:gd name="connsiteX634" fmla="*/ 978843 w 4691511"/>
              <a:gd name="connsiteY634" fmla="*/ 545531 h 2786219"/>
              <a:gd name="connsiteX635" fmla="*/ 990367 w 4691511"/>
              <a:gd name="connsiteY635" fmla="*/ 539412 h 2786219"/>
              <a:gd name="connsiteX636" fmla="*/ 1003692 w 4691511"/>
              <a:gd name="connsiteY636" fmla="*/ 533653 h 2786219"/>
              <a:gd name="connsiteX637" fmla="*/ 1010895 w 4691511"/>
              <a:gd name="connsiteY637" fmla="*/ 552370 h 2786219"/>
              <a:gd name="connsiteX638" fmla="*/ 1004052 w 4691511"/>
              <a:gd name="connsiteY638" fmla="*/ 571088 h 2786219"/>
              <a:gd name="connsiteX639" fmla="*/ 1007293 w 4691511"/>
              <a:gd name="connsiteY639" fmla="*/ 572887 h 2786219"/>
              <a:gd name="connsiteX640" fmla="*/ 1013055 w 4691511"/>
              <a:gd name="connsiteY640" fmla="*/ 566408 h 2786219"/>
              <a:gd name="connsiteX641" fmla="*/ 1038985 w 4691511"/>
              <a:gd name="connsiteY641" fmla="*/ 537252 h 2786219"/>
              <a:gd name="connsiteX642" fmla="*/ 1049429 w 4691511"/>
              <a:gd name="connsiteY642" fmla="*/ 518535 h 2786219"/>
              <a:gd name="connsiteX643" fmla="*/ 1064554 w 4691511"/>
              <a:gd name="connsiteY643" fmla="*/ 506657 h 2786219"/>
              <a:gd name="connsiteX644" fmla="*/ 1047988 w 4691511"/>
              <a:gd name="connsiteY644" fmla="*/ 489739 h 2786219"/>
              <a:gd name="connsiteX645" fmla="*/ 1043667 w 4691511"/>
              <a:gd name="connsiteY645" fmla="*/ 465262 h 2786219"/>
              <a:gd name="connsiteX646" fmla="*/ 1076799 w 4691511"/>
              <a:gd name="connsiteY646" fmla="*/ 427108 h 2786219"/>
              <a:gd name="connsiteX647" fmla="*/ 1092645 w 4691511"/>
              <a:gd name="connsiteY647" fmla="*/ 435387 h 2786219"/>
              <a:gd name="connsiteX648" fmla="*/ 1082561 w 4691511"/>
              <a:gd name="connsiteY648" fmla="*/ 495858 h 2786219"/>
              <a:gd name="connsiteX649" fmla="*/ 1080400 w 4691511"/>
              <a:gd name="connsiteY649" fmla="*/ 504137 h 2786219"/>
              <a:gd name="connsiteX650" fmla="*/ 1092645 w 4691511"/>
              <a:gd name="connsiteY650" fmla="*/ 537252 h 2786219"/>
              <a:gd name="connsiteX651" fmla="*/ 1105970 w 4691511"/>
              <a:gd name="connsiteY651" fmla="*/ 529334 h 2786219"/>
              <a:gd name="connsiteX652" fmla="*/ 1112092 w 4691511"/>
              <a:gd name="connsiteY652" fmla="*/ 549851 h 2786219"/>
              <a:gd name="connsiteX653" fmla="*/ 1109211 w 4691511"/>
              <a:gd name="connsiteY653" fmla="*/ 572528 h 2786219"/>
              <a:gd name="connsiteX654" fmla="*/ 1113173 w 4691511"/>
              <a:gd name="connsiteY654" fmla="*/ 580086 h 2786219"/>
              <a:gd name="connsiteX655" fmla="*/ 1120015 w 4691511"/>
              <a:gd name="connsiteY655" fmla="*/ 576127 h 2786219"/>
              <a:gd name="connsiteX656" fmla="*/ 1155668 w 4691511"/>
              <a:gd name="connsiteY656" fmla="*/ 532573 h 2786219"/>
              <a:gd name="connsiteX657" fmla="*/ 1192042 w 4691511"/>
              <a:gd name="connsiteY657" fmla="*/ 530773 h 2786219"/>
              <a:gd name="connsiteX658" fmla="*/ 1192762 w 4691511"/>
              <a:gd name="connsiteY658" fmla="*/ 554170 h 2786219"/>
              <a:gd name="connsiteX659" fmla="*/ 1180518 w 4691511"/>
              <a:gd name="connsiteY659" fmla="*/ 586926 h 2786219"/>
              <a:gd name="connsiteX660" fmla="*/ 1145945 w 4691511"/>
              <a:gd name="connsiteY660" fmla="*/ 614282 h 2786219"/>
              <a:gd name="connsiteX661" fmla="*/ 1116054 w 4691511"/>
              <a:gd name="connsiteY661" fmla="*/ 613922 h 2786219"/>
              <a:gd name="connsiteX662" fmla="*/ 1110291 w 4691511"/>
              <a:gd name="connsiteY662" fmla="*/ 620401 h 2786219"/>
              <a:gd name="connsiteX663" fmla="*/ 1102369 w 4691511"/>
              <a:gd name="connsiteY663" fmla="*/ 631199 h 2786219"/>
              <a:gd name="connsiteX664" fmla="*/ 1071037 w 4691511"/>
              <a:gd name="connsiteY664" fmla="*/ 630839 h 2786219"/>
              <a:gd name="connsiteX665" fmla="*/ 1064554 w 4691511"/>
              <a:gd name="connsiteY665" fmla="*/ 630839 h 2786219"/>
              <a:gd name="connsiteX666" fmla="*/ 1082201 w 4691511"/>
              <a:gd name="connsiteY666" fmla="*/ 649197 h 2786219"/>
              <a:gd name="connsiteX667" fmla="*/ 1029622 w 4691511"/>
              <a:gd name="connsiteY667" fmla="*/ 676913 h 2786219"/>
              <a:gd name="connsiteX668" fmla="*/ 1014496 w 4691511"/>
              <a:gd name="connsiteY668" fmla="*/ 677633 h 2786219"/>
              <a:gd name="connsiteX669" fmla="*/ 1013415 w 4691511"/>
              <a:gd name="connsiteY669" fmla="*/ 680872 h 2786219"/>
              <a:gd name="connsiteX670" fmla="*/ 1018817 w 4691511"/>
              <a:gd name="connsiteY670" fmla="*/ 697430 h 2786219"/>
              <a:gd name="connsiteX671" fmla="*/ 1002251 w 4691511"/>
              <a:gd name="connsiteY671" fmla="*/ 701750 h 2786219"/>
              <a:gd name="connsiteX672" fmla="*/ 995049 w 4691511"/>
              <a:gd name="connsiteY672" fmla="*/ 706429 h 2786219"/>
              <a:gd name="connsiteX673" fmla="*/ 938148 w 4691511"/>
              <a:gd name="connsiteY673" fmla="*/ 788137 h 2786219"/>
              <a:gd name="connsiteX674" fmla="*/ 939228 w 4691511"/>
              <a:gd name="connsiteY674" fmla="*/ 812254 h 2786219"/>
              <a:gd name="connsiteX675" fmla="*/ 952913 w 4691511"/>
              <a:gd name="connsiteY675" fmla="*/ 846089 h 2786219"/>
              <a:gd name="connsiteX676" fmla="*/ 949312 w 4691511"/>
              <a:gd name="connsiteY676" fmla="*/ 848249 h 2786219"/>
              <a:gd name="connsiteX677" fmla="*/ 956154 w 4691511"/>
              <a:gd name="connsiteY677" fmla="*/ 849329 h 2786219"/>
              <a:gd name="connsiteX678" fmla="*/ 987486 w 4691511"/>
              <a:gd name="connsiteY678" fmla="*/ 860487 h 2786219"/>
              <a:gd name="connsiteX679" fmla="*/ 1054471 w 4691511"/>
              <a:gd name="connsiteY679" fmla="*/ 909081 h 2786219"/>
              <a:gd name="connsiteX680" fmla="*/ 1062754 w 4691511"/>
              <a:gd name="connsiteY680" fmla="*/ 929958 h 2786219"/>
              <a:gd name="connsiteX681" fmla="*/ 1068876 w 4691511"/>
              <a:gd name="connsiteY681" fmla="*/ 983230 h 2786219"/>
              <a:gd name="connsiteX682" fmla="*/ 1079680 w 4691511"/>
              <a:gd name="connsiteY682" fmla="*/ 992589 h 2786219"/>
              <a:gd name="connsiteX683" fmla="*/ 1094446 w 4691511"/>
              <a:gd name="connsiteY683" fmla="*/ 985030 h 2786219"/>
              <a:gd name="connsiteX684" fmla="*/ 1098047 w 4691511"/>
              <a:gd name="connsiteY684" fmla="*/ 954794 h 2786219"/>
              <a:gd name="connsiteX685" fmla="*/ 1129018 w 4691511"/>
              <a:gd name="connsiteY685" fmla="*/ 906201 h 2786219"/>
              <a:gd name="connsiteX686" fmla="*/ 1149546 w 4691511"/>
              <a:gd name="connsiteY686" fmla="*/ 856168 h 2786219"/>
              <a:gd name="connsiteX687" fmla="*/ 1152067 w 4691511"/>
              <a:gd name="connsiteY687" fmla="*/ 815854 h 2786219"/>
              <a:gd name="connsiteX688" fmla="*/ 1170794 w 4691511"/>
              <a:gd name="connsiteY688" fmla="*/ 755382 h 2786219"/>
              <a:gd name="connsiteX689" fmla="*/ 1199245 w 4691511"/>
              <a:gd name="connsiteY689" fmla="*/ 737025 h 2786219"/>
              <a:gd name="connsiteX690" fmla="*/ 1264429 w 4691511"/>
              <a:gd name="connsiteY690" fmla="*/ 791017 h 2786219"/>
              <a:gd name="connsiteX691" fmla="*/ 1263708 w 4691511"/>
              <a:gd name="connsiteY691" fmla="*/ 802535 h 2786219"/>
              <a:gd name="connsiteX692" fmla="*/ 1269110 w 4691511"/>
              <a:gd name="connsiteY692" fmla="*/ 841410 h 2786219"/>
              <a:gd name="connsiteX693" fmla="*/ 1286757 w 4691511"/>
              <a:gd name="connsiteY693" fmla="*/ 848249 h 2786219"/>
              <a:gd name="connsiteX694" fmla="*/ 1311606 w 4691511"/>
              <a:gd name="connsiteY694" fmla="*/ 827732 h 2786219"/>
              <a:gd name="connsiteX695" fmla="*/ 1327092 w 4691511"/>
              <a:gd name="connsiteY695" fmla="*/ 808655 h 2786219"/>
              <a:gd name="connsiteX696" fmla="*/ 1337896 w 4691511"/>
              <a:gd name="connsiteY696" fmla="*/ 846449 h 2786219"/>
              <a:gd name="connsiteX697" fmla="*/ 1342218 w 4691511"/>
              <a:gd name="connsiteY697" fmla="*/ 866607 h 2786219"/>
              <a:gd name="connsiteX698" fmla="*/ 1347980 w 4691511"/>
              <a:gd name="connsiteY698" fmla="*/ 890723 h 2786219"/>
              <a:gd name="connsiteX699" fmla="*/ 1372829 w 4691511"/>
              <a:gd name="connsiteY699" fmla="*/ 937157 h 2786219"/>
              <a:gd name="connsiteX700" fmla="*/ 1372829 w 4691511"/>
              <a:gd name="connsiteY700" fmla="*/ 955154 h 2786219"/>
              <a:gd name="connsiteX701" fmla="*/ 1360945 w 4691511"/>
              <a:gd name="connsiteY701" fmla="*/ 963793 h 2786219"/>
              <a:gd name="connsiteX702" fmla="*/ 1367067 w 4691511"/>
              <a:gd name="connsiteY702" fmla="*/ 963073 h 2786219"/>
              <a:gd name="connsiteX703" fmla="*/ 1401640 w 4691511"/>
              <a:gd name="connsiteY703" fmla="*/ 967393 h 2786219"/>
              <a:gd name="connsiteX704" fmla="*/ 1396238 w 4691511"/>
              <a:gd name="connsiteY704" fmla="*/ 1006987 h 2786219"/>
              <a:gd name="connsiteX705" fmla="*/ 1347980 w 4691511"/>
              <a:gd name="connsiteY705" fmla="*/ 1030024 h 2786219"/>
              <a:gd name="connsiteX706" fmla="*/ 1337176 w 4691511"/>
              <a:gd name="connsiteY706" fmla="*/ 1032184 h 2786219"/>
              <a:gd name="connsiteX707" fmla="*/ 1288198 w 4691511"/>
              <a:gd name="connsiteY707" fmla="*/ 1030024 h 2786219"/>
              <a:gd name="connsiteX708" fmla="*/ 1245702 w 4691511"/>
              <a:gd name="connsiteY708" fmla="*/ 1040462 h 2786219"/>
              <a:gd name="connsiteX709" fmla="*/ 1209328 w 4691511"/>
              <a:gd name="connsiteY709" fmla="*/ 1066379 h 2786219"/>
              <a:gd name="connsiteX710" fmla="*/ 1211489 w 4691511"/>
              <a:gd name="connsiteY710" fmla="*/ 1069978 h 2786219"/>
              <a:gd name="connsiteX711" fmla="*/ 1226615 w 4691511"/>
              <a:gd name="connsiteY711" fmla="*/ 1062779 h 2786219"/>
              <a:gd name="connsiteX712" fmla="*/ 1265509 w 4691511"/>
              <a:gd name="connsiteY712" fmla="*/ 1057020 h 2786219"/>
              <a:gd name="connsiteX713" fmla="*/ 1272712 w 4691511"/>
              <a:gd name="connsiteY713" fmla="*/ 1061699 h 2786219"/>
              <a:gd name="connsiteX714" fmla="*/ 1270911 w 4691511"/>
              <a:gd name="connsiteY714" fmla="*/ 1070698 h 2786219"/>
              <a:gd name="connsiteX715" fmla="*/ 1263348 w 4691511"/>
              <a:gd name="connsiteY715" fmla="*/ 1080777 h 2786219"/>
              <a:gd name="connsiteX716" fmla="*/ 1278114 w 4691511"/>
              <a:gd name="connsiteY716" fmla="*/ 1109213 h 2786219"/>
              <a:gd name="connsiteX717" fmla="*/ 1305124 w 4691511"/>
              <a:gd name="connsiteY717" fmla="*/ 1127570 h 2786219"/>
              <a:gd name="connsiteX718" fmla="*/ 1248943 w 4691511"/>
              <a:gd name="connsiteY718" fmla="*/ 1154207 h 2786219"/>
              <a:gd name="connsiteX719" fmla="*/ 1242100 w 4691511"/>
              <a:gd name="connsiteY719" fmla="*/ 1151687 h 2786219"/>
              <a:gd name="connsiteX720" fmla="*/ 1243901 w 4691511"/>
              <a:gd name="connsiteY720" fmla="*/ 1144488 h 2786219"/>
              <a:gd name="connsiteX721" fmla="*/ 1256506 w 4691511"/>
              <a:gd name="connsiteY721" fmla="*/ 1134769 h 2786219"/>
              <a:gd name="connsiteX722" fmla="*/ 1267310 w 4691511"/>
              <a:gd name="connsiteY722" fmla="*/ 1130090 h 2786219"/>
              <a:gd name="connsiteX723" fmla="*/ 1262628 w 4691511"/>
              <a:gd name="connsiteY723" fmla="*/ 1124331 h 2786219"/>
              <a:gd name="connsiteX724" fmla="*/ 1243181 w 4691511"/>
              <a:gd name="connsiteY724" fmla="*/ 1129730 h 2786219"/>
              <a:gd name="connsiteX725" fmla="*/ 1204286 w 4691511"/>
              <a:gd name="connsiteY725" fmla="*/ 1144848 h 2786219"/>
              <a:gd name="connsiteX726" fmla="*/ 1170794 w 4691511"/>
              <a:gd name="connsiteY726" fmla="*/ 1181923 h 2786219"/>
              <a:gd name="connsiteX727" fmla="*/ 1151707 w 4691511"/>
              <a:gd name="connsiteY727" fmla="*/ 1199200 h 2786219"/>
              <a:gd name="connsiteX728" fmla="*/ 1128298 w 4691511"/>
              <a:gd name="connsiteY728" fmla="*/ 1208919 h 2786219"/>
              <a:gd name="connsiteX729" fmla="*/ 1116414 w 4691511"/>
              <a:gd name="connsiteY729" fmla="*/ 1220437 h 2786219"/>
              <a:gd name="connsiteX730" fmla="*/ 1099487 w 4691511"/>
              <a:gd name="connsiteY730" fmla="*/ 1238435 h 2786219"/>
              <a:gd name="connsiteX731" fmla="*/ 1087603 w 4691511"/>
              <a:gd name="connsiteY731" fmla="*/ 1256792 h 2786219"/>
              <a:gd name="connsiteX732" fmla="*/ 1075358 w 4691511"/>
              <a:gd name="connsiteY732" fmla="*/ 1246714 h 2786219"/>
              <a:gd name="connsiteX733" fmla="*/ 1072838 w 4691511"/>
              <a:gd name="connsiteY733" fmla="*/ 1260392 h 2786219"/>
              <a:gd name="connsiteX734" fmla="*/ 1074638 w 4691511"/>
              <a:gd name="connsiteY734" fmla="*/ 1273710 h 2786219"/>
              <a:gd name="connsiteX735" fmla="*/ 1052310 w 4691511"/>
              <a:gd name="connsiteY735" fmla="*/ 1326263 h 2786219"/>
              <a:gd name="connsiteX736" fmla="*/ 1005132 w 4691511"/>
              <a:gd name="connsiteY736" fmla="*/ 1363337 h 2786219"/>
              <a:gd name="connsiteX737" fmla="*/ 990367 w 4691511"/>
              <a:gd name="connsiteY737" fmla="*/ 1415170 h 2786219"/>
              <a:gd name="connsiteX738" fmla="*/ 995769 w 4691511"/>
              <a:gd name="connsiteY738" fmla="*/ 1459804 h 2786219"/>
              <a:gd name="connsiteX739" fmla="*/ 987846 w 4691511"/>
              <a:gd name="connsiteY739" fmla="*/ 1474562 h 2786219"/>
              <a:gd name="connsiteX740" fmla="*/ 977042 w 4691511"/>
              <a:gd name="connsiteY740" fmla="*/ 1466643 h 2786219"/>
              <a:gd name="connsiteX741" fmla="*/ 963357 w 4691511"/>
              <a:gd name="connsiteY741" fmla="*/ 1437127 h 2786219"/>
              <a:gd name="connsiteX742" fmla="*/ 960116 w 4691511"/>
              <a:gd name="connsiteY742" fmla="*/ 1421289 h 2786219"/>
              <a:gd name="connsiteX743" fmla="*/ 937427 w 4691511"/>
              <a:gd name="connsiteY743" fmla="*/ 1401132 h 2786219"/>
              <a:gd name="connsiteX744" fmla="*/ 912938 w 4691511"/>
              <a:gd name="connsiteY744" fmla="*/ 1396453 h 2786219"/>
              <a:gd name="connsiteX745" fmla="*/ 858558 w 4691511"/>
              <a:gd name="connsiteY745" fmla="*/ 1406531 h 2786219"/>
              <a:gd name="connsiteX746" fmla="*/ 839831 w 4691511"/>
              <a:gd name="connsiteY746" fmla="*/ 1410131 h 2786219"/>
              <a:gd name="connsiteX747" fmla="*/ 797335 w 4691511"/>
              <a:gd name="connsiteY747" fmla="*/ 1407251 h 2786219"/>
              <a:gd name="connsiteX748" fmla="*/ 765643 w 4691511"/>
              <a:gd name="connsiteY748" fmla="*/ 1428128 h 2786219"/>
              <a:gd name="connsiteX749" fmla="*/ 737913 w 4691511"/>
              <a:gd name="connsiteY749" fmla="*/ 1506237 h 2786219"/>
              <a:gd name="connsiteX750" fmla="*/ 742235 w 4691511"/>
              <a:gd name="connsiteY750" fmla="*/ 1554111 h 2786219"/>
              <a:gd name="connsiteX751" fmla="*/ 798055 w 4691511"/>
              <a:gd name="connsiteY751" fmla="*/ 1589746 h 2786219"/>
              <a:gd name="connsiteX752" fmla="*/ 834789 w 4691511"/>
              <a:gd name="connsiteY752" fmla="*/ 1564549 h 2786219"/>
              <a:gd name="connsiteX753" fmla="*/ 890970 w 4691511"/>
              <a:gd name="connsiteY753" fmla="*/ 1548712 h 2786219"/>
              <a:gd name="connsiteX754" fmla="*/ 876204 w 4691511"/>
              <a:gd name="connsiteY754" fmla="*/ 1582907 h 2786219"/>
              <a:gd name="connsiteX755" fmla="*/ 863960 w 4691511"/>
              <a:gd name="connsiteY755" fmla="*/ 1618542 h 2786219"/>
              <a:gd name="connsiteX756" fmla="*/ 871523 w 4691511"/>
              <a:gd name="connsiteY756" fmla="*/ 1628980 h 2786219"/>
              <a:gd name="connsiteX757" fmla="*/ 917980 w 4691511"/>
              <a:gd name="connsiteY757" fmla="*/ 1634020 h 2786219"/>
              <a:gd name="connsiteX758" fmla="*/ 935627 w 4691511"/>
              <a:gd name="connsiteY758" fmla="*/ 1654537 h 2786219"/>
              <a:gd name="connsiteX759" fmla="*/ 933466 w 4691511"/>
              <a:gd name="connsiteY759" fmla="*/ 1676494 h 2786219"/>
              <a:gd name="connsiteX760" fmla="*/ 949312 w 4691511"/>
              <a:gd name="connsiteY760" fmla="*/ 1725807 h 2786219"/>
              <a:gd name="connsiteX761" fmla="*/ 971280 w 4691511"/>
              <a:gd name="connsiteY761" fmla="*/ 1731926 h 2786219"/>
              <a:gd name="connsiteX762" fmla="*/ 1023859 w 4691511"/>
              <a:gd name="connsiteY762" fmla="*/ 1740565 h 2786219"/>
              <a:gd name="connsiteX763" fmla="*/ 1028541 w 4691511"/>
              <a:gd name="connsiteY763" fmla="*/ 1742365 h 2786219"/>
              <a:gd name="connsiteX764" fmla="*/ 1032503 w 4691511"/>
              <a:gd name="connsiteY764" fmla="*/ 1737685 h 2786219"/>
              <a:gd name="connsiteX765" fmla="*/ 1095166 w 4691511"/>
              <a:gd name="connsiteY765" fmla="*/ 1689452 h 2786219"/>
              <a:gd name="connsiteX766" fmla="*/ 1107410 w 4691511"/>
              <a:gd name="connsiteY766" fmla="*/ 1698451 h 2786219"/>
              <a:gd name="connsiteX767" fmla="*/ 1103809 w 4691511"/>
              <a:gd name="connsiteY767" fmla="*/ 1719688 h 2786219"/>
              <a:gd name="connsiteX768" fmla="*/ 1108131 w 4691511"/>
              <a:gd name="connsiteY768" fmla="*/ 1723287 h 2786219"/>
              <a:gd name="connsiteX769" fmla="*/ 1111732 w 4691511"/>
              <a:gd name="connsiteY769" fmla="*/ 1715008 h 2786219"/>
              <a:gd name="connsiteX770" fmla="*/ 1149906 w 4691511"/>
              <a:gd name="connsiteY770" fmla="*/ 1702410 h 2786219"/>
              <a:gd name="connsiteX771" fmla="*/ 1217971 w 4691511"/>
              <a:gd name="connsiteY771" fmla="*/ 1710329 h 2786219"/>
              <a:gd name="connsiteX772" fmla="*/ 1251824 w 4691511"/>
              <a:gd name="connsiteY772" fmla="*/ 1724007 h 2786219"/>
              <a:gd name="connsiteX773" fmla="*/ 1311966 w 4691511"/>
              <a:gd name="connsiteY773" fmla="*/ 1771161 h 2786219"/>
              <a:gd name="connsiteX774" fmla="*/ 1335735 w 4691511"/>
              <a:gd name="connsiteY774" fmla="*/ 1778000 h 2786219"/>
              <a:gd name="connsiteX775" fmla="*/ 1421087 w 4691511"/>
              <a:gd name="connsiteY775" fmla="*/ 1844590 h 2786219"/>
              <a:gd name="connsiteX776" fmla="*/ 1418206 w 4691511"/>
              <a:gd name="connsiteY776" fmla="*/ 1858268 h 2786219"/>
              <a:gd name="connsiteX777" fmla="*/ 1404881 w 4691511"/>
              <a:gd name="connsiteY777" fmla="*/ 1880225 h 2786219"/>
              <a:gd name="connsiteX778" fmla="*/ 1427209 w 4691511"/>
              <a:gd name="connsiteY778" fmla="*/ 1874106 h 2786219"/>
              <a:gd name="connsiteX779" fmla="*/ 1441975 w 4691511"/>
              <a:gd name="connsiteY779" fmla="*/ 1879505 h 2786219"/>
              <a:gd name="connsiteX780" fmla="*/ 1435852 w 4691511"/>
              <a:gd name="connsiteY780" fmla="*/ 1893544 h 2786219"/>
              <a:gd name="connsiteX781" fmla="*/ 1431171 w 4691511"/>
              <a:gd name="connsiteY781" fmla="*/ 1899663 h 2786219"/>
              <a:gd name="connsiteX782" fmla="*/ 1432971 w 4691511"/>
              <a:gd name="connsiteY782" fmla="*/ 1901822 h 2786219"/>
              <a:gd name="connsiteX783" fmla="*/ 1449898 w 4691511"/>
              <a:gd name="connsiteY783" fmla="*/ 1888864 h 2786219"/>
              <a:gd name="connsiteX784" fmla="*/ 1471146 w 4691511"/>
              <a:gd name="connsiteY784" fmla="*/ 1884905 h 2786219"/>
              <a:gd name="connsiteX785" fmla="*/ 1506439 w 4691511"/>
              <a:gd name="connsiteY785" fmla="*/ 1906142 h 2786219"/>
              <a:gd name="connsiteX786" fmla="*/ 1516162 w 4691511"/>
              <a:gd name="connsiteY786" fmla="*/ 1908661 h 2786219"/>
              <a:gd name="connsiteX787" fmla="*/ 1546774 w 4691511"/>
              <a:gd name="connsiteY787" fmla="*/ 1909021 h 2786219"/>
              <a:gd name="connsiteX788" fmla="*/ 1637167 w 4691511"/>
              <a:gd name="connsiteY788" fmla="*/ 1952935 h 2786219"/>
              <a:gd name="connsiteX789" fmla="*/ 1644370 w 4691511"/>
              <a:gd name="connsiteY789" fmla="*/ 1990370 h 2786219"/>
              <a:gd name="connsiteX790" fmla="*/ 1604755 w 4691511"/>
              <a:gd name="connsiteY790" fmla="*/ 2053361 h 2786219"/>
              <a:gd name="connsiteX791" fmla="*/ 1589269 w 4691511"/>
              <a:gd name="connsiteY791" fmla="*/ 2104834 h 2786219"/>
              <a:gd name="connsiteX792" fmla="*/ 1577025 w 4691511"/>
              <a:gd name="connsiteY792" fmla="*/ 2169625 h 2786219"/>
              <a:gd name="connsiteX793" fmla="*/ 1523005 w 4691511"/>
              <a:gd name="connsiteY793" fmla="*/ 2220378 h 2786219"/>
              <a:gd name="connsiteX794" fmla="*/ 1458181 w 4691511"/>
              <a:gd name="connsiteY794" fmla="*/ 2295608 h 2786219"/>
              <a:gd name="connsiteX795" fmla="*/ 1430090 w 4691511"/>
              <a:gd name="connsiteY795" fmla="*/ 2339881 h 2786219"/>
              <a:gd name="connsiteX796" fmla="*/ 1423608 w 4691511"/>
              <a:gd name="connsiteY796" fmla="*/ 2346360 h 2786219"/>
              <a:gd name="connsiteX797" fmla="*/ 1401640 w 4691511"/>
              <a:gd name="connsiteY797" fmla="*/ 2393154 h 2786219"/>
              <a:gd name="connsiteX798" fmla="*/ 1368868 w 4691511"/>
              <a:gd name="connsiteY798" fmla="*/ 2417271 h 2786219"/>
              <a:gd name="connsiteX799" fmla="*/ 1338256 w 4691511"/>
              <a:gd name="connsiteY799" fmla="*/ 2411871 h 2786219"/>
              <a:gd name="connsiteX800" fmla="*/ 1351941 w 4691511"/>
              <a:gd name="connsiteY800" fmla="*/ 2442467 h 2786219"/>
              <a:gd name="connsiteX801" fmla="*/ 1327812 w 4691511"/>
              <a:gd name="connsiteY801" fmla="*/ 2484581 h 2786219"/>
              <a:gd name="connsiteX802" fmla="*/ 1296841 w 4691511"/>
              <a:gd name="connsiteY802" fmla="*/ 2490340 h 2786219"/>
              <a:gd name="connsiteX803" fmla="*/ 1286757 w 4691511"/>
              <a:gd name="connsiteY803" fmla="*/ 2501499 h 2786219"/>
              <a:gd name="connsiteX804" fmla="*/ 1286757 w 4691511"/>
              <a:gd name="connsiteY804" fmla="*/ 2504018 h 2786219"/>
              <a:gd name="connsiteX805" fmla="*/ 1261908 w 4691511"/>
              <a:gd name="connsiteY805" fmla="*/ 2529575 h 2786219"/>
              <a:gd name="connsiteX806" fmla="*/ 1252904 w 4691511"/>
              <a:gd name="connsiteY806" fmla="*/ 2541813 h 2786219"/>
              <a:gd name="connsiteX807" fmla="*/ 1235978 w 4691511"/>
              <a:gd name="connsiteY807" fmla="*/ 2619562 h 2786219"/>
              <a:gd name="connsiteX808" fmla="*/ 1237419 w 4691511"/>
              <a:gd name="connsiteY808" fmla="*/ 2635400 h 2786219"/>
              <a:gd name="connsiteX809" fmla="*/ 1246062 w 4691511"/>
              <a:gd name="connsiteY809" fmla="*/ 2689033 h 2786219"/>
              <a:gd name="connsiteX810" fmla="*/ 1238859 w 4691511"/>
              <a:gd name="connsiteY810" fmla="*/ 2702351 h 2786219"/>
              <a:gd name="connsiteX811" fmla="*/ 1233457 w 4691511"/>
              <a:gd name="connsiteY811" fmla="*/ 2740146 h 2786219"/>
              <a:gd name="connsiteX812" fmla="*/ 1228775 w 4691511"/>
              <a:gd name="connsiteY812" fmla="*/ 2760663 h 2786219"/>
              <a:gd name="connsiteX813" fmla="*/ 1208248 w 4691511"/>
              <a:gd name="connsiteY813" fmla="*/ 2786219 h 2786219"/>
              <a:gd name="connsiteX814" fmla="*/ 1179437 w 4691511"/>
              <a:gd name="connsiteY814" fmla="*/ 2767862 h 2786219"/>
              <a:gd name="connsiteX815" fmla="*/ 1168273 w 4691511"/>
              <a:gd name="connsiteY815" fmla="*/ 2739786 h 2786219"/>
              <a:gd name="connsiteX816" fmla="*/ 1147745 w 4691511"/>
              <a:gd name="connsiteY816" fmla="*/ 2703431 h 2786219"/>
              <a:gd name="connsiteX817" fmla="*/ 1140543 w 4691511"/>
              <a:gd name="connsiteY817" fmla="*/ 2701991 h 2786219"/>
              <a:gd name="connsiteX818" fmla="*/ 1143064 w 4691511"/>
              <a:gd name="connsiteY818" fmla="*/ 2692272 h 2786219"/>
              <a:gd name="connsiteX819" fmla="*/ 1134420 w 4691511"/>
              <a:gd name="connsiteY819" fmla="*/ 2649078 h 2786219"/>
              <a:gd name="connsiteX820" fmla="*/ 1126497 w 4691511"/>
              <a:gd name="connsiteY820" fmla="*/ 2635040 h 2786219"/>
              <a:gd name="connsiteX821" fmla="*/ 1150266 w 4691511"/>
              <a:gd name="connsiteY821" fmla="*/ 2600485 h 2786219"/>
              <a:gd name="connsiteX822" fmla="*/ 1145224 w 4691511"/>
              <a:gd name="connsiteY822" fmla="*/ 2559091 h 2786219"/>
              <a:gd name="connsiteX823" fmla="*/ 1136581 w 4691511"/>
              <a:gd name="connsiteY823" fmla="*/ 2547572 h 2786219"/>
              <a:gd name="connsiteX824" fmla="*/ 1126137 w 4691511"/>
              <a:gd name="connsiteY824" fmla="*/ 2529935 h 2786219"/>
              <a:gd name="connsiteX825" fmla="*/ 1119295 w 4691511"/>
              <a:gd name="connsiteY825" fmla="*/ 2476662 h 2786219"/>
              <a:gd name="connsiteX826" fmla="*/ 1120015 w 4691511"/>
              <a:gd name="connsiteY826" fmla="*/ 2465864 h 2786219"/>
              <a:gd name="connsiteX827" fmla="*/ 1130819 w 4691511"/>
              <a:gd name="connsiteY827" fmla="*/ 2420870 h 2786219"/>
              <a:gd name="connsiteX828" fmla="*/ 1133340 w 4691511"/>
              <a:gd name="connsiteY828" fmla="*/ 2387035 h 2786219"/>
              <a:gd name="connsiteX829" fmla="*/ 1134781 w 4691511"/>
              <a:gd name="connsiteY829" fmla="*/ 2272211 h 2786219"/>
              <a:gd name="connsiteX830" fmla="*/ 1130819 w 4691511"/>
              <a:gd name="connsiteY830" fmla="*/ 2164586 h 2786219"/>
              <a:gd name="connsiteX831" fmla="*/ 1100928 w 4691511"/>
              <a:gd name="connsiteY831" fmla="*/ 2128951 h 2786219"/>
              <a:gd name="connsiteX832" fmla="*/ 1088683 w 4691511"/>
              <a:gd name="connsiteY832" fmla="*/ 2121392 h 2786219"/>
              <a:gd name="connsiteX833" fmla="*/ 1008013 w 4691511"/>
              <a:gd name="connsiteY833" fmla="*/ 2020246 h 2786219"/>
              <a:gd name="connsiteX834" fmla="*/ 972000 w 4691511"/>
              <a:gd name="connsiteY834" fmla="*/ 1969853 h 2786219"/>
              <a:gd name="connsiteX835" fmla="*/ 966958 w 4691511"/>
              <a:gd name="connsiteY835" fmla="*/ 1936018 h 2786219"/>
              <a:gd name="connsiteX836" fmla="*/ 970920 w 4691511"/>
              <a:gd name="connsiteY836" fmla="*/ 1903262 h 2786219"/>
              <a:gd name="connsiteX837" fmla="*/ 981724 w 4691511"/>
              <a:gd name="connsiteY837" fmla="*/ 1863668 h 2786219"/>
              <a:gd name="connsiteX838" fmla="*/ 1007293 w 4691511"/>
              <a:gd name="connsiteY838" fmla="*/ 1832352 h 2786219"/>
              <a:gd name="connsiteX839" fmla="*/ 1017377 w 4691511"/>
              <a:gd name="connsiteY839" fmla="*/ 1772960 h 2786219"/>
              <a:gd name="connsiteX840" fmla="*/ 1006573 w 4691511"/>
              <a:gd name="connsiteY840" fmla="*/ 1747044 h 2786219"/>
              <a:gd name="connsiteX841" fmla="*/ 983885 w 4691511"/>
              <a:gd name="connsiteY841" fmla="*/ 1744884 h 2786219"/>
              <a:gd name="connsiteX842" fmla="*/ 959035 w 4691511"/>
              <a:gd name="connsiteY842" fmla="*/ 1751723 h 2786219"/>
              <a:gd name="connsiteX843" fmla="*/ 902854 w 4691511"/>
              <a:gd name="connsiteY843" fmla="*/ 1716088 h 2786219"/>
              <a:gd name="connsiteX844" fmla="*/ 882687 w 4691511"/>
              <a:gd name="connsiteY844" fmla="*/ 1685852 h 2786219"/>
              <a:gd name="connsiteX845" fmla="*/ 858558 w 4691511"/>
              <a:gd name="connsiteY845" fmla="*/ 1670735 h 2786219"/>
              <a:gd name="connsiteX846" fmla="*/ 786171 w 4691511"/>
              <a:gd name="connsiteY846" fmla="*/ 1636179 h 2786219"/>
              <a:gd name="connsiteX847" fmla="*/ 764563 w 4691511"/>
              <a:gd name="connsiteY847" fmla="*/ 1628980 h 2786219"/>
              <a:gd name="connsiteX848" fmla="*/ 707662 w 4691511"/>
              <a:gd name="connsiteY848" fmla="*/ 1621061 h 2786219"/>
              <a:gd name="connsiteX849" fmla="*/ 638876 w 4691511"/>
              <a:gd name="connsiteY849" fmla="*/ 1586506 h 2786219"/>
              <a:gd name="connsiteX850" fmla="*/ 617989 w 4691511"/>
              <a:gd name="connsiteY850" fmla="*/ 1548712 h 2786219"/>
              <a:gd name="connsiteX851" fmla="*/ 607905 w 4691511"/>
              <a:gd name="connsiteY851" fmla="*/ 1516676 h 2786219"/>
              <a:gd name="connsiteX852" fmla="*/ 578374 w 4691511"/>
              <a:gd name="connsiteY852" fmla="*/ 1473482 h 2786219"/>
              <a:gd name="connsiteX853" fmla="*/ 531557 w 4691511"/>
              <a:gd name="connsiteY853" fmla="*/ 1392493 h 2786219"/>
              <a:gd name="connsiteX854" fmla="*/ 522554 w 4691511"/>
              <a:gd name="connsiteY854" fmla="*/ 1374856 h 2786219"/>
              <a:gd name="connsiteX855" fmla="*/ 512830 w 4691511"/>
              <a:gd name="connsiteY855" fmla="*/ 1368017 h 2786219"/>
              <a:gd name="connsiteX856" fmla="*/ 508149 w 4691511"/>
              <a:gd name="connsiteY856" fmla="*/ 1381695 h 2786219"/>
              <a:gd name="connsiteX857" fmla="*/ 522554 w 4691511"/>
              <a:gd name="connsiteY857" fmla="*/ 1418050 h 2786219"/>
              <a:gd name="connsiteX858" fmla="*/ 546683 w 4691511"/>
              <a:gd name="connsiteY858" fmla="*/ 1477801 h 2786219"/>
              <a:gd name="connsiteX859" fmla="*/ 557847 w 4691511"/>
              <a:gd name="connsiteY859" fmla="*/ 1501918 h 2786219"/>
              <a:gd name="connsiteX860" fmla="*/ 555687 w 4691511"/>
              <a:gd name="connsiteY860" fmla="*/ 1504798 h 2786219"/>
              <a:gd name="connsiteX861" fmla="*/ 542001 w 4691511"/>
              <a:gd name="connsiteY861" fmla="*/ 1495439 h 2786219"/>
              <a:gd name="connsiteX862" fmla="*/ 526155 w 4691511"/>
              <a:gd name="connsiteY862" fmla="*/ 1465563 h 2786219"/>
              <a:gd name="connsiteX863" fmla="*/ 521113 w 4691511"/>
              <a:gd name="connsiteY863" fmla="*/ 1457284 h 2786219"/>
              <a:gd name="connsiteX864" fmla="*/ 500226 w 4691511"/>
              <a:gd name="connsiteY864" fmla="*/ 1422009 h 2786219"/>
              <a:gd name="connsiteX865" fmla="*/ 470695 w 4691511"/>
              <a:gd name="connsiteY865" fmla="*/ 1334181 h 2786219"/>
              <a:gd name="connsiteX866" fmla="*/ 453769 w 4691511"/>
              <a:gd name="connsiteY866" fmla="*/ 1315824 h 2786219"/>
              <a:gd name="connsiteX867" fmla="*/ 422077 w 4691511"/>
              <a:gd name="connsiteY867" fmla="*/ 1274070 h 2786219"/>
              <a:gd name="connsiteX868" fmla="*/ 420637 w 4691511"/>
              <a:gd name="connsiteY868" fmla="*/ 1269390 h 2786219"/>
              <a:gd name="connsiteX869" fmla="*/ 406231 w 4691511"/>
              <a:gd name="connsiteY869" fmla="*/ 1202080 h 2786219"/>
              <a:gd name="connsiteX870" fmla="*/ 405511 w 4691511"/>
              <a:gd name="connsiteY870" fmla="*/ 1170404 h 2786219"/>
              <a:gd name="connsiteX871" fmla="*/ 435042 w 4691511"/>
              <a:gd name="connsiteY871" fmla="*/ 1071778 h 2786219"/>
              <a:gd name="connsiteX872" fmla="*/ 443325 w 4691511"/>
              <a:gd name="connsiteY872" fmla="*/ 1025704 h 2786219"/>
              <a:gd name="connsiteX873" fmla="*/ 449447 w 4691511"/>
              <a:gd name="connsiteY873" fmla="*/ 1010946 h 2786219"/>
              <a:gd name="connsiteX874" fmla="*/ 464572 w 4691511"/>
              <a:gd name="connsiteY874" fmla="*/ 1017786 h 2786219"/>
              <a:gd name="connsiteX875" fmla="*/ 470695 w 4691511"/>
              <a:gd name="connsiteY875" fmla="*/ 1021385 h 2786219"/>
              <a:gd name="connsiteX876" fmla="*/ 465653 w 4691511"/>
              <a:gd name="connsiteY876" fmla="*/ 975311 h 2786219"/>
              <a:gd name="connsiteX877" fmla="*/ 442244 w 4691511"/>
              <a:gd name="connsiteY877" fmla="*/ 939316 h 2786219"/>
              <a:gd name="connsiteX878" fmla="*/ 444765 w 4691511"/>
              <a:gd name="connsiteY878" fmla="*/ 904401 h 2786219"/>
              <a:gd name="connsiteX879" fmla="*/ 431080 w 4691511"/>
              <a:gd name="connsiteY879" fmla="*/ 874525 h 2786219"/>
              <a:gd name="connsiteX880" fmla="*/ 429280 w 4691511"/>
              <a:gd name="connsiteY880" fmla="*/ 869126 h 2786219"/>
              <a:gd name="connsiteX881" fmla="*/ 428199 w 4691511"/>
              <a:gd name="connsiteY881" fmla="*/ 831331 h 2786219"/>
              <a:gd name="connsiteX882" fmla="*/ 429640 w 4691511"/>
              <a:gd name="connsiteY882" fmla="*/ 828092 h 2786219"/>
              <a:gd name="connsiteX883" fmla="*/ 426039 w 4691511"/>
              <a:gd name="connsiteY883" fmla="*/ 828452 h 2786219"/>
              <a:gd name="connsiteX884" fmla="*/ 420996 w 4691511"/>
              <a:gd name="connsiteY884" fmla="*/ 804695 h 2786219"/>
              <a:gd name="connsiteX885" fmla="*/ 418115 w 4691511"/>
              <a:gd name="connsiteY885" fmla="*/ 791737 h 2786219"/>
              <a:gd name="connsiteX886" fmla="*/ 413073 w 4691511"/>
              <a:gd name="connsiteY886" fmla="*/ 752143 h 2786219"/>
              <a:gd name="connsiteX887" fmla="*/ 405150 w 4691511"/>
              <a:gd name="connsiteY887" fmla="*/ 724786 h 2786219"/>
              <a:gd name="connsiteX888" fmla="*/ 370217 w 4691511"/>
              <a:gd name="connsiteY888" fmla="*/ 716507 h 2786219"/>
              <a:gd name="connsiteX889" fmla="*/ 356532 w 4691511"/>
              <a:gd name="connsiteY889" fmla="*/ 690591 h 2786219"/>
              <a:gd name="connsiteX890" fmla="*/ 338886 w 4691511"/>
              <a:gd name="connsiteY890" fmla="*/ 671514 h 2786219"/>
              <a:gd name="connsiteX891" fmla="*/ 295310 w 4691511"/>
              <a:gd name="connsiteY891" fmla="*/ 642718 h 2786219"/>
              <a:gd name="connsiteX892" fmla="*/ 286306 w 4691511"/>
              <a:gd name="connsiteY892" fmla="*/ 628320 h 2786219"/>
              <a:gd name="connsiteX893" fmla="*/ 270821 w 4691511"/>
              <a:gd name="connsiteY893" fmla="*/ 618241 h 2786219"/>
              <a:gd name="connsiteX894" fmla="*/ 256056 w 4691511"/>
              <a:gd name="connsiteY894" fmla="*/ 627600 h 2786219"/>
              <a:gd name="connsiteX895" fmla="*/ 233726 w 4691511"/>
              <a:gd name="connsiteY895" fmla="*/ 647397 h 2786219"/>
              <a:gd name="connsiteX896" fmla="*/ 200955 w 4691511"/>
              <a:gd name="connsiteY896" fmla="*/ 658915 h 2786219"/>
              <a:gd name="connsiteX897" fmla="*/ 198073 w 4691511"/>
              <a:gd name="connsiteY897" fmla="*/ 655676 h 2786219"/>
              <a:gd name="connsiteX898" fmla="*/ 216441 w 4691511"/>
              <a:gd name="connsiteY898" fmla="*/ 624360 h 2786219"/>
              <a:gd name="connsiteX899" fmla="*/ 245971 w 4691511"/>
              <a:gd name="connsiteY899" fmla="*/ 605643 h 2786219"/>
              <a:gd name="connsiteX900" fmla="*/ 242370 w 4691511"/>
              <a:gd name="connsiteY900" fmla="*/ 599524 h 2786219"/>
              <a:gd name="connsiteX901" fmla="*/ 202035 w 4691511"/>
              <a:gd name="connsiteY901" fmla="*/ 622201 h 2786219"/>
              <a:gd name="connsiteX902" fmla="*/ 171784 w 4691511"/>
              <a:gd name="connsiteY902" fmla="*/ 643078 h 2786219"/>
              <a:gd name="connsiteX903" fmla="*/ 164941 w 4691511"/>
              <a:gd name="connsiteY903" fmla="*/ 653516 h 2786219"/>
              <a:gd name="connsiteX904" fmla="*/ 153777 w 4691511"/>
              <a:gd name="connsiteY904" fmla="*/ 671874 h 2786219"/>
              <a:gd name="connsiteX905" fmla="*/ 48978 w 4691511"/>
              <a:gd name="connsiteY905" fmla="*/ 732345 h 2786219"/>
              <a:gd name="connsiteX906" fmla="*/ 2161 w 4691511"/>
              <a:gd name="connsiteY906" fmla="*/ 744224 h 2786219"/>
              <a:gd name="connsiteX907" fmla="*/ 0 w 4691511"/>
              <a:gd name="connsiteY907" fmla="*/ 738824 h 2786219"/>
              <a:gd name="connsiteX908" fmla="*/ 10804 w 4691511"/>
              <a:gd name="connsiteY908" fmla="*/ 731985 h 2786219"/>
              <a:gd name="connsiteX909" fmla="*/ 106599 w 4691511"/>
              <a:gd name="connsiteY909" fmla="*/ 662515 h 2786219"/>
              <a:gd name="connsiteX910" fmla="*/ 100478 w 4691511"/>
              <a:gd name="connsiteY910" fmla="*/ 647757 h 2786219"/>
              <a:gd name="connsiteX911" fmla="*/ 78149 w 4691511"/>
              <a:gd name="connsiteY911" fmla="*/ 641278 h 2786219"/>
              <a:gd name="connsiteX912" fmla="*/ 66624 w 4691511"/>
              <a:gd name="connsiteY912" fmla="*/ 615362 h 2786219"/>
              <a:gd name="connsiteX913" fmla="*/ 72387 w 4691511"/>
              <a:gd name="connsiteY913" fmla="*/ 595924 h 2786219"/>
              <a:gd name="connsiteX914" fmla="*/ 45737 w 4691511"/>
              <a:gd name="connsiteY914" fmla="*/ 591605 h 2786219"/>
              <a:gd name="connsiteX915" fmla="*/ 55100 w 4691511"/>
              <a:gd name="connsiteY915" fmla="*/ 566768 h 2786219"/>
              <a:gd name="connsiteX916" fmla="*/ 67345 w 4691511"/>
              <a:gd name="connsiteY916" fmla="*/ 521415 h 2786219"/>
              <a:gd name="connsiteX917" fmla="*/ 130368 w 4691511"/>
              <a:gd name="connsiteY917" fmla="*/ 491899 h 2786219"/>
              <a:gd name="connsiteX918" fmla="*/ 164581 w 4691511"/>
              <a:gd name="connsiteY918" fmla="*/ 464543 h 2786219"/>
              <a:gd name="connsiteX919" fmla="*/ 155938 w 4691511"/>
              <a:gd name="connsiteY919" fmla="*/ 451584 h 2786219"/>
              <a:gd name="connsiteX920" fmla="*/ 131809 w 4691511"/>
              <a:gd name="connsiteY920" fmla="*/ 451584 h 2786219"/>
              <a:gd name="connsiteX921" fmla="*/ 110201 w 4691511"/>
              <a:gd name="connsiteY921" fmla="*/ 436107 h 2786219"/>
              <a:gd name="connsiteX922" fmla="*/ 109481 w 4691511"/>
              <a:gd name="connsiteY922" fmla="*/ 397592 h 2786219"/>
              <a:gd name="connsiteX923" fmla="*/ 118124 w 4691511"/>
              <a:gd name="connsiteY923" fmla="*/ 389313 h 2786219"/>
              <a:gd name="connsiteX924" fmla="*/ 159539 w 4691511"/>
              <a:gd name="connsiteY924" fmla="*/ 378515 h 2786219"/>
              <a:gd name="connsiteX925" fmla="*/ 170704 w 4691511"/>
              <a:gd name="connsiteY925" fmla="*/ 385714 h 2786219"/>
              <a:gd name="connsiteX926" fmla="*/ 210678 w 4691511"/>
              <a:gd name="connsiteY926" fmla="*/ 397232 h 2786219"/>
              <a:gd name="connsiteX927" fmla="*/ 211758 w 4691511"/>
              <a:gd name="connsiteY927" fmla="*/ 387513 h 2786219"/>
              <a:gd name="connsiteX928" fmla="*/ 203475 w 4691511"/>
              <a:gd name="connsiteY928" fmla="*/ 371675 h 2786219"/>
              <a:gd name="connsiteX929" fmla="*/ 194112 w 4691511"/>
              <a:gd name="connsiteY929" fmla="*/ 336400 h 2786219"/>
              <a:gd name="connsiteX930" fmla="*/ 192671 w 4691511"/>
              <a:gd name="connsiteY930" fmla="*/ 309404 h 2786219"/>
              <a:gd name="connsiteX931" fmla="*/ 214640 w 4691511"/>
              <a:gd name="connsiteY931" fmla="*/ 287807 h 2786219"/>
              <a:gd name="connsiteX932" fmla="*/ 262538 w 4691511"/>
              <a:gd name="connsiteY932" fmla="*/ 272689 h 2786219"/>
              <a:gd name="connsiteX933" fmla="*/ 313676 w 4691511"/>
              <a:gd name="connsiteY933" fmla="*/ 256132 h 2786219"/>
              <a:gd name="connsiteX934" fmla="*/ 319438 w 4691511"/>
              <a:gd name="connsiteY934" fmla="*/ 253972 h 2786219"/>
              <a:gd name="connsiteX935" fmla="*/ 377060 w 4691511"/>
              <a:gd name="connsiteY935" fmla="*/ 237414 h 2786219"/>
              <a:gd name="connsiteX936" fmla="*/ 1121870 w 4691511"/>
              <a:gd name="connsiteY936" fmla="*/ 232336 h 2786219"/>
              <a:gd name="connsiteX937" fmla="*/ 1135916 w 4691511"/>
              <a:gd name="connsiteY937" fmla="*/ 238415 h 2786219"/>
              <a:gd name="connsiteX938" fmla="*/ 1139890 w 4691511"/>
              <a:gd name="connsiteY938" fmla="*/ 254866 h 2786219"/>
              <a:gd name="connsiteX939" fmla="*/ 1108096 w 4691511"/>
              <a:gd name="connsiteY939" fmla="*/ 291701 h 2786219"/>
              <a:gd name="connsiteX940" fmla="*/ 1092921 w 4691511"/>
              <a:gd name="connsiteY940" fmla="*/ 290628 h 2786219"/>
              <a:gd name="connsiteX941" fmla="*/ 1094367 w 4691511"/>
              <a:gd name="connsiteY941" fmla="*/ 278469 h 2786219"/>
              <a:gd name="connsiteX942" fmla="*/ 1095812 w 4691511"/>
              <a:gd name="connsiteY942" fmla="*/ 263449 h 2786219"/>
              <a:gd name="connsiteX943" fmla="*/ 1096896 w 4691511"/>
              <a:gd name="connsiteY943" fmla="*/ 246998 h 2786219"/>
              <a:gd name="connsiteX944" fmla="*/ 1111348 w 4691511"/>
              <a:gd name="connsiteY944" fmla="*/ 244495 h 2786219"/>
              <a:gd name="connsiteX945" fmla="*/ 1121870 w 4691511"/>
              <a:gd name="connsiteY945" fmla="*/ 232336 h 2786219"/>
              <a:gd name="connsiteX946" fmla="*/ 1175566 w 4691511"/>
              <a:gd name="connsiteY946" fmla="*/ 231790 h 2786219"/>
              <a:gd name="connsiteX947" fmla="*/ 1189182 w 4691511"/>
              <a:gd name="connsiteY947" fmla="*/ 243012 h 2786219"/>
              <a:gd name="connsiteX948" fmla="*/ 1203157 w 4691511"/>
              <a:gd name="connsiteY948" fmla="*/ 256405 h 2786219"/>
              <a:gd name="connsiteX949" fmla="*/ 1215341 w 4691511"/>
              <a:gd name="connsiteY949" fmla="*/ 269799 h 2786219"/>
              <a:gd name="connsiteX950" fmla="*/ 1206024 w 4691511"/>
              <a:gd name="connsiteY950" fmla="*/ 283554 h 2786219"/>
              <a:gd name="connsiteX951" fmla="*/ 1247591 w 4691511"/>
              <a:gd name="connsiteY951" fmla="*/ 312151 h 2786219"/>
              <a:gd name="connsiteX952" fmla="*/ 1283782 w 4691511"/>
              <a:gd name="connsiteY952" fmla="*/ 314685 h 2786219"/>
              <a:gd name="connsiteX953" fmla="*/ 1302416 w 4691511"/>
              <a:gd name="connsiteY953" fmla="*/ 327355 h 2786219"/>
              <a:gd name="connsiteX954" fmla="*/ 1298116 w 4691511"/>
              <a:gd name="connsiteY954" fmla="*/ 345816 h 2786219"/>
              <a:gd name="connsiteX955" fmla="*/ 1260132 w 4691511"/>
              <a:gd name="connsiteY955" fmla="*/ 355228 h 2786219"/>
              <a:gd name="connsiteX956" fmla="*/ 1227882 w 4691511"/>
              <a:gd name="connsiteY956" fmla="*/ 351608 h 2786219"/>
              <a:gd name="connsiteX957" fmla="*/ 1201007 w 4691511"/>
              <a:gd name="connsiteY957" fmla="*/ 339662 h 2786219"/>
              <a:gd name="connsiteX958" fmla="*/ 1190257 w 4691511"/>
              <a:gd name="connsiteY958" fmla="*/ 335318 h 2786219"/>
              <a:gd name="connsiteX959" fmla="*/ 1176641 w 4691511"/>
              <a:gd name="connsiteY959" fmla="*/ 305635 h 2786219"/>
              <a:gd name="connsiteX960" fmla="*/ 1188107 w 4691511"/>
              <a:gd name="connsiteY960" fmla="*/ 272333 h 2786219"/>
              <a:gd name="connsiteX961" fmla="*/ 1183091 w 4691511"/>
              <a:gd name="connsiteY961" fmla="*/ 262197 h 2786219"/>
              <a:gd name="connsiteX962" fmla="*/ 1171266 w 4691511"/>
              <a:gd name="connsiteY962" fmla="*/ 250613 h 2786219"/>
              <a:gd name="connsiteX963" fmla="*/ 1168399 w 4691511"/>
              <a:gd name="connsiteY963" fmla="*/ 235048 h 2786219"/>
              <a:gd name="connsiteX964" fmla="*/ 1175566 w 4691511"/>
              <a:gd name="connsiteY964" fmla="*/ 231790 h 2786219"/>
              <a:gd name="connsiteX965" fmla="*/ 2332324 w 4691511"/>
              <a:gd name="connsiteY965" fmla="*/ 227894 h 2786219"/>
              <a:gd name="connsiteX966" fmla="*/ 2355670 w 4691511"/>
              <a:gd name="connsiteY966" fmla="*/ 228259 h 2786219"/>
              <a:gd name="connsiteX967" fmla="*/ 2381171 w 4691511"/>
              <a:gd name="connsiteY967" fmla="*/ 229721 h 2786219"/>
              <a:gd name="connsiteX968" fmla="*/ 2391586 w 4691511"/>
              <a:gd name="connsiteY968" fmla="*/ 250182 h 2786219"/>
              <a:gd name="connsiteX969" fmla="*/ 2359980 w 4691511"/>
              <a:gd name="connsiteY969" fmla="*/ 273201 h 2786219"/>
              <a:gd name="connsiteX970" fmla="*/ 2339508 w 4691511"/>
              <a:gd name="connsiteY970" fmla="*/ 266624 h 2786219"/>
              <a:gd name="connsiteX971" fmla="*/ 2317240 w 4691511"/>
              <a:gd name="connsiteY971" fmla="*/ 246893 h 2786219"/>
              <a:gd name="connsiteX972" fmla="*/ 2321550 w 4691511"/>
              <a:gd name="connsiteY972" fmla="*/ 231547 h 2786219"/>
              <a:gd name="connsiteX973" fmla="*/ 2332324 w 4691511"/>
              <a:gd name="connsiteY973" fmla="*/ 227894 h 2786219"/>
              <a:gd name="connsiteX974" fmla="*/ 1203965 w 4691511"/>
              <a:gd name="connsiteY974" fmla="*/ 205883 h 2786219"/>
              <a:gd name="connsiteX975" fmla="*/ 1212476 w 4691511"/>
              <a:gd name="connsiteY975" fmla="*/ 216782 h 2786219"/>
              <a:gd name="connsiteX976" fmla="*/ 1210615 w 4691511"/>
              <a:gd name="connsiteY976" fmla="*/ 220812 h 2786219"/>
              <a:gd name="connsiteX977" fmla="*/ 1189036 w 4691511"/>
              <a:gd name="connsiteY977" fmla="*/ 212020 h 2786219"/>
              <a:gd name="connsiteX978" fmla="*/ 1203965 w 4691511"/>
              <a:gd name="connsiteY978" fmla="*/ 205883 h 2786219"/>
              <a:gd name="connsiteX979" fmla="*/ 3679476 w 4691511"/>
              <a:gd name="connsiteY979" fmla="*/ 199991 h 2786219"/>
              <a:gd name="connsiteX980" fmla="*/ 3690580 w 4691511"/>
              <a:gd name="connsiteY980" fmla="*/ 209959 h 2786219"/>
              <a:gd name="connsiteX981" fmla="*/ 3668818 w 4691511"/>
              <a:gd name="connsiteY981" fmla="*/ 217305 h 2786219"/>
              <a:gd name="connsiteX982" fmla="*/ 3659186 w 4691511"/>
              <a:gd name="connsiteY982" fmla="*/ 211009 h 2786219"/>
              <a:gd name="connsiteX983" fmla="*/ 3667035 w 4691511"/>
              <a:gd name="connsiteY983" fmla="*/ 200515 h 2786219"/>
              <a:gd name="connsiteX984" fmla="*/ 3679476 w 4691511"/>
              <a:gd name="connsiteY984" fmla="*/ 199991 h 2786219"/>
              <a:gd name="connsiteX985" fmla="*/ 964056 w 4691511"/>
              <a:gd name="connsiteY985" fmla="*/ 194552 h 2786219"/>
              <a:gd name="connsiteX986" fmla="*/ 979529 w 4691511"/>
              <a:gd name="connsiteY986" fmla="*/ 210761 h 2786219"/>
              <a:gd name="connsiteX987" fmla="*/ 991044 w 4691511"/>
              <a:gd name="connsiteY987" fmla="*/ 233453 h 2786219"/>
              <a:gd name="connsiteX988" fmla="*/ 1006157 w 4691511"/>
              <a:gd name="connsiteY988" fmla="*/ 232732 h 2786219"/>
              <a:gd name="connsiteX989" fmla="*/ 1014073 w 4691511"/>
              <a:gd name="connsiteY989" fmla="*/ 213282 h 2786219"/>
              <a:gd name="connsiteX990" fmla="*/ 1027027 w 4691511"/>
              <a:gd name="connsiteY990" fmla="*/ 198515 h 2786219"/>
              <a:gd name="connsiteX991" fmla="*/ 1032065 w 4691511"/>
              <a:gd name="connsiteY991" fmla="*/ 201396 h 2786219"/>
              <a:gd name="connsiteX992" fmla="*/ 1028466 w 4691511"/>
              <a:gd name="connsiteY992" fmla="*/ 225169 h 2786219"/>
              <a:gd name="connsiteX993" fmla="*/ 1037822 w 4691511"/>
              <a:gd name="connsiteY993" fmla="*/ 239216 h 2786219"/>
              <a:gd name="connsiteX994" fmla="*/ 1048257 w 4691511"/>
              <a:gd name="connsiteY994" fmla="*/ 244979 h 2786219"/>
              <a:gd name="connsiteX995" fmla="*/ 1043939 w 4691511"/>
              <a:gd name="connsiteY995" fmla="*/ 256505 h 2786219"/>
              <a:gd name="connsiteX996" fmla="*/ 1012994 w 4691511"/>
              <a:gd name="connsiteY996" fmla="*/ 273074 h 2786219"/>
              <a:gd name="connsiteX997" fmla="*/ 955060 w 4691511"/>
              <a:gd name="connsiteY997" fmla="*/ 278116 h 2786219"/>
              <a:gd name="connsiteX998" fmla="*/ 930951 w 4691511"/>
              <a:gd name="connsiteY998" fmla="*/ 263709 h 2786219"/>
              <a:gd name="connsiteX999" fmla="*/ 953621 w 4691511"/>
              <a:gd name="connsiteY999" fmla="*/ 256865 h 2786219"/>
              <a:gd name="connsiteX1000" fmla="*/ 954341 w 4691511"/>
              <a:gd name="connsiteY1000" fmla="*/ 253623 h 2786219"/>
              <a:gd name="connsiteX1001" fmla="*/ 937428 w 4691511"/>
              <a:gd name="connsiteY1001" fmla="*/ 248941 h 2786219"/>
              <a:gd name="connsiteX1002" fmla="*/ 920516 w 4691511"/>
              <a:gd name="connsiteY1002" fmla="*/ 241737 h 2786219"/>
              <a:gd name="connsiteX1003" fmla="*/ 923395 w 4691511"/>
              <a:gd name="connsiteY1003" fmla="*/ 227330 h 2786219"/>
              <a:gd name="connsiteX1004" fmla="*/ 942106 w 4691511"/>
              <a:gd name="connsiteY1004" fmla="*/ 206439 h 2786219"/>
              <a:gd name="connsiteX1005" fmla="*/ 964056 w 4691511"/>
              <a:gd name="connsiteY1005" fmla="*/ 194552 h 2786219"/>
              <a:gd name="connsiteX1006" fmla="*/ 3184640 w 4691511"/>
              <a:gd name="connsiteY1006" fmla="*/ 179903 h 2786219"/>
              <a:gd name="connsiteX1007" fmla="*/ 3188241 w 4691511"/>
              <a:gd name="connsiteY1007" fmla="*/ 187101 h 2786219"/>
              <a:gd name="connsiteX1008" fmla="*/ 3213085 w 4691511"/>
              <a:gd name="connsiteY1008" fmla="*/ 201136 h 2786219"/>
              <a:gd name="connsiteX1009" fmla="*/ 3227487 w 4691511"/>
              <a:gd name="connsiteY1009" fmla="*/ 211933 h 2786219"/>
              <a:gd name="connsiteX1010" fmla="*/ 3231448 w 4691511"/>
              <a:gd name="connsiteY1010" fmla="*/ 224529 h 2786219"/>
              <a:gd name="connsiteX1011" fmla="*/ 3239009 w 4691511"/>
              <a:gd name="connsiteY1011" fmla="*/ 214452 h 2786219"/>
              <a:gd name="connsiteX1012" fmla="*/ 3277176 w 4691511"/>
              <a:gd name="connsiteY1012" fmla="*/ 201496 h 2786219"/>
              <a:gd name="connsiteX1013" fmla="*/ 3308501 w 4691511"/>
              <a:gd name="connsiteY1013" fmla="*/ 218051 h 2786219"/>
              <a:gd name="connsiteX1014" fmla="*/ 3316062 w 4691511"/>
              <a:gd name="connsiteY1014" fmla="*/ 228128 h 2786219"/>
              <a:gd name="connsiteX1015" fmla="*/ 3320743 w 4691511"/>
              <a:gd name="connsiteY1015" fmla="*/ 236045 h 2786219"/>
              <a:gd name="connsiteX1016" fmla="*/ 3327944 w 4691511"/>
              <a:gd name="connsiteY1016" fmla="*/ 265916 h 2786219"/>
              <a:gd name="connsiteX1017" fmla="*/ 3306701 w 4691511"/>
              <a:gd name="connsiteY1017" fmla="*/ 337533 h 2786219"/>
              <a:gd name="connsiteX1018" fmla="*/ 3308141 w 4691511"/>
              <a:gd name="connsiteY1018" fmla="*/ 354087 h 2786219"/>
              <a:gd name="connsiteX1019" fmla="*/ 3330105 w 4691511"/>
              <a:gd name="connsiteY1019" fmla="*/ 328896 h 2786219"/>
              <a:gd name="connsiteX1020" fmla="*/ 3331545 w 4691511"/>
              <a:gd name="connsiteY1020" fmla="*/ 317019 h 2786219"/>
              <a:gd name="connsiteX1021" fmla="*/ 3331185 w 4691511"/>
              <a:gd name="connsiteY1021" fmla="*/ 309822 h 2786219"/>
              <a:gd name="connsiteX1022" fmla="*/ 3339106 w 4691511"/>
              <a:gd name="connsiteY1022" fmla="*/ 308022 h 2786219"/>
              <a:gd name="connsiteX1023" fmla="*/ 3359270 w 4691511"/>
              <a:gd name="connsiteY1023" fmla="*/ 312341 h 2786219"/>
              <a:gd name="connsiteX1024" fmla="*/ 3400677 w 4691511"/>
              <a:gd name="connsiteY1024" fmla="*/ 300105 h 2786219"/>
              <a:gd name="connsiteX1025" fmla="*/ 3432362 w 4691511"/>
              <a:gd name="connsiteY1025" fmla="*/ 302984 h 2786219"/>
              <a:gd name="connsiteX1026" fmla="*/ 3477370 w 4691511"/>
              <a:gd name="connsiteY1026" fmla="*/ 306583 h 2786219"/>
              <a:gd name="connsiteX1027" fmla="*/ 3488171 w 4691511"/>
              <a:gd name="connsiteY1027" fmla="*/ 290748 h 2786219"/>
              <a:gd name="connsiteX1028" fmla="*/ 3499333 w 4691511"/>
              <a:gd name="connsiteY1028" fmla="*/ 276712 h 2786219"/>
              <a:gd name="connsiteX1029" fmla="*/ 3528138 w 4691511"/>
              <a:gd name="connsiteY1029" fmla="*/ 274913 h 2786219"/>
              <a:gd name="connsiteX1030" fmla="*/ 3560904 w 4691511"/>
              <a:gd name="connsiteY1030" fmla="*/ 294706 h 2786219"/>
              <a:gd name="connsiteX1031" fmla="*/ 3574586 w 4691511"/>
              <a:gd name="connsiteY1031" fmla="*/ 317379 h 2786219"/>
              <a:gd name="connsiteX1032" fmla="*/ 3580707 w 4691511"/>
              <a:gd name="connsiteY1032" fmla="*/ 326016 h 2786219"/>
              <a:gd name="connsiteX1033" fmla="*/ 3621034 w 4691511"/>
              <a:gd name="connsiteY1033" fmla="*/ 350489 h 2786219"/>
              <a:gd name="connsiteX1034" fmla="*/ 3624995 w 4691511"/>
              <a:gd name="connsiteY1034" fmla="*/ 348689 h 2786219"/>
              <a:gd name="connsiteX1035" fmla="*/ 3625355 w 4691511"/>
              <a:gd name="connsiteY1035" fmla="*/ 330335 h 2786219"/>
              <a:gd name="connsiteX1036" fmla="*/ 3632916 w 4691511"/>
              <a:gd name="connsiteY1036" fmla="*/ 318819 h 2786219"/>
              <a:gd name="connsiteX1037" fmla="*/ 3670722 w 4691511"/>
              <a:gd name="connsiteY1037" fmla="*/ 311261 h 2786219"/>
              <a:gd name="connsiteX1038" fmla="*/ 3701688 w 4691511"/>
              <a:gd name="connsiteY1038" fmla="*/ 292547 h 2786219"/>
              <a:gd name="connsiteX1039" fmla="*/ 3688005 w 4691511"/>
              <a:gd name="connsiteY1039" fmla="*/ 267355 h 2786219"/>
              <a:gd name="connsiteX1040" fmla="*/ 3740214 w 4691511"/>
              <a:gd name="connsiteY1040" fmla="*/ 245762 h 2786219"/>
              <a:gd name="connsiteX1041" fmla="*/ 3758937 w 4691511"/>
              <a:gd name="connsiteY1041" fmla="*/ 254759 h 2786219"/>
              <a:gd name="connsiteX1042" fmla="*/ 3767219 w 4691511"/>
              <a:gd name="connsiteY1042" fmla="*/ 252600 h 2786219"/>
              <a:gd name="connsiteX1043" fmla="*/ 3774420 w 4691511"/>
              <a:gd name="connsiteY1043" fmla="*/ 242883 h 2786219"/>
              <a:gd name="connsiteX1044" fmla="*/ 3809706 w 4691511"/>
              <a:gd name="connsiteY1044" fmla="*/ 246122 h 2786219"/>
              <a:gd name="connsiteX1045" fmla="*/ 3832750 w 4691511"/>
              <a:gd name="connsiteY1045" fmla="*/ 259078 h 2786219"/>
              <a:gd name="connsiteX1046" fmla="*/ 3860835 w 4691511"/>
              <a:gd name="connsiteY1046" fmla="*/ 266635 h 2786219"/>
              <a:gd name="connsiteX1047" fmla="*/ 3872356 w 4691511"/>
              <a:gd name="connsiteY1047" fmla="*/ 265916 h 2786219"/>
              <a:gd name="connsiteX1048" fmla="*/ 3905482 w 4691511"/>
              <a:gd name="connsiteY1048" fmla="*/ 250081 h 2786219"/>
              <a:gd name="connsiteX1049" fmla="*/ 3970293 w 4691511"/>
              <a:gd name="connsiteY1049" fmla="*/ 273113 h 2786219"/>
              <a:gd name="connsiteX1050" fmla="*/ 3983615 w 4691511"/>
              <a:gd name="connsiteY1050" fmla="*/ 283550 h 2786219"/>
              <a:gd name="connsiteX1051" fmla="*/ 4008459 w 4691511"/>
              <a:gd name="connsiteY1051" fmla="*/ 292547 h 2786219"/>
              <a:gd name="connsiteX1052" fmla="*/ 4039065 w 4691511"/>
              <a:gd name="connsiteY1052" fmla="*/ 263037 h 2786219"/>
              <a:gd name="connsiteX1053" fmla="*/ 4067869 w 4691511"/>
              <a:gd name="connsiteY1053" fmla="*/ 253680 h 2786219"/>
              <a:gd name="connsiteX1054" fmla="*/ 4081192 w 4691511"/>
              <a:gd name="connsiteY1054" fmla="*/ 253680 h 2786219"/>
              <a:gd name="connsiteX1055" fmla="*/ 4107116 w 4691511"/>
              <a:gd name="connsiteY1055" fmla="*/ 267355 h 2786219"/>
              <a:gd name="connsiteX1056" fmla="*/ 4119718 w 4691511"/>
              <a:gd name="connsiteY1056" fmla="*/ 266635 h 2786219"/>
              <a:gd name="connsiteX1057" fmla="*/ 4117198 w 4691511"/>
              <a:gd name="connsiteY1057" fmla="*/ 253320 h 2786219"/>
              <a:gd name="connsiteX1058" fmla="*/ 4102435 w 4691511"/>
              <a:gd name="connsiteY1058" fmla="*/ 235326 h 2786219"/>
              <a:gd name="connsiteX1059" fmla="*/ 4108196 w 4691511"/>
              <a:gd name="connsiteY1059" fmla="*/ 219131 h 2786219"/>
              <a:gd name="connsiteX1060" fmla="*/ 4219455 w 4691511"/>
              <a:gd name="connsiteY1060" fmla="*/ 216611 h 2786219"/>
              <a:gd name="connsiteX1061" fmla="*/ 4238538 w 4691511"/>
              <a:gd name="connsiteY1061" fmla="*/ 219131 h 2786219"/>
              <a:gd name="connsiteX1062" fmla="*/ 4301909 w 4691511"/>
              <a:gd name="connsiteY1062" fmla="*/ 226328 h 2786219"/>
              <a:gd name="connsiteX1063" fmla="*/ 4317752 w 4691511"/>
              <a:gd name="connsiteY1063" fmla="*/ 236405 h 2786219"/>
              <a:gd name="connsiteX1064" fmla="*/ 4338275 w 4691511"/>
              <a:gd name="connsiteY1064" fmla="*/ 254040 h 2786219"/>
              <a:gd name="connsiteX1065" fmla="*/ 4341156 w 4691511"/>
              <a:gd name="connsiteY1065" fmla="*/ 251880 h 2786219"/>
              <a:gd name="connsiteX1066" fmla="*/ 4338995 w 4691511"/>
              <a:gd name="connsiteY1066" fmla="*/ 245402 h 2786219"/>
              <a:gd name="connsiteX1067" fmla="*/ 4336835 w 4691511"/>
              <a:gd name="connsiteY1067" fmla="*/ 229207 h 2786219"/>
              <a:gd name="connsiteX1068" fmla="*/ 4357719 w 4691511"/>
              <a:gd name="connsiteY1068" fmla="*/ 219491 h 2786219"/>
              <a:gd name="connsiteX1069" fmla="*/ 4386163 w 4691511"/>
              <a:gd name="connsiteY1069" fmla="*/ 234246 h 2786219"/>
              <a:gd name="connsiteX1070" fmla="*/ 4388324 w 4691511"/>
              <a:gd name="connsiteY1070" fmla="*/ 260517 h 2786219"/>
              <a:gd name="connsiteX1071" fmla="*/ 4390124 w 4691511"/>
              <a:gd name="connsiteY1071" fmla="*/ 278152 h 2786219"/>
              <a:gd name="connsiteX1072" fmla="*/ 4402006 w 4691511"/>
              <a:gd name="connsiteY1072" fmla="*/ 297945 h 2786219"/>
              <a:gd name="connsiteX1073" fmla="*/ 4392284 w 4691511"/>
              <a:gd name="connsiteY1073" fmla="*/ 317019 h 2786219"/>
              <a:gd name="connsiteX1074" fmla="*/ 4363119 w 4691511"/>
              <a:gd name="connsiteY1074" fmla="*/ 314500 h 2786219"/>
              <a:gd name="connsiteX1075" fmla="*/ 4347997 w 4691511"/>
              <a:gd name="connsiteY1075" fmla="*/ 316659 h 2786219"/>
              <a:gd name="connsiteX1076" fmla="*/ 4326393 w 4691511"/>
              <a:gd name="connsiteY1076" fmla="*/ 319539 h 2786219"/>
              <a:gd name="connsiteX1077" fmla="*/ 4317392 w 4691511"/>
              <a:gd name="connsiteY1077" fmla="*/ 318819 h 2786219"/>
              <a:gd name="connsiteX1078" fmla="*/ 4319552 w 4691511"/>
              <a:gd name="connsiteY1078" fmla="*/ 328536 h 2786219"/>
              <a:gd name="connsiteX1079" fmla="*/ 4336115 w 4691511"/>
              <a:gd name="connsiteY1079" fmla="*/ 354447 h 2786219"/>
              <a:gd name="connsiteX1080" fmla="*/ 4312351 w 4691511"/>
              <a:gd name="connsiteY1080" fmla="*/ 384678 h 2786219"/>
              <a:gd name="connsiteX1081" fmla="*/ 4301549 w 4691511"/>
              <a:gd name="connsiteY1081" fmla="*/ 390076 h 2786219"/>
              <a:gd name="connsiteX1082" fmla="*/ 4312351 w 4691511"/>
              <a:gd name="connsiteY1082" fmla="*/ 396914 h 2786219"/>
              <a:gd name="connsiteX1083" fmla="*/ 4351958 w 4691511"/>
              <a:gd name="connsiteY1083" fmla="*/ 418867 h 2786219"/>
              <a:gd name="connsiteX1084" fmla="*/ 4368520 w 4691511"/>
              <a:gd name="connsiteY1084" fmla="*/ 433262 h 2786219"/>
              <a:gd name="connsiteX1085" fmla="*/ 4380042 w 4691511"/>
              <a:gd name="connsiteY1085" fmla="*/ 442259 h 2786219"/>
              <a:gd name="connsiteX1086" fmla="*/ 4376442 w 4691511"/>
              <a:gd name="connsiteY1086" fmla="*/ 465652 h 2786219"/>
              <a:gd name="connsiteX1087" fmla="*/ 4330714 w 4691511"/>
              <a:gd name="connsiteY1087" fmla="*/ 539068 h 2786219"/>
              <a:gd name="connsiteX1088" fmla="*/ 4329994 w 4691511"/>
              <a:gd name="connsiteY1088" fmla="*/ 547705 h 2786219"/>
              <a:gd name="connsiteX1089" fmla="*/ 4304069 w 4691511"/>
              <a:gd name="connsiteY1089" fmla="*/ 567139 h 2786219"/>
              <a:gd name="connsiteX1090" fmla="*/ 4293268 w 4691511"/>
              <a:gd name="connsiteY1090" fmla="*/ 567499 h 2786219"/>
              <a:gd name="connsiteX1091" fmla="*/ 4253661 w 4691511"/>
              <a:gd name="connsiteY1091" fmla="*/ 593051 h 2786219"/>
              <a:gd name="connsiteX1092" fmla="*/ 4245019 w 4691511"/>
              <a:gd name="connsiteY1092" fmla="*/ 612845 h 2786219"/>
              <a:gd name="connsiteX1093" fmla="*/ 4253661 w 4691511"/>
              <a:gd name="connsiteY1093" fmla="*/ 657470 h 2786219"/>
              <a:gd name="connsiteX1094" fmla="*/ 4261222 w 4691511"/>
              <a:gd name="connsiteY1094" fmla="*/ 667907 h 2786219"/>
              <a:gd name="connsiteX1095" fmla="*/ 4286787 w 4691511"/>
              <a:gd name="connsiteY1095" fmla="*/ 717211 h 2786219"/>
              <a:gd name="connsiteX1096" fmla="*/ 4295068 w 4691511"/>
              <a:gd name="connsiteY1096" fmla="*/ 749601 h 2786219"/>
              <a:gd name="connsiteX1097" fmla="*/ 4297588 w 4691511"/>
              <a:gd name="connsiteY1097" fmla="*/ 761837 h 2786219"/>
              <a:gd name="connsiteX1098" fmla="*/ 4282106 w 4691511"/>
              <a:gd name="connsiteY1098" fmla="*/ 846770 h 2786219"/>
              <a:gd name="connsiteX1099" fmla="*/ 4282106 w 4691511"/>
              <a:gd name="connsiteY1099" fmla="*/ 850369 h 2786219"/>
              <a:gd name="connsiteX1100" fmla="*/ 4273824 w 4691511"/>
              <a:gd name="connsiteY1100" fmla="*/ 863684 h 2786219"/>
              <a:gd name="connsiteX1101" fmla="*/ 4261222 w 4691511"/>
              <a:gd name="connsiteY1101" fmla="*/ 856847 h 2786219"/>
              <a:gd name="connsiteX1102" fmla="*/ 4214774 w 4691511"/>
              <a:gd name="connsiteY1102" fmla="*/ 775153 h 2786219"/>
              <a:gd name="connsiteX1103" fmla="*/ 4210094 w 4691511"/>
              <a:gd name="connsiteY1103" fmla="*/ 763996 h 2786219"/>
              <a:gd name="connsiteX1104" fmla="*/ 4201452 w 4691511"/>
              <a:gd name="connsiteY1104" fmla="*/ 670066 h 2786219"/>
              <a:gd name="connsiteX1105" fmla="*/ 4210814 w 4691511"/>
              <a:gd name="connsiteY1105" fmla="*/ 611045 h 2786219"/>
              <a:gd name="connsiteX1106" fmla="*/ 4220175 w 4691511"/>
              <a:gd name="connsiteY1106" fmla="*/ 576136 h 2786219"/>
              <a:gd name="connsiteX1107" fmla="*/ 4218735 w 4691511"/>
              <a:gd name="connsiteY1107" fmla="*/ 554903 h 2786219"/>
              <a:gd name="connsiteX1108" fmla="*/ 4210094 w 4691511"/>
              <a:gd name="connsiteY1108" fmla="*/ 523233 h 2786219"/>
              <a:gd name="connsiteX1109" fmla="*/ 4202532 w 4691511"/>
              <a:gd name="connsiteY1109" fmla="*/ 514236 h 2786219"/>
              <a:gd name="connsiteX1110" fmla="*/ 4195691 w 4691511"/>
              <a:gd name="connsiteY1110" fmla="*/ 525033 h 2786219"/>
              <a:gd name="connsiteX1111" fmla="*/ 4196051 w 4691511"/>
              <a:gd name="connsiteY1111" fmla="*/ 557782 h 2786219"/>
              <a:gd name="connsiteX1112" fmla="*/ 4191730 w 4691511"/>
              <a:gd name="connsiteY1112" fmla="*/ 568939 h 2786219"/>
              <a:gd name="connsiteX1113" fmla="*/ 4173727 w 4691511"/>
              <a:gd name="connsiteY1113" fmla="*/ 569299 h 2786219"/>
              <a:gd name="connsiteX1114" fmla="*/ 4138801 w 4691511"/>
              <a:gd name="connsiteY1114" fmla="*/ 569658 h 2786219"/>
              <a:gd name="connsiteX1115" fmla="*/ 4125119 w 4691511"/>
              <a:gd name="connsiteY1115" fmla="*/ 629399 h 2786219"/>
              <a:gd name="connsiteX1116" fmla="*/ 4128000 w 4691511"/>
              <a:gd name="connsiteY1116" fmla="*/ 637317 h 2786219"/>
              <a:gd name="connsiteX1117" fmla="*/ 4124399 w 4691511"/>
              <a:gd name="connsiteY1117" fmla="*/ 654951 h 2786219"/>
              <a:gd name="connsiteX1118" fmla="*/ 4095594 w 4691511"/>
              <a:gd name="connsiteY1118" fmla="*/ 656031 h 2786219"/>
              <a:gd name="connsiteX1119" fmla="*/ 4061028 w 4691511"/>
              <a:gd name="connsiteY1119" fmla="*/ 655311 h 2786219"/>
              <a:gd name="connsiteX1120" fmla="*/ 4003779 w 4691511"/>
              <a:gd name="connsiteY1120" fmla="*/ 676904 h 2786219"/>
              <a:gd name="connsiteX1121" fmla="*/ 3975694 w 4691511"/>
              <a:gd name="connsiteY1121" fmla="*/ 705335 h 2786219"/>
              <a:gd name="connsiteX1122" fmla="*/ 3944369 w 4691511"/>
              <a:gd name="connsiteY1122" fmla="*/ 810781 h 2786219"/>
              <a:gd name="connsiteX1123" fmla="*/ 3949409 w 4691511"/>
              <a:gd name="connsiteY1123" fmla="*/ 823737 h 2786219"/>
              <a:gd name="connsiteX1124" fmla="*/ 3971373 w 4691511"/>
              <a:gd name="connsiteY1124" fmla="*/ 838852 h 2786219"/>
              <a:gd name="connsiteX1125" fmla="*/ 3990096 w 4691511"/>
              <a:gd name="connsiteY1125" fmla="*/ 839572 h 2786219"/>
              <a:gd name="connsiteX1126" fmla="*/ 4008819 w 4691511"/>
              <a:gd name="connsiteY1126" fmla="*/ 832374 h 2786219"/>
              <a:gd name="connsiteX1127" fmla="*/ 4038344 w 4691511"/>
              <a:gd name="connsiteY1127" fmla="*/ 853248 h 2786219"/>
              <a:gd name="connsiteX1128" fmla="*/ 4050587 w 4691511"/>
              <a:gd name="connsiteY1128" fmla="*/ 896794 h 2786219"/>
              <a:gd name="connsiteX1129" fmla="*/ 4057788 w 4691511"/>
              <a:gd name="connsiteY1129" fmla="*/ 926304 h 2786219"/>
              <a:gd name="connsiteX1130" fmla="*/ 4059228 w 4691511"/>
              <a:gd name="connsiteY1130" fmla="*/ 1018795 h 2786219"/>
              <a:gd name="connsiteX1131" fmla="*/ 4032223 w 4691511"/>
              <a:gd name="connsiteY1131" fmla="*/ 1090772 h 2786219"/>
              <a:gd name="connsiteX1132" fmla="*/ 4006299 w 4691511"/>
              <a:gd name="connsiteY1132" fmla="*/ 1106966 h 2786219"/>
              <a:gd name="connsiteX1133" fmla="*/ 3973894 w 4691511"/>
              <a:gd name="connsiteY1133" fmla="*/ 1132878 h 2786219"/>
              <a:gd name="connsiteX1134" fmla="*/ 3957331 w 4691511"/>
              <a:gd name="connsiteY1134" fmla="*/ 1180743 h 2786219"/>
              <a:gd name="connsiteX1135" fmla="*/ 3960211 w 4691511"/>
              <a:gd name="connsiteY1135" fmla="*/ 1199097 h 2786219"/>
              <a:gd name="connsiteX1136" fmla="*/ 3987576 w 4691511"/>
              <a:gd name="connsiteY1136" fmla="*/ 1236165 h 2786219"/>
              <a:gd name="connsiteX1137" fmla="*/ 3994057 w 4691511"/>
              <a:gd name="connsiteY1137" fmla="*/ 1267475 h 2786219"/>
              <a:gd name="connsiteX1138" fmla="*/ 3983615 w 4691511"/>
              <a:gd name="connsiteY1138" fmla="*/ 1281870 h 2786219"/>
              <a:gd name="connsiteX1139" fmla="*/ 3955170 w 4691511"/>
              <a:gd name="connsiteY1139" fmla="*/ 1265316 h 2786219"/>
              <a:gd name="connsiteX1140" fmla="*/ 3952650 w 4691511"/>
              <a:gd name="connsiteY1140" fmla="*/ 1249481 h 2786219"/>
              <a:gd name="connsiteX1141" fmla="*/ 3935007 w 4691511"/>
              <a:gd name="connsiteY1141" fmla="*/ 1227168 h 2786219"/>
              <a:gd name="connsiteX1142" fmla="*/ 3921685 w 4691511"/>
              <a:gd name="connsiteY1142" fmla="*/ 1208094 h 2786219"/>
              <a:gd name="connsiteX1143" fmla="*/ 3895760 w 4691511"/>
              <a:gd name="connsiteY1143" fmla="*/ 1191179 h 2786219"/>
              <a:gd name="connsiteX1144" fmla="*/ 3885319 w 4691511"/>
              <a:gd name="connsiteY1144" fmla="*/ 1194778 h 2786219"/>
              <a:gd name="connsiteX1145" fmla="*/ 3868036 w 4691511"/>
              <a:gd name="connsiteY1145" fmla="*/ 1180743 h 2786219"/>
              <a:gd name="connsiteX1146" fmla="*/ 3863715 w 4691511"/>
              <a:gd name="connsiteY1146" fmla="*/ 1171026 h 2786219"/>
              <a:gd name="connsiteX1147" fmla="*/ 3852913 w 4691511"/>
              <a:gd name="connsiteY1147" fmla="*/ 1173185 h 2786219"/>
              <a:gd name="connsiteX1148" fmla="*/ 3819788 w 4691511"/>
              <a:gd name="connsiteY1148" fmla="*/ 1210973 h 2786219"/>
              <a:gd name="connsiteX1149" fmla="*/ 3819428 w 4691511"/>
              <a:gd name="connsiteY1149" fmla="*/ 1220690 h 2786219"/>
              <a:gd name="connsiteX1150" fmla="*/ 3855434 w 4691511"/>
              <a:gd name="connsiteY1150" fmla="*/ 1235445 h 2786219"/>
              <a:gd name="connsiteX1151" fmla="*/ 3889639 w 4691511"/>
              <a:gd name="connsiteY1151" fmla="*/ 1242643 h 2786219"/>
              <a:gd name="connsiteX1152" fmla="*/ 3873797 w 4691511"/>
              <a:gd name="connsiteY1152" fmla="*/ 1255959 h 2786219"/>
              <a:gd name="connsiteX1153" fmla="*/ 3869116 w 4691511"/>
              <a:gd name="connsiteY1153" fmla="*/ 1301664 h 2786219"/>
              <a:gd name="connsiteX1154" fmla="*/ 3891440 w 4691511"/>
              <a:gd name="connsiteY1154" fmla="*/ 1333334 h 2786219"/>
              <a:gd name="connsiteX1155" fmla="*/ 3896841 w 4691511"/>
              <a:gd name="connsiteY1155" fmla="*/ 1370762 h 2786219"/>
              <a:gd name="connsiteX1156" fmla="*/ 3897561 w 4691511"/>
              <a:gd name="connsiteY1156" fmla="*/ 1376160 h 2786219"/>
              <a:gd name="connsiteX1157" fmla="*/ 3901881 w 4691511"/>
              <a:gd name="connsiteY1157" fmla="*/ 1416467 h 2786219"/>
              <a:gd name="connsiteX1158" fmla="*/ 3872717 w 4691511"/>
              <a:gd name="connsiteY1158" fmla="*/ 1479087 h 2786219"/>
              <a:gd name="connsiteX1159" fmla="*/ 3821228 w 4691511"/>
              <a:gd name="connsiteY1159" fmla="*/ 1515076 h 2786219"/>
              <a:gd name="connsiteX1160" fmla="*/ 3766138 w 4691511"/>
              <a:gd name="connsiteY1160" fmla="*/ 1540987 h 2786219"/>
              <a:gd name="connsiteX1161" fmla="*/ 3750656 w 4691511"/>
              <a:gd name="connsiteY1161" fmla="*/ 1541347 h 2786219"/>
              <a:gd name="connsiteX1162" fmla="*/ 3726892 w 4691511"/>
              <a:gd name="connsiteY1162" fmla="*/ 1538828 h 2786219"/>
              <a:gd name="connsiteX1163" fmla="*/ 3707088 w 4691511"/>
              <a:gd name="connsiteY1163" fmla="*/ 1565820 h 2786219"/>
              <a:gd name="connsiteX1164" fmla="*/ 3724371 w 4691511"/>
              <a:gd name="connsiteY1164" fmla="*/ 1605047 h 2786219"/>
              <a:gd name="connsiteX1165" fmla="*/ 3750656 w 4691511"/>
              <a:gd name="connsiteY1165" fmla="*/ 1648953 h 2786219"/>
              <a:gd name="connsiteX1166" fmla="*/ 3735173 w 4691511"/>
              <a:gd name="connsiteY1166" fmla="*/ 1709773 h 2786219"/>
              <a:gd name="connsiteX1167" fmla="*/ 3704208 w 4691511"/>
              <a:gd name="connsiteY1167" fmla="*/ 1734605 h 2786219"/>
              <a:gd name="connsiteX1168" fmla="*/ 3637957 w 4691511"/>
              <a:gd name="connsiteY1168" fmla="*/ 1673785 h 2786219"/>
              <a:gd name="connsiteX1169" fmla="*/ 3623914 w 4691511"/>
              <a:gd name="connsiteY1169" fmla="*/ 1678463 h 2786219"/>
              <a:gd name="connsiteX1170" fmla="*/ 3618153 w 4691511"/>
              <a:gd name="connsiteY1170" fmla="*/ 1719490 h 2786219"/>
              <a:gd name="connsiteX1171" fmla="*/ 3635796 w 4691511"/>
              <a:gd name="connsiteY1171" fmla="*/ 1753679 h 2786219"/>
              <a:gd name="connsiteX1172" fmla="*/ 3653079 w 4691511"/>
              <a:gd name="connsiteY1172" fmla="*/ 1772393 h 2786219"/>
              <a:gd name="connsiteX1173" fmla="*/ 3685125 w 4691511"/>
              <a:gd name="connsiteY1173" fmla="*/ 1828535 h 2786219"/>
              <a:gd name="connsiteX1174" fmla="*/ 3684765 w 4691511"/>
              <a:gd name="connsiteY1174" fmla="*/ 1846890 h 2786219"/>
              <a:gd name="connsiteX1175" fmla="*/ 3664961 w 4691511"/>
              <a:gd name="connsiteY1175" fmla="*/ 1839332 h 2786219"/>
              <a:gd name="connsiteX1176" fmla="*/ 3636877 w 4691511"/>
              <a:gd name="connsiteY1176" fmla="*/ 1799025 h 2786219"/>
              <a:gd name="connsiteX1177" fmla="*/ 3611312 w 4691511"/>
              <a:gd name="connsiteY1177" fmla="*/ 1752240 h 2786219"/>
              <a:gd name="connsiteX1178" fmla="*/ 3603751 w 4691511"/>
              <a:gd name="connsiteY1178" fmla="*/ 1727408 h 2786219"/>
              <a:gd name="connsiteX1179" fmla="*/ 3580347 w 4691511"/>
              <a:gd name="connsiteY1179" fmla="*/ 1621602 h 2786219"/>
              <a:gd name="connsiteX1180" fmla="*/ 3575306 w 4691511"/>
              <a:gd name="connsiteY1180" fmla="*/ 1612964 h 2786219"/>
              <a:gd name="connsiteX1181" fmla="*/ 3547581 w 4691511"/>
              <a:gd name="connsiteY1181" fmla="*/ 1623041 h 2786219"/>
              <a:gd name="connsiteX1182" fmla="*/ 3534979 w 4691511"/>
              <a:gd name="connsiteY1182" fmla="*/ 1613324 h 2786219"/>
              <a:gd name="connsiteX1183" fmla="*/ 3507615 w 4691511"/>
              <a:gd name="connsiteY1183" fmla="*/ 1556103 h 2786219"/>
              <a:gd name="connsiteX1184" fmla="*/ 3487091 w 4691511"/>
              <a:gd name="connsiteY1184" fmla="*/ 1528751 h 2786219"/>
              <a:gd name="connsiteX1185" fmla="*/ 3467648 w 4691511"/>
              <a:gd name="connsiteY1185" fmla="*/ 1524073 h 2786219"/>
              <a:gd name="connsiteX1186" fmla="*/ 3443164 w 4691511"/>
              <a:gd name="connsiteY1186" fmla="*/ 1533790 h 2786219"/>
              <a:gd name="connsiteX1187" fmla="*/ 3421200 w 4691511"/>
              <a:gd name="connsiteY1187" fmla="*/ 1547465 h 2786219"/>
              <a:gd name="connsiteX1188" fmla="*/ 3341267 w 4691511"/>
              <a:gd name="connsiteY1188" fmla="*/ 1628439 h 2786219"/>
              <a:gd name="connsiteX1189" fmla="*/ 3330825 w 4691511"/>
              <a:gd name="connsiteY1189" fmla="*/ 1650392 h 2786219"/>
              <a:gd name="connsiteX1190" fmla="*/ 3324704 w 4691511"/>
              <a:gd name="connsiteY1190" fmla="*/ 1711213 h 2786219"/>
              <a:gd name="connsiteX1191" fmla="*/ 3300940 w 4691511"/>
              <a:gd name="connsiteY1191" fmla="*/ 1742883 h 2786219"/>
              <a:gd name="connsiteX1192" fmla="*/ 3278976 w 4691511"/>
              <a:gd name="connsiteY1192" fmla="*/ 1732086 h 2786219"/>
              <a:gd name="connsiteX1193" fmla="*/ 3229288 w 4691511"/>
              <a:gd name="connsiteY1193" fmla="*/ 1624121 h 2786219"/>
              <a:gd name="connsiteX1194" fmla="*/ 3210925 w 4691511"/>
              <a:gd name="connsiteY1194" fmla="*/ 1550704 h 2786219"/>
              <a:gd name="connsiteX1195" fmla="*/ 3208404 w 4691511"/>
              <a:gd name="connsiteY1195" fmla="*/ 1533790 h 2786219"/>
              <a:gd name="connsiteX1196" fmla="*/ 3197242 w 4691511"/>
              <a:gd name="connsiteY1196" fmla="*/ 1544946 h 2786219"/>
              <a:gd name="connsiteX1197" fmla="*/ 3179239 w 4691511"/>
              <a:gd name="connsiteY1197" fmla="*/ 1550704 h 2786219"/>
              <a:gd name="connsiteX1198" fmla="*/ 3165557 w 4691511"/>
              <a:gd name="connsiteY1198" fmla="*/ 1533070 h 2786219"/>
              <a:gd name="connsiteX1199" fmla="*/ 3155475 w 4691511"/>
              <a:gd name="connsiteY1199" fmla="*/ 1516875 h 2786219"/>
              <a:gd name="connsiteX1200" fmla="*/ 3121629 w 4691511"/>
              <a:gd name="connsiteY1200" fmla="*/ 1490604 h 2786219"/>
              <a:gd name="connsiteX1201" fmla="*/ 3099666 w 4691511"/>
              <a:gd name="connsiteY1201" fmla="*/ 1482326 h 2786219"/>
              <a:gd name="connsiteX1202" fmla="*/ 3001729 w 4691511"/>
              <a:gd name="connsiteY1202" fmla="*/ 1478727 h 2786219"/>
              <a:gd name="connsiteX1203" fmla="*/ 2972924 w 4691511"/>
              <a:gd name="connsiteY1203" fmla="*/ 1463252 h 2786219"/>
              <a:gd name="connsiteX1204" fmla="*/ 2954921 w 4691511"/>
              <a:gd name="connsiteY1204" fmla="*/ 1457494 h 2786219"/>
              <a:gd name="connsiteX1205" fmla="*/ 2880749 w 4691511"/>
              <a:gd name="connsiteY1205" fmla="*/ 1427984 h 2786219"/>
              <a:gd name="connsiteX1206" fmla="*/ 2871747 w 4691511"/>
              <a:gd name="connsiteY1206" fmla="*/ 1415028 h 2786219"/>
              <a:gd name="connsiteX1207" fmla="*/ 2847623 w 4691511"/>
              <a:gd name="connsiteY1207" fmla="*/ 1412509 h 2786219"/>
              <a:gd name="connsiteX1208" fmla="*/ 2847983 w 4691511"/>
              <a:gd name="connsiteY1208" fmla="*/ 1431223 h 2786219"/>
              <a:gd name="connsiteX1209" fmla="*/ 2877508 w 4691511"/>
              <a:gd name="connsiteY1209" fmla="*/ 1472969 h 2786219"/>
              <a:gd name="connsiteX1210" fmla="*/ 2901272 w 4691511"/>
              <a:gd name="connsiteY1210" fmla="*/ 1497082 h 2786219"/>
              <a:gd name="connsiteX1211" fmla="*/ 2938718 w 4691511"/>
              <a:gd name="connsiteY1211" fmla="*/ 1493123 h 2786219"/>
              <a:gd name="connsiteX1212" fmla="*/ 2941239 w 4691511"/>
              <a:gd name="connsiteY1212" fmla="*/ 1490604 h 2786219"/>
              <a:gd name="connsiteX1213" fmla="*/ 2972924 w 4691511"/>
              <a:gd name="connsiteY1213" fmla="*/ 1493483 h 2786219"/>
              <a:gd name="connsiteX1214" fmla="*/ 2990207 w 4691511"/>
              <a:gd name="connsiteY1214" fmla="*/ 1505719 h 2786219"/>
              <a:gd name="connsiteX1215" fmla="*/ 3006050 w 4691511"/>
              <a:gd name="connsiteY1215" fmla="*/ 1515076 h 2786219"/>
              <a:gd name="connsiteX1216" fmla="*/ 3010731 w 4691511"/>
              <a:gd name="connsiteY1216" fmla="*/ 1541707 h 2786219"/>
              <a:gd name="connsiteX1217" fmla="*/ 2928997 w 4691511"/>
              <a:gd name="connsiteY1217" fmla="*/ 1620882 h 2786219"/>
              <a:gd name="connsiteX1218" fmla="*/ 2922156 w 4691511"/>
              <a:gd name="connsiteY1218" fmla="*/ 1624121 h 2786219"/>
              <a:gd name="connsiteX1219" fmla="*/ 2818098 w 4691511"/>
              <a:gd name="connsiteY1219" fmla="*/ 1672705 h 2786219"/>
              <a:gd name="connsiteX1220" fmla="*/ 2785693 w 4691511"/>
              <a:gd name="connsiteY1220" fmla="*/ 1666947 h 2786219"/>
              <a:gd name="connsiteX1221" fmla="*/ 2778491 w 4691511"/>
              <a:gd name="connsiteY1221" fmla="*/ 1647873 h 2786219"/>
              <a:gd name="connsiteX1222" fmla="*/ 2741405 w 4691511"/>
              <a:gd name="connsiteY1222" fmla="*/ 1576616 h 2786219"/>
              <a:gd name="connsiteX1223" fmla="*/ 2723402 w 4691511"/>
              <a:gd name="connsiteY1223" fmla="*/ 1550344 h 2786219"/>
              <a:gd name="connsiteX1224" fmla="*/ 2652830 w 4691511"/>
              <a:gd name="connsiteY1224" fmla="*/ 1438780 h 2786219"/>
              <a:gd name="connsiteX1225" fmla="*/ 2649590 w 4691511"/>
              <a:gd name="connsiteY1225" fmla="*/ 1435181 h 2786219"/>
              <a:gd name="connsiteX1226" fmla="*/ 2630866 w 4691511"/>
              <a:gd name="connsiteY1226" fmla="*/ 1442739 h 2786219"/>
              <a:gd name="connsiteX1227" fmla="*/ 2648149 w 4691511"/>
              <a:gd name="connsiteY1227" fmla="*/ 1476568 h 2786219"/>
              <a:gd name="connsiteX1228" fmla="*/ 2682355 w 4691511"/>
              <a:gd name="connsiteY1228" fmla="*/ 1537029 h 2786219"/>
              <a:gd name="connsiteX1229" fmla="*/ 2699278 w 4691511"/>
              <a:gd name="connsiteY1229" fmla="*/ 1579855 h 2786219"/>
              <a:gd name="connsiteX1230" fmla="*/ 2729883 w 4691511"/>
              <a:gd name="connsiteY1230" fmla="*/ 1633838 h 2786219"/>
              <a:gd name="connsiteX1231" fmla="*/ 2741405 w 4691511"/>
              <a:gd name="connsiteY1231" fmla="*/ 1643195 h 2786219"/>
              <a:gd name="connsiteX1232" fmla="*/ 2777771 w 4691511"/>
              <a:gd name="connsiteY1232" fmla="*/ 1675584 h 2786219"/>
              <a:gd name="connsiteX1233" fmla="*/ 2783532 w 4691511"/>
              <a:gd name="connsiteY1233" fmla="*/ 1684581 h 2786219"/>
              <a:gd name="connsiteX1234" fmla="*/ 2825299 w 4691511"/>
              <a:gd name="connsiteY1234" fmla="*/ 1709414 h 2786219"/>
              <a:gd name="connsiteX1235" fmla="*/ 2883989 w 4691511"/>
              <a:gd name="connsiteY1235" fmla="*/ 1697177 h 2786219"/>
              <a:gd name="connsiteX1236" fmla="*/ 2901272 w 4691511"/>
              <a:gd name="connsiteY1236" fmla="*/ 1713372 h 2786219"/>
              <a:gd name="connsiteX1237" fmla="*/ 2872467 w 4691511"/>
              <a:gd name="connsiteY1237" fmla="*/ 1776352 h 2786219"/>
              <a:gd name="connsiteX1238" fmla="*/ 2777411 w 4691511"/>
              <a:gd name="connsiteY1238" fmla="*/ 1879639 h 2786219"/>
              <a:gd name="connsiteX1239" fmla="*/ 2740685 w 4691511"/>
              <a:gd name="connsiteY1239" fmla="*/ 1918866 h 2786219"/>
              <a:gd name="connsiteX1240" fmla="*/ 2729883 w 4691511"/>
              <a:gd name="connsiteY1240" fmla="*/ 1991203 h 2786219"/>
              <a:gd name="connsiteX1241" fmla="*/ 2741765 w 4691511"/>
              <a:gd name="connsiteY1241" fmla="*/ 2085133 h 2786219"/>
              <a:gd name="connsiteX1242" fmla="*/ 2737444 w 4691511"/>
              <a:gd name="connsiteY1242" fmla="*/ 2098089 h 2786219"/>
              <a:gd name="connsiteX1243" fmla="*/ 2696037 w 4691511"/>
              <a:gd name="connsiteY1243" fmla="*/ 2134437 h 2786219"/>
              <a:gd name="connsiteX1244" fmla="*/ 2684155 w 4691511"/>
              <a:gd name="connsiteY1244" fmla="*/ 2143075 h 2786219"/>
              <a:gd name="connsiteX1245" fmla="*/ 2657871 w 4691511"/>
              <a:gd name="connsiteY1245" fmla="*/ 2205335 h 2786219"/>
              <a:gd name="connsiteX1246" fmla="*/ 2636267 w 4691511"/>
              <a:gd name="connsiteY1246" fmla="*/ 2246362 h 2786219"/>
              <a:gd name="connsiteX1247" fmla="*/ 2616464 w 4691511"/>
              <a:gd name="connsiteY1247" fmla="*/ 2270474 h 2786219"/>
              <a:gd name="connsiteX1248" fmla="*/ 2584418 w 4691511"/>
              <a:gd name="connsiteY1248" fmla="*/ 2330215 h 2786219"/>
              <a:gd name="connsiteX1249" fmla="*/ 2526449 w 4691511"/>
              <a:gd name="connsiteY1249" fmla="*/ 2381678 h 2786219"/>
              <a:gd name="connsiteX1250" fmla="*/ 2480721 w 4691511"/>
              <a:gd name="connsiteY1250" fmla="*/ 2393195 h 2786219"/>
              <a:gd name="connsiteX1251" fmla="*/ 2434633 w 4691511"/>
              <a:gd name="connsiteY1251" fmla="*/ 2400032 h 2786219"/>
              <a:gd name="connsiteX1252" fmla="*/ 2401508 w 4691511"/>
              <a:gd name="connsiteY1252" fmla="*/ 2377360 h 2786219"/>
              <a:gd name="connsiteX1253" fmla="*/ 2368022 w 4691511"/>
              <a:gd name="connsiteY1253" fmla="*/ 2286309 h 2786219"/>
              <a:gd name="connsiteX1254" fmla="*/ 2354700 w 4691511"/>
              <a:gd name="connsiteY1254" fmla="*/ 2238084 h 2786219"/>
              <a:gd name="connsiteX1255" fmla="*/ 2328055 w 4691511"/>
              <a:gd name="connsiteY1255" fmla="*/ 2159989 h 2786219"/>
              <a:gd name="connsiteX1256" fmla="*/ 2329495 w 4691511"/>
              <a:gd name="connsiteY1256" fmla="*/ 2072537 h 2786219"/>
              <a:gd name="connsiteX1257" fmla="*/ 2337777 w 4691511"/>
              <a:gd name="connsiteY1257" fmla="*/ 1992283 h 2786219"/>
              <a:gd name="connsiteX1258" fmla="*/ 2293849 w 4691511"/>
              <a:gd name="connsiteY1258" fmla="*/ 1911669 h 2786219"/>
              <a:gd name="connsiteX1259" fmla="*/ 2284848 w 4691511"/>
              <a:gd name="connsiteY1259" fmla="*/ 1862724 h 2786219"/>
              <a:gd name="connsiteX1260" fmla="*/ 2285568 w 4691511"/>
              <a:gd name="connsiteY1260" fmla="*/ 1814140 h 2786219"/>
              <a:gd name="connsiteX1261" fmla="*/ 2264684 w 4691511"/>
              <a:gd name="connsiteY1261" fmla="*/ 1803343 h 2786219"/>
              <a:gd name="connsiteX1262" fmla="*/ 2221837 w 4691511"/>
              <a:gd name="connsiteY1262" fmla="*/ 1788588 h 2786219"/>
              <a:gd name="connsiteX1263" fmla="*/ 2177550 w 4691511"/>
              <a:gd name="connsiteY1263" fmla="*/ 1778511 h 2786219"/>
              <a:gd name="connsiteX1264" fmla="*/ 2147304 w 4691511"/>
              <a:gd name="connsiteY1264" fmla="*/ 1788228 h 2786219"/>
              <a:gd name="connsiteX1265" fmla="*/ 2116339 w 4691511"/>
              <a:gd name="connsiteY1265" fmla="*/ 1793986 h 2786219"/>
              <a:gd name="connsiteX1266" fmla="*/ 2048288 w 4691511"/>
              <a:gd name="connsiteY1266" fmla="*/ 1800105 h 2786219"/>
              <a:gd name="connsiteX1267" fmla="*/ 2023804 w 4691511"/>
              <a:gd name="connsiteY1267" fmla="*/ 1795066 h 2786219"/>
              <a:gd name="connsiteX1268" fmla="*/ 1976276 w 4691511"/>
              <a:gd name="connsiteY1268" fmla="*/ 1762676 h 2786219"/>
              <a:gd name="connsiteX1269" fmla="*/ 1968354 w 4691511"/>
              <a:gd name="connsiteY1269" fmla="*/ 1753679 h 2786219"/>
              <a:gd name="connsiteX1270" fmla="*/ 1922626 w 4691511"/>
              <a:gd name="connsiteY1270" fmla="*/ 1693579 h 2786219"/>
              <a:gd name="connsiteX1271" fmla="*/ 1907864 w 4691511"/>
              <a:gd name="connsiteY1271" fmla="*/ 1624481 h 2786219"/>
              <a:gd name="connsiteX1272" fmla="*/ 1908944 w 4691511"/>
              <a:gd name="connsiteY1272" fmla="*/ 1555023 h 2786219"/>
              <a:gd name="connsiteX1273" fmla="*/ 1911825 w 4691511"/>
              <a:gd name="connsiteY1273" fmla="*/ 1529111 h 2786219"/>
              <a:gd name="connsiteX1274" fmla="*/ 1971235 w 4691511"/>
              <a:gd name="connsiteY1274" fmla="*/ 1448137 h 2786219"/>
              <a:gd name="connsiteX1275" fmla="*/ 2019483 w 4691511"/>
              <a:gd name="connsiteY1275" fmla="*/ 1378679 h 2786219"/>
              <a:gd name="connsiteX1276" fmla="*/ 2039646 w 4691511"/>
              <a:gd name="connsiteY1276" fmla="*/ 1355287 h 2786219"/>
              <a:gd name="connsiteX1277" fmla="*/ 2061250 w 4691511"/>
              <a:gd name="connsiteY1277" fmla="*/ 1334414 h 2786219"/>
              <a:gd name="connsiteX1278" fmla="*/ 2088615 w 4691511"/>
              <a:gd name="connsiteY1278" fmla="*/ 1324337 h 2786219"/>
              <a:gd name="connsiteX1279" fmla="*/ 2143704 w 4691511"/>
              <a:gd name="connsiteY1279" fmla="*/ 1317139 h 2786219"/>
              <a:gd name="connsiteX1280" fmla="*/ 2200954 w 4691511"/>
              <a:gd name="connsiteY1280" fmla="*/ 1301664 h 2786219"/>
              <a:gd name="connsiteX1281" fmla="*/ 2269365 w 4691511"/>
              <a:gd name="connsiteY1281" fmla="*/ 1296626 h 2786219"/>
              <a:gd name="connsiteX1282" fmla="*/ 2298170 w 4691511"/>
              <a:gd name="connsiteY1282" fmla="*/ 1330095 h 2786219"/>
              <a:gd name="connsiteX1283" fmla="*/ 2317613 w 4691511"/>
              <a:gd name="connsiteY1283" fmla="*/ 1360325 h 2786219"/>
              <a:gd name="connsiteX1284" fmla="*/ 2351459 w 4691511"/>
              <a:gd name="connsiteY1284" fmla="*/ 1370042 h 2786219"/>
              <a:gd name="connsiteX1285" fmla="*/ 2361181 w 4691511"/>
              <a:gd name="connsiteY1285" fmla="*/ 1375081 h 2786219"/>
              <a:gd name="connsiteX1286" fmla="*/ 2408709 w 4691511"/>
              <a:gd name="connsiteY1286" fmla="*/ 1401352 h 2786219"/>
              <a:gd name="connsiteX1287" fmla="*/ 2430312 w 4691511"/>
              <a:gd name="connsiteY1287" fmla="*/ 1389476 h 2786219"/>
              <a:gd name="connsiteX1288" fmla="*/ 2469559 w 4691511"/>
              <a:gd name="connsiteY1288" fmla="*/ 1367883 h 2786219"/>
              <a:gd name="connsiteX1289" fmla="*/ 2550933 w 4691511"/>
              <a:gd name="connsiteY1289" fmla="*/ 1390196 h 2786219"/>
              <a:gd name="connsiteX1290" fmla="*/ 2572536 w 4691511"/>
              <a:gd name="connsiteY1290" fmla="*/ 1389836 h 2786219"/>
              <a:gd name="connsiteX1291" fmla="*/ 2612863 w 4691511"/>
              <a:gd name="connsiteY1291" fmla="*/ 1388396 h 2786219"/>
              <a:gd name="connsiteX1292" fmla="*/ 2638788 w 4691511"/>
              <a:gd name="connsiteY1292" fmla="*/ 1374721 h 2786219"/>
              <a:gd name="connsiteX1293" fmla="*/ 2653910 w 4691511"/>
              <a:gd name="connsiteY1293" fmla="*/ 1313540 h 2786219"/>
              <a:gd name="connsiteX1294" fmla="*/ 2637707 w 4691511"/>
              <a:gd name="connsiteY1294" fmla="*/ 1301304 h 2786219"/>
              <a:gd name="connsiteX1295" fmla="*/ 2564975 w 4691511"/>
              <a:gd name="connsiteY1295" fmla="*/ 1307062 h 2786219"/>
              <a:gd name="connsiteX1296" fmla="*/ 2525368 w 4691511"/>
              <a:gd name="connsiteY1296" fmla="*/ 1277552 h 2786219"/>
              <a:gd name="connsiteX1297" fmla="*/ 2517087 w 4691511"/>
              <a:gd name="connsiteY1297" fmla="*/ 1249481 h 2786219"/>
              <a:gd name="connsiteX1298" fmla="*/ 2520688 w 4691511"/>
              <a:gd name="connsiteY1298" fmla="*/ 1237605 h 2786219"/>
              <a:gd name="connsiteX1299" fmla="*/ 2560654 w 4691511"/>
              <a:gd name="connsiteY1299" fmla="*/ 1221410 h 2786219"/>
              <a:gd name="connsiteX1300" fmla="*/ 2603142 w 4691511"/>
              <a:gd name="connsiteY1300" fmla="*/ 1207014 h 2786219"/>
              <a:gd name="connsiteX1301" fmla="*/ 2641308 w 4691511"/>
              <a:gd name="connsiteY1301" fmla="*/ 1208454 h 2786219"/>
              <a:gd name="connsiteX1302" fmla="*/ 2666512 w 4691511"/>
              <a:gd name="connsiteY1302" fmla="*/ 1217091 h 2786219"/>
              <a:gd name="connsiteX1303" fmla="*/ 2713320 w 4691511"/>
              <a:gd name="connsiteY1303" fmla="*/ 1214212 h 2786219"/>
              <a:gd name="connsiteX1304" fmla="*/ 2716921 w 4691511"/>
              <a:gd name="connsiteY1304" fmla="*/ 1197298 h 2786219"/>
              <a:gd name="connsiteX1305" fmla="*/ 2690276 w 4691511"/>
              <a:gd name="connsiteY1305" fmla="*/ 1172106 h 2786219"/>
              <a:gd name="connsiteX1306" fmla="*/ 2660031 w 4691511"/>
              <a:gd name="connsiteY1306" fmla="*/ 1146914 h 2786219"/>
              <a:gd name="connsiteX1307" fmla="*/ 2668673 w 4691511"/>
              <a:gd name="connsiteY1307" fmla="*/ 1108766 h 2786219"/>
              <a:gd name="connsiteX1308" fmla="*/ 2651030 w 4691511"/>
              <a:gd name="connsiteY1308" fmla="*/ 1111645 h 2786219"/>
              <a:gd name="connsiteX1309" fmla="*/ 2600981 w 4691511"/>
              <a:gd name="connsiteY1309" fmla="*/ 1127480 h 2786219"/>
              <a:gd name="connsiteX1310" fmla="*/ 2581538 w 4691511"/>
              <a:gd name="connsiteY1310" fmla="*/ 1123521 h 2786219"/>
              <a:gd name="connsiteX1311" fmla="*/ 2566055 w 4691511"/>
              <a:gd name="connsiteY1311" fmla="*/ 1126400 h 2786219"/>
              <a:gd name="connsiteX1312" fmla="*/ 2532930 w 4691511"/>
              <a:gd name="connsiteY1312" fmla="*/ 1188300 h 2786219"/>
              <a:gd name="connsiteX1313" fmla="*/ 2537250 w 4691511"/>
              <a:gd name="connsiteY1313" fmla="*/ 1207734 h 2786219"/>
              <a:gd name="connsiteX1314" fmla="*/ 2527529 w 4691511"/>
              <a:gd name="connsiteY1314" fmla="*/ 1227888 h 2786219"/>
              <a:gd name="connsiteX1315" fmla="*/ 2508086 w 4691511"/>
              <a:gd name="connsiteY1315" fmla="*/ 1229687 h 2786219"/>
              <a:gd name="connsiteX1316" fmla="*/ 2474240 w 4691511"/>
              <a:gd name="connsiteY1316" fmla="*/ 1234726 h 2786219"/>
              <a:gd name="connsiteX1317" fmla="*/ 2465238 w 4691511"/>
              <a:gd name="connsiteY1317" fmla="*/ 1252000 h 2786219"/>
              <a:gd name="connsiteX1318" fmla="*/ 2469919 w 4691511"/>
              <a:gd name="connsiteY1318" fmla="*/ 1263156 h 2786219"/>
              <a:gd name="connsiteX1319" fmla="*/ 2469199 w 4691511"/>
              <a:gd name="connsiteY1319" fmla="*/ 1288348 h 2786219"/>
              <a:gd name="connsiteX1320" fmla="*/ 2460918 w 4691511"/>
              <a:gd name="connsiteY1320" fmla="*/ 1295906 h 2786219"/>
              <a:gd name="connsiteX1321" fmla="*/ 2449396 w 4691511"/>
              <a:gd name="connsiteY1321" fmla="*/ 1284749 h 2786219"/>
              <a:gd name="connsiteX1322" fmla="*/ 2440754 w 4691511"/>
              <a:gd name="connsiteY1322" fmla="*/ 1268915 h 2786219"/>
              <a:gd name="connsiteX1323" fmla="*/ 2415910 w 4691511"/>
              <a:gd name="connsiteY1323" fmla="*/ 1228967 h 2786219"/>
              <a:gd name="connsiteX1324" fmla="*/ 2386025 w 4691511"/>
              <a:gd name="connsiteY1324" fmla="*/ 1190460 h 2786219"/>
              <a:gd name="connsiteX1325" fmla="*/ 2351099 w 4691511"/>
              <a:gd name="connsiteY1325" fmla="*/ 1161669 h 2786219"/>
              <a:gd name="connsiteX1326" fmla="*/ 2329495 w 4691511"/>
              <a:gd name="connsiteY1326" fmla="*/ 1147993 h 2786219"/>
              <a:gd name="connsiteX1327" fmla="*/ 2318333 w 4691511"/>
              <a:gd name="connsiteY1327" fmla="*/ 1150153 h 2786219"/>
              <a:gd name="connsiteX1328" fmla="*/ 2317973 w 4691511"/>
              <a:gd name="connsiteY1328" fmla="*/ 1162029 h 2786219"/>
              <a:gd name="connsiteX1329" fmla="*/ 2368022 w 4691511"/>
              <a:gd name="connsiteY1329" fmla="*/ 1214572 h 2786219"/>
              <a:gd name="connsiteX1330" fmla="*/ 2399347 w 4691511"/>
              <a:gd name="connsiteY1330" fmla="*/ 1236885 h 2786219"/>
              <a:gd name="connsiteX1331" fmla="*/ 2379904 w 4691511"/>
              <a:gd name="connsiteY1331" fmla="*/ 1258478 h 2786219"/>
              <a:gd name="connsiteX1332" fmla="*/ 2371622 w 4691511"/>
              <a:gd name="connsiteY1332" fmla="*/ 1272873 h 2786219"/>
              <a:gd name="connsiteX1333" fmla="*/ 2331656 w 4691511"/>
              <a:gd name="connsiteY1333" fmla="*/ 1223209 h 2786219"/>
              <a:gd name="connsiteX1334" fmla="*/ 2287728 w 4691511"/>
              <a:gd name="connsiteY1334" fmla="*/ 1182542 h 2786219"/>
              <a:gd name="connsiteX1335" fmla="*/ 2250282 w 4691511"/>
              <a:gd name="connsiteY1335" fmla="*/ 1175704 h 2786219"/>
              <a:gd name="connsiteX1336" fmla="*/ 2209235 w 4691511"/>
              <a:gd name="connsiteY1336" fmla="*/ 1183622 h 2786219"/>
              <a:gd name="connsiteX1337" fmla="*/ 2193392 w 4691511"/>
              <a:gd name="connsiteY1337" fmla="*/ 1191539 h 2786219"/>
              <a:gd name="connsiteX1338" fmla="*/ 2160267 w 4691511"/>
              <a:gd name="connsiteY1338" fmla="*/ 1235085 h 2786219"/>
              <a:gd name="connsiteX1339" fmla="*/ 2147304 w 4691511"/>
              <a:gd name="connsiteY1339" fmla="*/ 1264596 h 2786219"/>
              <a:gd name="connsiteX1340" fmla="*/ 2116339 w 4691511"/>
              <a:gd name="connsiteY1340" fmla="*/ 1296626 h 2786219"/>
              <a:gd name="connsiteX1341" fmla="*/ 2068811 w 4691511"/>
              <a:gd name="connsiteY1341" fmla="*/ 1303464 h 2786219"/>
              <a:gd name="connsiteX1342" fmla="*/ 2029925 w 4691511"/>
              <a:gd name="connsiteY1342" fmla="*/ 1282230 h 2786219"/>
              <a:gd name="connsiteX1343" fmla="*/ 2023083 w 4691511"/>
              <a:gd name="connsiteY1343" fmla="*/ 1263516 h 2786219"/>
              <a:gd name="connsiteX1344" fmla="*/ 2026684 w 4691511"/>
              <a:gd name="connsiteY1344" fmla="*/ 1201256 h 2786219"/>
              <a:gd name="connsiteX1345" fmla="*/ 2055129 w 4691511"/>
              <a:gd name="connsiteY1345" fmla="*/ 1177144 h 2786219"/>
              <a:gd name="connsiteX1346" fmla="*/ 2111298 w 4691511"/>
              <a:gd name="connsiteY1346" fmla="*/ 1181103 h 2786219"/>
              <a:gd name="connsiteX1347" fmla="*/ 2128581 w 4691511"/>
              <a:gd name="connsiteY1347" fmla="*/ 1169227 h 2786219"/>
              <a:gd name="connsiteX1348" fmla="*/ 2112019 w 4691511"/>
              <a:gd name="connsiteY1348" fmla="*/ 1112365 h 2786219"/>
              <a:gd name="connsiteX1349" fmla="*/ 2096536 w 4691511"/>
              <a:gd name="connsiteY1349" fmla="*/ 1098329 h 2786219"/>
              <a:gd name="connsiteX1350" fmla="*/ 2099776 w 4691511"/>
              <a:gd name="connsiteY1350" fmla="*/ 1086093 h 2786219"/>
              <a:gd name="connsiteX1351" fmla="*/ 2191952 w 4691511"/>
              <a:gd name="connsiteY1351" fmla="*/ 1032110 h 2786219"/>
              <a:gd name="connsiteX1352" fmla="*/ 2195913 w 4691511"/>
              <a:gd name="connsiteY1352" fmla="*/ 1026352 h 2786219"/>
              <a:gd name="connsiteX1353" fmla="*/ 2242721 w 4691511"/>
              <a:gd name="connsiteY1353" fmla="*/ 991803 h 2786219"/>
              <a:gd name="connsiteX1354" fmla="*/ 2256763 w 4691511"/>
              <a:gd name="connsiteY1354" fmla="*/ 969131 h 2786219"/>
              <a:gd name="connsiteX1355" fmla="*/ 2255323 w 4691511"/>
              <a:gd name="connsiteY1355" fmla="*/ 937821 h 2786219"/>
              <a:gd name="connsiteX1356" fmla="*/ 2262884 w 4691511"/>
              <a:gd name="connsiteY1356" fmla="*/ 927384 h 2786219"/>
              <a:gd name="connsiteX1357" fmla="*/ 2275486 w 4691511"/>
              <a:gd name="connsiteY1357" fmla="*/ 933142 h 2786219"/>
              <a:gd name="connsiteX1358" fmla="*/ 2272246 w 4691511"/>
              <a:gd name="connsiteY1358" fmla="*/ 950417 h 2786219"/>
              <a:gd name="connsiteX1359" fmla="*/ 2287008 w 4691511"/>
              <a:gd name="connsiteY1359" fmla="*/ 977048 h 2786219"/>
              <a:gd name="connsiteX1360" fmla="*/ 2328775 w 4691511"/>
              <a:gd name="connsiteY1360" fmla="*/ 982806 h 2786219"/>
              <a:gd name="connsiteX1361" fmla="*/ 2343178 w 4691511"/>
              <a:gd name="connsiteY1361" fmla="*/ 977768 h 2786219"/>
              <a:gd name="connsiteX1362" fmla="*/ 2387825 w 4691511"/>
              <a:gd name="connsiteY1362" fmla="*/ 965532 h 2786219"/>
              <a:gd name="connsiteX1363" fmla="*/ 2415910 w 4691511"/>
              <a:gd name="connsiteY1363" fmla="*/ 939620 h 2786219"/>
              <a:gd name="connsiteX1364" fmla="*/ 2416270 w 4691511"/>
              <a:gd name="connsiteY1364" fmla="*/ 934942 h 2786219"/>
              <a:gd name="connsiteX1365" fmla="*/ 2447235 w 4691511"/>
              <a:gd name="connsiteY1365" fmla="*/ 911549 h 2786219"/>
              <a:gd name="connsiteX1366" fmla="*/ 2449036 w 4691511"/>
              <a:gd name="connsiteY1366" fmla="*/ 888516 h 2786219"/>
              <a:gd name="connsiteX1367" fmla="*/ 2464878 w 4691511"/>
              <a:gd name="connsiteY1367" fmla="*/ 859366 h 2786219"/>
              <a:gd name="connsiteX1368" fmla="*/ 2487922 w 4691511"/>
              <a:gd name="connsiteY1368" fmla="*/ 860805 h 2786219"/>
              <a:gd name="connsiteX1369" fmla="*/ 2509886 w 4691511"/>
              <a:gd name="connsiteY1369" fmla="*/ 844970 h 2786219"/>
              <a:gd name="connsiteX1370" fmla="*/ 2500164 w 4691511"/>
              <a:gd name="connsiteY1370" fmla="*/ 837053 h 2786219"/>
              <a:gd name="connsiteX1371" fmla="*/ 2475680 w 4691511"/>
              <a:gd name="connsiteY1371" fmla="*/ 838132 h 2786219"/>
              <a:gd name="connsiteX1372" fmla="*/ 2441834 w 4691511"/>
              <a:gd name="connsiteY1372" fmla="*/ 843531 h 2786219"/>
              <a:gd name="connsiteX1373" fmla="*/ 2406908 w 4691511"/>
              <a:gd name="connsiteY1373" fmla="*/ 812581 h 2786219"/>
              <a:gd name="connsiteX1374" fmla="*/ 2419871 w 4691511"/>
              <a:gd name="connsiteY1374" fmla="*/ 757518 h 2786219"/>
              <a:gd name="connsiteX1375" fmla="*/ 2441474 w 4691511"/>
              <a:gd name="connsiteY1375" fmla="*/ 728008 h 2786219"/>
              <a:gd name="connsiteX1376" fmla="*/ 2436073 w 4691511"/>
              <a:gd name="connsiteY1376" fmla="*/ 714692 h 2786219"/>
              <a:gd name="connsiteX1377" fmla="*/ 2408709 w 4691511"/>
              <a:gd name="connsiteY1377" fmla="*/ 715772 h 2786219"/>
              <a:gd name="connsiteX1378" fmla="*/ 2401147 w 4691511"/>
              <a:gd name="connsiteY1378" fmla="*/ 728728 h 2786219"/>
              <a:gd name="connsiteX1379" fmla="*/ 2382784 w 4691511"/>
              <a:gd name="connsiteY1379" fmla="*/ 767595 h 2786219"/>
              <a:gd name="connsiteX1380" fmla="*/ 2380984 w 4691511"/>
              <a:gd name="connsiteY1380" fmla="*/ 769395 h 2786219"/>
              <a:gd name="connsiteX1381" fmla="*/ 2369462 w 4691511"/>
              <a:gd name="connsiteY1381" fmla="*/ 844970 h 2786219"/>
              <a:gd name="connsiteX1382" fmla="*/ 2374503 w 4691511"/>
              <a:gd name="connsiteY1382" fmla="*/ 857566 h 2786219"/>
              <a:gd name="connsiteX1383" fmla="*/ 2364421 w 4691511"/>
              <a:gd name="connsiteY1383" fmla="*/ 865124 h 2786219"/>
              <a:gd name="connsiteX1384" fmla="*/ 2366582 w 4691511"/>
              <a:gd name="connsiteY1384" fmla="*/ 874841 h 2786219"/>
              <a:gd name="connsiteX1385" fmla="*/ 2353619 w 4691511"/>
              <a:gd name="connsiteY1385" fmla="*/ 920906 h 2786219"/>
              <a:gd name="connsiteX1386" fmla="*/ 2321214 w 4691511"/>
              <a:gd name="connsiteY1386" fmla="*/ 948617 h 2786219"/>
              <a:gd name="connsiteX1387" fmla="*/ 2313653 w 4691511"/>
              <a:gd name="connsiteY1387" fmla="*/ 943219 h 2786219"/>
              <a:gd name="connsiteX1388" fmla="*/ 2290969 w 4691511"/>
              <a:gd name="connsiteY1388" fmla="*/ 897513 h 2786219"/>
              <a:gd name="connsiteX1389" fmla="*/ 2285928 w 4691511"/>
              <a:gd name="connsiteY1389" fmla="*/ 882758 h 2786219"/>
              <a:gd name="connsiteX1390" fmla="*/ 2261804 w 4691511"/>
              <a:gd name="connsiteY1390" fmla="*/ 878799 h 2786219"/>
              <a:gd name="connsiteX1391" fmla="*/ 2229398 w 4691511"/>
              <a:gd name="connsiteY1391" fmla="*/ 892835 h 2786219"/>
              <a:gd name="connsiteX1392" fmla="*/ 2216796 w 4691511"/>
              <a:gd name="connsiteY1392" fmla="*/ 877720 h 2786219"/>
              <a:gd name="connsiteX1393" fmla="*/ 2215356 w 4691511"/>
              <a:gd name="connsiteY1393" fmla="*/ 869083 h 2786219"/>
              <a:gd name="connsiteX1394" fmla="*/ 2215356 w 4691511"/>
              <a:gd name="connsiteY1394" fmla="*/ 857566 h 2786219"/>
              <a:gd name="connsiteX1395" fmla="*/ 2215716 w 4691511"/>
              <a:gd name="connsiteY1395" fmla="*/ 839572 h 2786219"/>
              <a:gd name="connsiteX1396" fmla="*/ 2218597 w 4691511"/>
              <a:gd name="connsiteY1396" fmla="*/ 827336 h 2786219"/>
              <a:gd name="connsiteX1397" fmla="*/ 2221477 w 4691511"/>
              <a:gd name="connsiteY1397" fmla="*/ 802144 h 2786219"/>
              <a:gd name="connsiteX1398" fmla="*/ 2268645 w 4691511"/>
              <a:gd name="connsiteY1398" fmla="*/ 767955 h 2786219"/>
              <a:gd name="connsiteX1399" fmla="*/ 2275846 w 4691511"/>
              <a:gd name="connsiteY1399" fmla="*/ 744562 h 2786219"/>
              <a:gd name="connsiteX1400" fmla="*/ 2297810 w 4691511"/>
              <a:gd name="connsiteY1400" fmla="*/ 705335 h 2786219"/>
              <a:gd name="connsiteX1401" fmla="*/ 2316533 w 4691511"/>
              <a:gd name="connsiteY1401" fmla="*/ 670066 h 2786219"/>
              <a:gd name="connsiteX1402" fmla="*/ 2341017 w 4691511"/>
              <a:gd name="connsiteY1402" fmla="*/ 630839 h 2786219"/>
              <a:gd name="connsiteX1403" fmla="*/ 2371622 w 4691511"/>
              <a:gd name="connsiteY1403" fmla="*/ 603848 h 2786219"/>
              <a:gd name="connsiteX1404" fmla="*/ 2378104 w 4691511"/>
              <a:gd name="connsiteY1404" fmla="*/ 600968 h 2786219"/>
              <a:gd name="connsiteX1405" fmla="*/ 2416270 w 4691511"/>
              <a:gd name="connsiteY1405" fmla="*/ 576496 h 2786219"/>
              <a:gd name="connsiteX1406" fmla="*/ 2428872 w 4691511"/>
              <a:gd name="connsiteY1406" fmla="*/ 575057 h 2786219"/>
              <a:gd name="connsiteX1407" fmla="*/ 2445435 w 4691511"/>
              <a:gd name="connsiteY1407" fmla="*/ 570738 h 2786219"/>
              <a:gd name="connsiteX1408" fmla="*/ 2452996 w 4691511"/>
              <a:gd name="connsiteY1408" fmla="*/ 565340 h 2786219"/>
              <a:gd name="connsiteX1409" fmla="*/ 2479641 w 4691511"/>
              <a:gd name="connsiteY1409" fmla="*/ 572538 h 2786219"/>
              <a:gd name="connsiteX1410" fmla="*/ 2487202 w 4691511"/>
              <a:gd name="connsiteY1410" fmla="*/ 588732 h 2786219"/>
              <a:gd name="connsiteX1411" fmla="*/ 2484322 w 4691511"/>
              <a:gd name="connsiteY1411" fmla="*/ 591252 h 2786219"/>
              <a:gd name="connsiteX1412" fmla="*/ 2535090 w 4691511"/>
              <a:gd name="connsiteY1412" fmla="*/ 604927 h 2786219"/>
              <a:gd name="connsiteX1413" fmla="*/ 2625105 w 4691511"/>
              <a:gd name="connsiteY1413" fmla="*/ 668987 h 2786219"/>
              <a:gd name="connsiteX1414" fmla="*/ 2613223 w 4691511"/>
              <a:gd name="connsiteY1414" fmla="*/ 686981 h 2786219"/>
              <a:gd name="connsiteX1415" fmla="*/ 2563175 w 4691511"/>
              <a:gd name="connsiteY1415" fmla="*/ 684102 h 2786219"/>
              <a:gd name="connsiteX1416" fmla="*/ 2537250 w 4691511"/>
              <a:gd name="connsiteY1416" fmla="*/ 676184 h 2786219"/>
              <a:gd name="connsiteX1417" fmla="*/ 2535450 w 4691511"/>
              <a:gd name="connsiteY1417" fmla="*/ 679423 h 2786219"/>
              <a:gd name="connsiteX1418" fmla="*/ 2544452 w 4691511"/>
              <a:gd name="connsiteY1418" fmla="*/ 688061 h 2786219"/>
              <a:gd name="connsiteX1419" fmla="*/ 2563535 w 4691511"/>
              <a:gd name="connsiteY1419" fmla="*/ 718651 h 2786219"/>
              <a:gd name="connsiteX1420" fmla="*/ 2593780 w 4691511"/>
              <a:gd name="connsiteY1420" fmla="*/ 744922 h 2786219"/>
              <a:gd name="connsiteX1421" fmla="*/ 2597381 w 4691511"/>
              <a:gd name="connsiteY1421" fmla="*/ 744562 h 2786219"/>
              <a:gd name="connsiteX1422" fmla="*/ 2600261 w 4691511"/>
              <a:gd name="connsiteY1422" fmla="*/ 742043 h 2786219"/>
              <a:gd name="connsiteX1423" fmla="*/ 2586579 w 4691511"/>
              <a:gd name="connsiteY1423" fmla="*/ 722250 h 2786219"/>
              <a:gd name="connsiteX1424" fmla="*/ 2588019 w 4691511"/>
              <a:gd name="connsiteY1424" fmla="*/ 718651 h 2786219"/>
              <a:gd name="connsiteX1425" fmla="*/ 2609623 w 4691511"/>
              <a:gd name="connsiteY1425" fmla="*/ 722609 h 2786219"/>
              <a:gd name="connsiteX1426" fmla="*/ 2626906 w 4691511"/>
              <a:gd name="connsiteY1426" fmla="*/ 712893 h 2786219"/>
              <a:gd name="connsiteX1427" fmla="*/ 2653550 w 4691511"/>
              <a:gd name="connsiteY1427" fmla="*/ 680863 h 2786219"/>
              <a:gd name="connsiteX1428" fmla="*/ 2665432 w 4691511"/>
              <a:gd name="connsiteY1428" fmla="*/ 657830 h 2786219"/>
              <a:gd name="connsiteX1429" fmla="*/ 2660751 w 4691511"/>
              <a:gd name="connsiteY1429" fmla="*/ 629399 h 2786219"/>
              <a:gd name="connsiteX1430" fmla="*/ 2667953 w 4691511"/>
              <a:gd name="connsiteY1430" fmla="*/ 617523 h 2786219"/>
              <a:gd name="connsiteX1431" fmla="*/ 2683075 w 4691511"/>
              <a:gd name="connsiteY1431" fmla="*/ 630839 h 2786219"/>
              <a:gd name="connsiteX1432" fmla="*/ 2681995 w 4691511"/>
              <a:gd name="connsiteY1432" fmla="*/ 639116 h 2786219"/>
              <a:gd name="connsiteX1433" fmla="*/ 2687396 w 4691511"/>
              <a:gd name="connsiteY1433" fmla="*/ 655671 h 2786219"/>
              <a:gd name="connsiteX1434" fmla="*/ 2704679 w 4691511"/>
              <a:gd name="connsiteY1434" fmla="*/ 651352 h 2786219"/>
              <a:gd name="connsiteX1435" fmla="*/ 2731683 w 4691511"/>
              <a:gd name="connsiteY1435" fmla="*/ 621122 h 2786219"/>
              <a:gd name="connsiteX1436" fmla="*/ 2773090 w 4691511"/>
              <a:gd name="connsiteY1436" fmla="*/ 611405 h 2786219"/>
              <a:gd name="connsiteX1437" fmla="*/ 2788933 w 4691511"/>
              <a:gd name="connsiteY1437" fmla="*/ 608526 h 2786219"/>
              <a:gd name="connsiteX1438" fmla="*/ 2836821 w 4691511"/>
              <a:gd name="connsiteY1438" fmla="*/ 599529 h 2786219"/>
              <a:gd name="connsiteX1439" fmla="*/ 2846903 w 4691511"/>
              <a:gd name="connsiteY1439" fmla="*/ 582974 h 2786219"/>
              <a:gd name="connsiteX1440" fmla="*/ 2863466 w 4691511"/>
              <a:gd name="connsiteY1440" fmla="*/ 561381 h 2786219"/>
              <a:gd name="connsiteX1441" fmla="*/ 2926476 w 4691511"/>
              <a:gd name="connsiteY1441" fmla="*/ 583334 h 2786219"/>
              <a:gd name="connsiteX1442" fmla="*/ 2941959 w 4691511"/>
              <a:gd name="connsiteY1442" fmla="*/ 590892 h 2786219"/>
              <a:gd name="connsiteX1443" fmla="*/ 2936918 w 4691511"/>
              <a:gd name="connsiteY1443" fmla="*/ 573257 h 2786219"/>
              <a:gd name="connsiteX1444" fmla="*/ 2905233 w 4691511"/>
              <a:gd name="connsiteY1444" fmla="*/ 531511 h 2786219"/>
              <a:gd name="connsiteX1445" fmla="*/ 2903433 w 4691511"/>
              <a:gd name="connsiteY1445" fmla="*/ 486525 h 2786219"/>
              <a:gd name="connsiteX1446" fmla="*/ 2905593 w 4691511"/>
              <a:gd name="connsiteY1446" fmla="*/ 462053 h 2786219"/>
              <a:gd name="connsiteX1447" fmla="*/ 2920355 w 4691511"/>
              <a:gd name="connsiteY1447" fmla="*/ 446578 h 2786219"/>
              <a:gd name="connsiteX1448" fmla="*/ 2940519 w 4691511"/>
              <a:gd name="connsiteY1448" fmla="*/ 455575 h 2786219"/>
              <a:gd name="connsiteX1449" fmla="*/ 2988407 w 4691511"/>
              <a:gd name="connsiteY1449" fmla="*/ 560301 h 2786219"/>
              <a:gd name="connsiteX1450" fmla="*/ 2992368 w 4691511"/>
              <a:gd name="connsiteY1450" fmla="*/ 567499 h 2786219"/>
              <a:gd name="connsiteX1451" fmla="*/ 2997768 w 4691511"/>
              <a:gd name="connsiteY1451" fmla="*/ 624361 h 2786219"/>
              <a:gd name="connsiteX1452" fmla="*/ 2980125 w 4691511"/>
              <a:gd name="connsiteY1452" fmla="*/ 639116 h 2786219"/>
              <a:gd name="connsiteX1453" fmla="*/ 3014691 w 4691511"/>
              <a:gd name="connsiteY1453" fmla="*/ 627960 h 2786219"/>
              <a:gd name="connsiteX1454" fmla="*/ 3018652 w 4691511"/>
              <a:gd name="connsiteY1454" fmla="*/ 589092 h 2786219"/>
              <a:gd name="connsiteX1455" fmla="*/ 3019012 w 4691511"/>
              <a:gd name="connsiteY1455" fmla="*/ 571818 h 2786219"/>
              <a:gd name="connsiteX1456" fmla="*/ 3037735 w 4691511"/>
              <a:gd name="connsiteY1456" fmla="*/ 566779 h 2786219"/>
              <a:gd name="connsiteX1457" fmla="*/ 3053218 w 4691511"/>
              <a:gd name="connsiteY1457" fmla="*/ 579015 h 2786219"/>
              <a:gd name="connsiteX1458" fmla="*/ 3033775 w 4691511"/>
              <a:gd name="connsiteY1458" fmla="*/ 557782 h 2786219"/>
              <a:gd name="connsiteX1459" fmla="*/ 3016852 w 4691511"/>
              <a:gd name="connsiteY1459" fmla="*/ 556703 h 2786219"/>
              <a:gd name="connsiteX1460" fmla="*/ 2989487 w 4691511"/>
              <a:gd name="connsiteY1460" fmla="*/ 537989 h 2786219"/>
              <a:gd name="connsiteX1461" fmla="*/ 2973284 w 4691511"/>
              <a:gd name="connsiteY1461" fmla="*/ 497682 h 2786219"/>
              <a:gd name="connsiteX1462" fmla="*/ 2978325 w 4691511"/>
              <a:gd name="connsiteY1462" fmla="*/ 468171 h 2786219"/>
              <a:gd name="connsiteX1463" fmla="*/ 3010011 w 4691511"/>
              <a:gd name="connsiteY1463" fmla="*/ 489404 h 2786219"/>
              <a:gd name="connsiteX1464" fmla="*/ 3011811 w 4691511"/>
              <a:gd name="connsiteY1464" fmla="*/ 486525 h 2786219"/>
              <a:gd name="connsiteX1465" fmla="*/ 2998849 w 4691511"/>
              <a:gd name="connsiteY1465" fmla="*/ 478608 h 2786219"/>
              <a:gd name="connsiteX1466" fmla="*/ 2994168 w 4691511"/>
              <a:gd name="connsiteY1466" fmla="*/ 470690 h 2786219"/>
              <a:gd name="connsiteX1467" fmla="*/ 3000289 w 4691511"/>
              <a:gd name="connsiteY1467" fmla="*/ 466012 h 2786219"/>
              <a:gd name="connsiteX1468" fmla="*/ 3009290 w 4691511"/>
              <a:gd name="connsiteY1468" fmla="*/ 455935 h 2786219"/>
              <a:gd name="connsiteX1469" fmla="*/ 3023333 w 4691511"/>
              <a:gd name="connsiteY1469" fmla="*/ 447298 h 2786219"/>
              <a:gd name="connsiteX1470" fmla="*/ 3066900 w 4691511"/>
              <a:gd name="connsiteY1470" fmla="*/ 463492 h 2786219"/>
              <a:gd name="connsiteX1471" fmla="*/ 3074101 w 4691511"/>
              <a:gd name="connsiteY1471" fmla="*/ 476448 h 2786219"/>
              <a:gd name="connsiteX1472" fmla="*/ 3097145 w 4691511"/>
              <a:gd name="connsiteY1472" fmla="*/ 508118 h 2786219"/>
              <a:gd name="connsiteX1473" fmla="*/ 3060779 w 4691511"/>
              <a:gd name="connsiteY1473" fmla="*/ 450177 h 2786219"/>
              <a:gd name="connsiteX1474" fmla="*/ 3033775 w 4691511"/>
              <a:gd name="connsiteY1474" fmla="*/ 430023 h 2786219"/>
              <a:gd name="connsiteX1475" fmla="*/ 3023333 w 4691511"/>
              <a:gd name="connsiteY1475" fmla="*/ 406991 h 2786219"/>
              <a:gd name="connsiteX1476" fmla="*/ 3029454 w 4691511"/>
              <a:gd name="connsiteY1476" fmla="*/ 397993 h 2786219"/>
              <a:gd name="connsiteX1477" fmla="*/ 3071221 w 4691511"/>
              <a:gd name="connsiteY1477" fmla="*/ 386837 h 2786219"/>
              <a:gd name="connsiteX1478" fmla="*/ 3082743 w 4691511"/>
              <a:gd name="connsiteY1478" fmla="*/ 382158 h 2786219"/>
              <a:gd name="connsiteX1479" fmla="*/ 3076982 w 4691511"/>
              <a:gd name="connsiteY1479" fmla="*/ 371362 h 2786219"/>
              <a:gd name="connsiteX1480" fmla="*/ 3071941 w 4691511"/>
              <a:gd name="connsiteY1480" fmla="*/ 327456 h 2786219"/>
              <a:gd name="connsiteX1481" fmla="*/ 3104346 w 4691511"/>
              <a:gd name="connsiteY1481" fmla="*/ 291108 h 2786219"/>
              <a:gd name="connsiteX1482" fmla="*/ 3108307 w 4691511"/>
              <a:gd name="connsiteY1482" fmla="*/ 284990 h 2786219"/>
              <a:gd name="connsiteX1483" fmla="*/ 3129911 w 4691511"/>
              <a:gd name="connsiteY1483" fmla="*/ 274193 h 2786219"/>
              <a:gd name="connsiteX1484" fmla="*/ 3146114 w 4691511"/>
              <a:gd name="connsiteY1484" fmla="*/ 271674 h 2786219"/>
              <a:gd name="connsiteX1485" fmla="*/ 3173118 w 4691511"/>
              <a:gd name="connsiteY1485" fmla="*/ 247202 h 2786219"/>
              <a:gd name="connsiteX1486" fmla="*/ 3172758 w 4691511"/>
              <a:gd name="connsiteY1486" fmla="*/ 234966 h 2786219"/>
              <a:gd name="connsiteX1487" fmla="*/ 3164837 w 4691511"/>
              <a:gd name="connsiteY1487" fmla="*/ 220210 h 2786219"/>
              <a:gd name="connsiteX1488" fmla="*/ 3184640 w 4691511"/>
              <a:gd name="connsiteY1488" fmla="*/ 179903 h 2786219"/>
              <a:gd name="connsiteX1489" fmla="*/ 2594901 w 4691511"/>
              <a:gd name="connsiteY1489" fmla="*/ 175142 h 2786219"/>
              <a:gd name="connsiteX1490" fmla="*/ 2599107 w 4691511"/>
              <a:gd name="connsiteY1490" fmla="*/ 176553 h 2786219"/>
              <a:gd name="connsiteX1491" fmla="*/ 2599808 w 4691511"/>
              <a:gd name="connsiteY1491" fmla="*/ 188548 h 2786219"/>
              <a:gd name="connsiteX1492" fmla="*/ 2585788 w 4691511"/>
              <a:gd name="connsiteY1492" fmla="*/ 206539 h 2786219"/>
              <a:gd name="connsiteX1493" fmla="*/ 2578779 w 4691511"/>
              <a:gd name="connsiteY1493" fmla="*/ 193134 h 2786219"/>
              <a:gd name="connsiteX1494" fmla="*/ 2594901 w 4691511"/>
              <a:gd name="connsiteY1494" fmla="*/ 175142 h 2786219"/>
              <a:gd name="connsiteX1495" fmla="*/ 2690811 w 4691511"/>
              <a:gd name="connsiteY1495" fmla="*/ 156091 h 2786219"/>
              <a:gd name="connsiteX1496" fmla="*/ 2703138 w 4691511"/>
              <a:gd name="connsiteY1496" fmla="*/ 167005 h 2786219"/>
              <a:gd name="connsiteX1497" fmla="*/ 2694173 w 4691511"/>
              <a:gd name="connsiteY1497" fmla="*/ 172461 h 2786219"/>
              <a:gd name="connsiteX1498" fmla="*/ 2685208 w 4691511"/>
              <a:gd name="connsiteY1498" fmla="*/ 164822 h 2786219"/>
              <a:gd name="connsiteX1499" fmla="*/ 2690811 w 4691511"/>
              <a:gd name="connsiteY1499" fmla="*/ 156091 h 2786219"/>
              <a:gd name="connsiteX1500" fmla="*/ 1201559 w 4691511"/>
              <a:gd name="connsiteY1500" fmla="*/ 153155 h 2786219"/>
              <a:gd name="connsiteX1501" fmla="*/ 1216376 w 4691511"/>
              <a:gd name="connsiteY1501" fmla="*/ 174341 h 2786219"/>
              <a:gd name="connsiteX1502" fmla="*/ 1200853 w 4691511"/>
              <a:gd name="connsiteY1502" fmla="*/ 191508 h 2786219"/>
              <a:gd name="connsiteX1503" fmla="*/ 1189565 w 4691511"/>
              <a:gd name="connsiteY1503" fmla="*/ 173245 h 2786219"/>
              <a:gd name="connsiteX1504" fmla="*/ 1201559 w 4691511"/>
              <a:gd name="connsiteY1504" fmla="*/ 153155 h 2786219"/>
              <a:gd name="connsiteX1505" fmla="*/ 955301 w 4691511"/>
              <a:gd name="connsiteY1505" fmla="*/ 139541 h 2786219"/>
              <a:gd name="connsiteX1506" fmla="*/ 979061 w 4691511"/>
              <a:gd name="connsiteY1506" fmla="*/ 144185 h 2786219"/>
              <a:gd name="connsiteX1507" fmla="*/ 981941 w 4691511"/>
              <a:gd name="connsiteY1507" fmla="*/ 150971 h 2786219"/>
              <a:gd name="connsiteX1508" fmla="*/ 939462 w 4691511"/>
              <a:gd name="connsiteY1508" fmla="*/ 185976 h 2786219"/>
              <a:gd name="connsiteX1509" fmla="*/ 939462 w 4691511"/>
              <a:gd name="connsiteY1509" fmla="*/ 171331 h 2786219"/>
              <a:gd name="connsiteX1510" fmla="*/ 915342 w 4691511"/>
              <a:gd name="connsiteY1510" fmla="*/ 187405 h 2786219"/>
              <a:gd name="connsiteX1511" fmla="*/ 887263 w 4691511"/>
              <a:gd name="connsiteY1511" fmla="*/ 180618 h 2786219"/>
              <a:gd name="connsiteX1512" fmla="*/ 889063 w 4691511"/>
              <a:gd name="connsiteY1512" fmla="*/ 171688 h 2786219"/>
              <a:gd name="connsiteX1513" fmla="*/ 955301 w 4691511"/>
              <a:gd name="connsiteY1513" fmla="*/ 139541 h 2786219"/>
              <a:gd name="connsiteX1514" fmla="*/ 1034437 w 4691511"/>
              <a:gd name="connsiteY1514" fmla="*/ 137747 h 2786219"/>
              <a:gd name="connsiteX1515" fmla="*/ 1060082 w 4691511"/>
              <a:gd name="connsiteY1515" fmla="*/ 143745 h 2786219"/>
              <a:gd name="connsiteX1516" fmla="*/ 1043962 w 4691511"/>
              <a:gd name="connsiteY1516" fmla="*/ 162795 h 2786219"/>
              <a:gd name="connsiteX1517" fmla="*/ 1025645 w 4691511"/>
              <a:gd name="connsiteY1517" fmla="*/ 163500 h 2786219"/>
              <a:gd name="connsiteX1518" fmla="*/ 1023081 w 4691511"/>
              <a:gd name="connsiteY1518" fmla="*/ 151506 h 2786219"/>
              <a:gd name="connsiteX1519" fmla="*/ 1034437 w 4691511"/>
              <a:gd name="connsiteY1519" fmla="*/ 137747 h 2786219"/>
              <a:gd name="connsiteX1520" fmla="*/ 2710227 w 4691511"/>
              <a:gd name="connsiteY1520" fmla="*/ 124341 h 2786219"/>
              <a:gd name="connsiteX1521" fmla="*/ 2716822 w 4691511"/>
              <a:gd name="connsiteY1521" fmla="*/ 129914 h 2786219"/>
              <a:gd name="connsiteX1522" fmla="*/ 2705098 w 4691511"/>
              <a:gd name="connsiteY1522" fmla="*/ 141431 h 2786219"/>
              <a:gd name="connsiteX1523" fmla="*/ 2710227 w 4691511"/>
              <a:gd name="connsiteY1523" fmla="*/ 124341 h 2786219"/>
              <a:gd name="connsiteX1524" fmla="*/ 3123277 w 4691511"/>
              <a:gd name="connsiteY1524" fmla="*/ 120403 h 2786219"/>
              <a:gd name="connsiteX1525" fmla="*/ 3149535 w 4691511"/>
              <a:gd name="connsiteY1525" fmla="*/ 131675 h 2786219"/>
              <a:gd name="connsiteX1526" fmla="*/ 3153547 w 4691511"/>
              <a:gd name="connsiteY1526" fmla="*/ 155310 h 2786219"/>
              <a:gd name="connsiteX1527" fmla="*/ 3132029 w 4691511"/>
              <a:gd name="connsiteY1527" fmla="*/ 175309 h 2786219"/>
              <a:gd name="connsiteX1528" fmla="*/ 3115253 w 4691511"/>
              <a:gd name="connsiteY1528" fmla="*/ 169491 h 2786219"/>
              <a:gd name="connsiteX1529" fmla="*/ 3109054 w 4691511"/>
              <a:gd name="connsiteY1529" fmla="*/ 136766 h 2786219"/>
              <a:gd name="connsiteX1530" fmla="*/ 3123277 w 4691511"/>
              <a:gd name="connsiteY1530" fmla="*/ 120403 h 2786219"/>
              <a:gd name="connsiteX1531" fmla="*/ 3624817 w 4691511"/>
              <a:gd name="connsiteY1531" fmla="*/ 112093 h 2786219"/>
              <a:gd name="connsiteX1532" fmla="*/ 3644314 w 4691511"/>
              <a:gd name="connsiteY1532" fmla="*/ 118258 h 2786219"/>
              <a:gd name="connsiteX1533" fmla="*/ 3646119 w 4691511"/>
              <a:gd name="connsiteY1533" fmla="*/ 137477 h 2786219"/>
              <a:gd name="connsiteX1534" fmla="*/ 3614707 w 4691511"/>
              <a:gd name="connsiteY1534" fmla="*/ 166487 h 2786219"/>
              <a:gd name="connsiteX1535" fmla="*/ 3575352 w 4691511"/>
              <a:gd name="connsiteY1535" fmla="*/ 166124 h 2786219"/>
              <a:gd name="connsiteX1536" fmla="*/ 3556217 w 4691511"/>
              <a:gd name="connsiteY1536" fmla="*/ 134213 h 2786219"/>
              <a:gd name="connsiteX1537" fmla="*/ 3560188 w 4691511"/>
              <a:gd name="connsiteY1537" fmla="*/ 118983 h 2786219"/>
              <a:gd name="connsiteX1538" fmla="*/ 3574630 w 4691511"/>
              <a:gd name="connsiteY1538" fmla="*/ 119708 h 2786219"/>
              <a:gd name="connsiteX1539" fmla="*/ 3586184 w 4691511"/>
              <a:gd name="connsiteY1539" fmla="*/ 124785 h 2786219"/>
              <a:gd name="connsiteX1540" fmla="*/ 3610736 w 4691511"/>
              <a:gd name="connsiteY1540" fmla="*/ 122609 h 2786219"/>
              <a:gd name="connsiteX1541" fmla="*/ 3620845 w 4691511"/>
              <a:gd name="connsiteY1541" fmla="*/ 135301 h 2786219"/>
              <a:gd name="connsiteX1542" fmla="*/ 3620123 w 4691511"/>
              <a:gd name="connsiteY1542" fmla="*/ 126961 h 2786219"/>
              <a:gd name="connsiteX1543" fmla="*/ 3624817 w 4691511"/>
              <a:gd name="connsiteY1543" fmla="*/ 112093 h 2786219"/>
              <a:gd name="connsiteX1544" fmla="*/ 3699885 w 4691511"/>
              <a:gd name="connsiteY1544" fmla="*/ 110054 h 2786219"/>
              <a:gd name="connsiteX1545" fmla="*/ 3710708 w 4691511"/>
              <a:gd name="connsiteY1545" fmla="*/ 112855 h 2786219"/>
              <a:gd name="connsiteX1546" fmla="*/ 3717563 w 4691511"/>
              <a:gd name="connsiteY1546" fmla="*/ 121260 h 2786219"/>
              <a:gd name="connsiteX1547" fmla="*/ 3709987 w 4691511"/>
              <a:gd name="connsiteY1547" fmla="*/ 129314 h 2786219"/>
              <a:gd name="connsiteX1548" fmla="*/ 3679320 w 4691511"/>
              <a:gd name="connsiteY1548" fmla="*/ 122661 h 2786219"/>
              <a:gd name="connsiteX1549" fmla="*/ 3681124 w 4691511"/>
              <a:gd name="connsiteY1549" fmla="*/ 114606 h 2786219"/>
              <a:gd name="connsiteX1550" fmla="*/ 3699885 w 4691511"/>
              <a:gd name="connsiteY1550" fmla="*/ 110054 h 2786219"/>
              <a:gd name="connsiteX1551" fmla="*/ 1065546 w 4691511"/>
              <a:gd name="connsiteY1551" fmla="*/ 109721 h 2786219"/>
              <a:gd name="connsiteX1552" fmla="*/ 1078512 w 4691511"/>
              <a:gd name="connsiteY1552" fmla="*/ 114890 h 2786219"/>
              <a:gd name="connsiteX1553" fmla="*/ 1075201 w 4691511"/>
              <a:gd name="connsiteY1553" fmla="*/ 130765 h 2786219"/>
              <a:gd name="connsiteX1554" fmla="*/ 1050924 w 4691511"/>
              <a:gd name="connsiteY1554" fmla="*/ 114521 h 2786219"/>
              <a:gd name="connsiteX1555" fmla="*/ 1065546 w 4691511"/>
              <a:gd name="connsiteY1555" fmla="*/ 109721 h 2786219"/>
              <a:gd name="connsiteX1556" fmla="*/ 1148175 w 4691511"/>
              <a:gd name="connsiteY1556" fmla="*/ 103704 h 2786219"/>
              <a:gd name="connsiteX1557" fmla="*/ 1182834 w 4691511"/>
              <a:gd name="connsiteY1557" fmla="*/ 136324 h 2786219"/>
              <a:gd name="connsiteX1558" fmla="*/ 1159849 w 4691511"/>
              <a:gd name="connsiteY1558" fmla="*/ 182717 h 2786219"/>
              <a:gd name="connsiteX1559" fmla="*/ 1130298 w 4691511"/>
              <a:gd name="connsiteY1559" fmla="*/ 141035 h 2786219"/>
              <a:gd name="connsiteX1560" fmla="*/ 1148175 w 4691511"/>
              <a:gd name="connsiteY1560" fmla="*/ 103704 h 2786219"/>
              <a:gd name="connsiteX1561" fmla="*/ 3048951 w 4691511"/>
              <a:gd name="connsiteY1561" fmla="*/ 99414 h 2786219"/>
              <a:gd name="connsiteX1562" fmla="*/ 3050398 w 4691511"/>
              <a:gd name="connsiteY1562" fmla="*/ 99773 h 2786219"/>
              <a:gd name="connsiteX1563" fmla="*/ 3089834 w 4691511"/>
              <a:gd name="connsiteY1563" fmla="*/ 138195 h 2786219"/>
              <a:gd name="connsiteX1564" fmla="*/ 3080066 w 4691511"/>
              <a:gd name="connsiteY1564" fmla="*/ 151481 h 2786219"/>
              <a:gd name="connsiteX1565" fmla="*/ 3027605 w 4691511"/>
              <a:gd name="connsiteY1565" fmla="*/ 137477 h 2786219"/>
              <a:gd name="connsiteX1566" fmla="*/ 3017836 w 4691511"/>
              <a:gd name="connsiteY1566" fmla="*/ 120959 h 2786219"/>
              <a:gd name="connsiteX1567" fmla="*/ 3048951 w 4691511"/>
              <a:gd name="connsiteY1567" fmla="*/ 99414 h 2786219"/>
              <a:gd name="connsiteX1568" fmla="*/ 2994498 w 4691511"/>
              <a:gd name="connsiteY1568" fmla="*/ 56323 h 2786219"/>
              <a:gd name="connsiteX1569" fmla="*/ 3006227 w 4691511"/>
              <a:gd name="connsiteY1569" fmla="*/ 61294 h 2786219"/>
              <a:gd name="connsiteX1570" fmla="*/ 3023286 w 4691511"/>
              <a:gd name="connsiteY1570" fmla="*/ 81725 h 2786219"/>
              <a:gd name="connsiteX1571" fmla="*/ 3024708 w 4691511"/>
              <a:gd name="connsiteY1571" fmla="*/ 93399 h 2786219"/>
              <a:gd name="connsiteX1572" fmla="*/ 2993787 w 4691511"/>
              <a:gd name="connsiteY1572" fmla="*/ 108357 h 2786219"/>
              <a:gd name="connsiteX1573" fmla="*/ 2979215 w 4691511"/>
              <a:gd name="connsiteY1573" fmla="*/ 84278 h 2786219"/>
              <a:gd name="connsiteX1574" fmla="*/ 2979215 w 4691511"/>
              <a:gd name="connsiteY1574" fmla="*/ 80265 h 2786219"/>
              <a:gd name="connsiteX1575" fmla="*/ 2978149 w 4691511"/>
              <a:gd name="connsiteY1575" fmla="*/ 80265 h 2786219"/>
              <a:gd name="connsiteX1576" fmla="*/ 2983836 w 4691511"/>
              <a:gd name="connsiteY1576" fmla="*/ 62024 h 2786219"/>
              <a:gd name="connsiteX1577" fmla="*/ 2994498 w 4691511"/>
              <a:gd name="connsiteY1577" fmla="*/ 56323 h 2786219"/>
              <a:gd name="connsiteX1578" fmla="*/ 1305626 w 4691511"/>
              <a:gd name="connsiteY1578" fmla="*/ 51163 h 2786219"/>
              <a:gd name="connsiteX1579" fmla="*/ 1315015 w 4691511"/>
              <a:gd name="connsiteY1579" fmla="*/ 52240 h 2786219"/>
              <a:gd name="connsiteX1580" fmla="*/ 1318987 w 4691511"/>
              <a:gd name="connsiteY1580" fmla="*/ 67311 h 2786219"/>
              <a:gd name="connsiteX1581" fmla="*/ 1325848 w 4691511"/>
              <a:gd name="connsiteY1581" fmla="*/ 106425 h 2786219"/>
              <a:gd name="connsiteX1582" fmla="*/ 1326931 w 4691511"/>
              <a:gd name="connsiteY1582" fmla="*/ 125803 h 2786219"/>
              <a:gd name="connsiteX1583" fmla="*/ 1328015 w 4691511"/>
              <a:gd name="connsiteY1583" fmla="*/ 151640 h 2786219"/>
              <a:gd name="connsiteX1584" fmla="*/ 1322237 w 4691511"/>
              <a:gd name="connsiteY1584" fmla="*/ 165276 h 2786219"/>
              <a:gd name="connsiteX1585" fmla="*/ 1295876 w 4691511"/>
              <a:gd name="connsiteY1585" fmla="*/ 177118 h 2786219"/>
              <a:gd name="connsiteX1586" fmla="*/ 1291182 w 4691511"/>
              <a:gd name="connsiteY1586" fmla="*/ 179271 h 2786219"/>
              <a:gd name="connsiteX1587" fmla="*/ 1256515 w 4691511"/>
              <a:gd name="connsiteY1587" fmla="*/ 195061 h 2786219"/>
              <a:gd name="connsiteX1588" fmla="*/ 1246404 w 4691511"/>
              <a:gd name="connsiteY1588" fmla="*/ 191831 h 2786219"/>
              <a:gd name="connsiteX1589" fmla="*/ 1245321 w 4691511"/>
              <a:gd name="connsiteY1589" fmla="*/ 162764 h 2786219"/>
              <a:gd name="connsiteX1590" fmla="*/ 1260126 w 4691511"/>
              <a:gd name="connsiteY1590" fmla="*/ 154152 h 2786219"/>
              <a:gd name="connsiteX1591" fmla="*/ 1264460 w 4691511"/>
              <a:gd name="connsiteY1591" fmla="*/ 152716 h 2786219"/>
              <a:gd name="connsiteX1592" fmla="*/ 1250015 w 4691511"/>
              <a:gd name="connsiteY1592" fmla="*/ 127956 h 2786219"/>
              <a:gd name="connsiteX1593" fmla="*/ 1271682 w 4691511"/>
              <a:gd name="connsiteY1593" fmla="*/ 105708 h 2786219"/>
              <a:gd name="connsiteX1594" fmla="*/ 1268432 w 4691511"/>
              <a:gd name="connsiteY1594" fmla="*/ 95660 h 2786219"/>
              <a:gd name="connsiteX1595" fmla="*/ 1271321 w 4691511"/>
              <a:gd name="connsiteY1595" fmla="*/ 84536 h 2786219"/>
              <a:gd name="connsiteX1596" fmla="*/ 1305626 w 4691511"/>
              <a:gd name="connsiteY1596" fmla="*/ 51163 h 2786219"/>
              <a:gd name="connsiteX1597" fmla="*/ 1865255 w 4691511"/>
              <a:gd name="connsiteY1597" fmla="*/ 42936 h 2786219"/>
              <a:gd name="connsiteX1598" fmla="*/ 1914532 w 4691511"/>
              <a:gd name="connsiteY1598" fmla="*/ 56975 h 2786219"/>
              <a:gd name="connsiteX1599" fmla="*/ 1921366 w 4691511"/>
              <a:gd name="connsiteY1599" fmla="*/ 66694 h 2786219"/>
              <a:gd name="connsiteX1600" fmla="*/ 1911295 w 4691511"/>
              <a:gd name="connsiteY1600" fmla="*/ 70654 h 2786219"/>
              <a:gd name="connsiteX1601" fmla="*/ 1872089 w 4691511"/>
              <a:gd name="connsiteY1601" fmla="*/ 69934 h 2786219"/>
              <a:gd name="connsiteX1602" fmla="*/ 1851228 w 4691511"/>
              <a:gd name="connsiteY1602" fmla="*/ 74614 h 2786219"/>
              <a:gd name="connsiteX1603" fmla="*/ 1851947 w 4691511"/>
              <a:gd name="connsiteY1603" fmla="*/ 78573 h 2786219"/>
              <a:gd name="connsiteX1604" fmla="*/ 1859500 w 4691511"/>
              <a:gd name="connsiteY1604" fmla="*/ 79293 h 2786219"/>
              <a:gd name="connsiteX1605" fmla="*/ 1925323 w 4691511"/>
              <a:gd name="connsiteY1605" fmla="*/ 79293 h 2786219"/>
              <a:gd name="connsiteX1606" fmla="*/ 1935753 w 4691511"/>
              <a:gd name="connsiteY1606" fmla="*/ 88293 h 2786219"/>
              <a:gd name="connsiteX1607" fmla="*/ 1944746 w 4691511"/>
              <a:gd name="connsiteY1607" fmla="*/ 94772 h 2786219"/>
              <a:gd name="connsiteX1608" fmla="*/ 1958054 w 4691511"/>
              <a:gd name="connsiteY1608" fmla="*/ 118531 h 2786219"/>
              <a:gd name="connsiteX1609" fmla="*/ 1944746 w 4691511"/>
              <a:gd name="connsiteY1609" fmla="*/ 127530 h 2786219"/>
              <a:gd name="connsiteX1610" fmla="*/ 1885038 w 4691511"/>
              <a:gd name="connsiteY1610" fmla="*/ 131130 h 2786219"/>
              <a:gd name="connsiteX1611" fmla="*/ 1858062 w 4691511"/>
              <a:gd name="connsiteY1611" fmla="*/ 138330 h 2786219"/>
              <a:gd name="connsiteX1612" fmla="*/ 1858781 w 4691511"/>
              <a:gd name="connsiteY1612" fmla="*/ 143009 h 2786219"/>
              <a:gd name="connsiteX1613" fmla="*/ 1871730 w 4691511"/>
              <a:gd name="connsiteY1613" fmla="*/ 141209 h 2786219"/>
              <a:gd name="connsiteX1614" fmla="*/ 1900505 w 4691511"/>
              <a:gd name="connsiteY1614" fmla="*/ 137970 h 2786219"/>
              <a:gd name="connsiteX1615" fmla="*/ 1914892 w 4691511"/>
              <a:gd name="connsiteY1615" fmla="*/ 158848 h 2786219"/>
              <a:gd name="connsiteX1616" fmla="*/ 1940070 w 4691511"/>
              <a:gd name="connsiteY1616" fmla="*/ 150929 h 2786219"/>
              <a:gd name="connsiteX1617" fmla="*/ 1953738 w 4691511"/>
              <a:gd name="connsiteY1617" fmla="*/ 149849 h 2786219"/>
              <a:gd name="connsiteX1618" fmla="*/ 1950141 w 4691511"/>
              <a:gd name="connsiteY1618" fmla="*/ 163168 h 2786219"/>
              <a:gd name="connsiteX1619" fmla="*/ 1930718 w 4691511"/>
              <a:gd name="connsiteY1619" fmla="*/ 190167 h 2786219"/>
              <a:gd name="connsiteX1620" fmla="*/ 1988627 w 4691511"/>
              <a:gd name="connsiteY1620" fmla="*/ 163168 h 2786219"/>
              <a:gd name="connsiteX1621" fmla="*/ 2032868 w 4691511"/>
              <a:gd name="connsiteY1621" fmla="*/ 182607 h 2786219"/>
              <a:gd name="connsiteX1622" fmla="*/ 2029990 w 4691511"/>
              <a:gd name="connsiteY1622" fmla="*/ 189807 h 2786219"/>
              <a:gd name="connsiteX1623" fmla="*/ 1994022 w 4691511"/>
              <a:gd name="connsiteY1623" fmla="*/ 213925 h 2786219"/>
              <a:gd name="connsiteX1624" fmla="*/ 1991864 w 4691511"/>
              <a:gd name="connsiteY1624" fmla="*/ 214645 h 2786219"/>
              <a:gd name="connsiteX1625" fmla="*/ 1965247 w 4691511"/>
              <a:gd name="connsiteY1625" fmla="*/ 231204 h 2786219"/>
              <a:gd name="connsiteX1626" fmla="*/ 1959133 w 4691511"/>
              <a:gd name="connsiteY1626" fmla="*/ 237324 h 2786219"/>
              <a:gd name="connsiteX1627" fmla="*/ 1979994 w 4691511"/>
              <a:gd name="connsiteY1627" fmla="*/ 239484 h 2786219"/>
              <a:gd name="connsiteX1628" fmla="*/ 1976038 w 4691511"/>
              <a:gd name="connsiteY1628" fmla="*/ 251363 h 2786219"/>
              <a:gd name="connsiteX1629" fmla="*/ 1956615 w 4691511"/>
              <a:gd name="connsiteY1629" fmla="*/ 298880 h 2786219"/>
              <a:gd name="connsiteX1630" fmla="*/ 1946544 w 4691511"/>
              <a:gd name="connsiteY1630" fmla="*/ 316159 h 2786219"/>
              <a:gd name="connsiteX1631" fmla="*/ 1947623 w 4691511"/>
              <a:gd name="connsiteY1631" fmla="*/ 343517 h 2786219"/>
              <a:gd name="connsiteX1632" fmla="*/ 1937192 w 4691511"/>
              <a:gd name="connsiteY1632" fmla="*/ 368715 h 2786219"/>
              <a:gd name="connsiteX1633" fmla="*/ 1928560 w 4691511"/>
              <a:gd name="connsiteY1633" fmla="*/ 388154 h 2786219"/>
              <a:gd name="connsiteX1634" fmla="*/ 1936832 w 4691511"/>
              <a:gd name="connsiteY1634" fmla="*/ 405793 h 2786219"/>
              <a:gd name="connsiteX1635" fmla="*/ 1923884 w 4691511"/>
              <a:gd name="connsiteY1635" fmla="*/ 423792 h 2786219"/>
              <a:gd name="connsiteX1636" fmla="*/ 1935394 w 4691511"/>
              <a:gd name="connsiteY1636" fmla="*/ 451510 h 2786219"/>
              <a:gd name="connsiteX1637" fmla="*/ 1911655 w 4691511"/>
              <a:gd name="connsiteY1637" fmla="*/ 457990 h 2786219"/>
              <a:gd name="connsiteX1638" fmla="*/ 1918489 w 4691511"/>
              <a:gd name="connsiteY1638" fmla="*/ 469869 h 2786219"/>
              <a:gd name="connsiteX1639" fmla="*/ 1913453 w 4691511"/>
              <a:gd name="connsiteY1639" fmla="*/ 482828 h 2786219"/>
              <a:gd name="connsiteX1640" fmla="*/ 1888275 w 4691511"/>
              <a:gd name="connsiteY1640" fmla="*/ 477069 h 2786219"/>
              <a:gd name="connsiteX1641" fmla="*/ 1873168 w 4691511"/>
              <a:gd name="connsiteY1641" fmla="*/ 477069 h 2786219"/>
              <a:gd name="connsiteX1642" fmla="*/ 1858062 w 4691511"/>
              <a:gd name="connsiteY1642" fmla="*/ 486068 h 2786219"/>
              <a:gd name="connsiteX1643" fmla="*/ 1863097 w 4691511"/>
              <a:gd name="connsiteY1643" fmla="*/ 499387 h 2786219"/>
              <a:gd name="connsiteX1644" fmla="*/ 1876406 w 4691511"/>
              <a:gd name="connsiteY1644" fmla="*/ 517386 h 2786219"/>
              <a:gd name="connsiteX1645" fmla="*/ 1899785 w 4691511"/>
              <a:gd name="connsiteY1645" fmla="*/ 559863 h 2786219"/>
              <a:gd name="connsiteX1646" fmla="*/ 1896548 w 4691511"/>
              <a:gd name="connsiteY1646" fmla="*/ 571023 h 2786219"/>
              <a:gd name="connsiteX1647" fmla="*/ 1883239 w 4691511"/>
              <a:gd name="connsiteY1647" fmla="*/ 570303 h 2786219"/>
              <a:gd name="connsiteX1648" fmla="*/ 1857342 w 4691511"/>
              <a:gd name="connsiteY1648" fmla="*/ 549784 h 2786219"/>
              <a:gd name="connsiteX1649" fmla="*/ 1844394 w 4691511"/>
              <a:gd name="connsiteY1649" fmla="*/ 573543 h 2786219"/>
              <a:gd name="connsiteX1650" fmla="*/ 1833244 w 4691511"/>
              <a:gd name="connsiteY1650" fmla="*/ 567423 h 2786219"/>
              <a:gd name="connsiteX1651" fmla="*/ 1835042 w 4691511"/>
              <a:gd name="connsiteY1651" fmla="*/ 563103 h 2786219"/>
              <a:gd name="connsiteX1652" fmla="*/ 1822453 w 4691511"/>
              <a:gd name="connsiteY1652" fmla="*/ 573543 h 2786219"/>
              <a:gd name="connsiteX1653" fmla="*/ 1840078 w 4691511"/>
              <a:gd name="connsiteY1653" fmla="*/ 582182 h 2786219"/>
              <a:gd name="connsiteX1654" fmla="*/ 1860579 w 4691511"/>
              <a:gd name="connsiteY1654" fmla="*/ 584342 h 2786219"/>
              <a:gd name="connsiteX1655" fmla="*/ 1877844 w 4691511"/>
              <a:gd name="connsiteY1655" fmla="*/ 590821 h 2786219"/>
              <a:gd name="connsiteX1656" fmla="*/ 1867413 w 4691511"/>
              <a:gd name="connsiteY1656" fmla="*/ 605940 h 2786219"/>
              <a:gd name="connsiteX1657" fmla="*/ 1812742 w 4691511"/>
              <a:gd name="connsiteY1657" fmla="*/ 631499 h 2786219"/>
              <a:gd name="connsiteX1658" fmla="*/ 1777133 w 4691511"/>
              <a:gd name="connsiteY1658" fmla="*/ 634739 h 2786219"/>
              <a:gd name="connsiteX1659" fmla="*/ 1765983 w 4691511"/>
              <a:gd name="connsiteY1659" fmla="*/ 642658 h 2786219"/>
              <a:gd name="connsiteX1660" fmla="*/ 1732892 w 4691511"/>
              <a:gd name="connsiteY1660" fmla="*/ 678296 h 2786219"/>
              <a:gd name="connsiteX1661" fmla="*/ 1699082 w 4691511"/>
              <a:gd name="connsiteY1661" fmla="*/ 686215 h 2786219"/>
              <a:gd name="connsiteX1662" fmla="*/ 1693327 w 4691511"/>
              <a:gd name="connsiteY1662" fmla="*/ 686215 h 2786219"/>
              <a:gd name="connsiteX1663" fmla="*/ 1659157 w 4691511"/>
              <a:gd name="connsiteY1663" fmla="*/ 709614 h 2786219"/>
              <a:gd name="connsiteX1664" fmla="*/ 1648367 w 4691511"/>
              <a:gd name="connsiteY1664" fmla="*/ 725453 h 2786219"/>
              <a:gd name="connsiteX1665" fmla="*/ 1630383 w 4691511"/>
              <a:gd name="connsiteY1665" fmla="*/ 758211 h 2786219"/>
              <a:gd name="connsiteX1666" fmla="*/ 1619952 w 4691511"/>
              <a:gd name="connsiteY1666" fmla="*/ 778730 h 2786219"/>
              <a:gd name="connsiteX1667" fmla="*/ 1596932 w 4691511"/>
              <a:gd name="connsiteY1667" fmla="*/ 832006 h 2786219"/>
              <a:gd name="connsiteX1668" fmla="*/ 1577869 w 4691511"/>
              <a:gd name="connsiteY1668" fmla="*/ 812207 h 2786219"/>
              <a:gd name="connsiteX1669" fmla="*/ 1567438 w 4691511"/>
              <a:gd name="connsiteY1669" fmla="*/ 805368 h 2786219"/>
              <a:gd name="connsiteX1670" fmla="*/ 1534347 w 4691511"/>
              <a:gd name="connsiteY1670" fmla="*/ 777650 h 2786219"/>
              <a:gd name="connsiteX1671" fmla="*/ 1526794 w 4691511"/>
              <a:gd name="connsiteY1671" fmla="*/ 751731 h 2786219"/>
              <a:gd name="connsiteX1672" fmla="*/ 1534707 w 4691511"/>
              <a:gd name="connsiteY1672" fmla="*/ 715734 h 2786219"/>
              <a:gd name="connsiteX1673" fmla="*/ 1517802 w 4691511"/>
              <a:gd name="connsiteY1673" fmla="*/ 679376 h 2786219"/>
              <a:gd name="connsiteX1674" fmla="*/ 1521039 w 4691511"/>
              <a:gd name="connsiteY1674" fmla="*/ 632939 h 2786219"/>
              <a:gd name="connsiteX1675" fmla="*/ 1552691 w 4691511"/>
              <a:gd name="connsiteY1675" fmla="*/ 604141 h 2786219"/>
              <a:gd name="connsiteX1676" fmla="*/ 1555209 w 4691511"/>
              <a:gd name="connsiteY1676" fmla="*/ 597301 h 2786219"/>
              <a:gd name="connsiteX1677" fmla="*/ 1540822 w 4691511"/>
              <a:gd name="connsiteY1677" fmla="*/ 554824 h 2786219"/>
              <a:gd name="connsiteX1678" fmla="*/ 1533988 w 4691511"/>
              <a:gd name="connsiteY1678" fmla="*/ 549424 h 2786219"/>
              <a:gd name="connsiteX1679" fmla="*/ 1533628 w 4691511"/>
              <a:gd name="connsiteY1679" fmla="*/ 538985 h 2786219"/>
              <a:gd name="connsiteX1680" fmla="*/ 1542980 w 4691511"/>
              <a:gd name="connsiteY1680" fmla="*/ 538265 h 2786219"/>
              <a:gd name="connsiteX1681" fmla="*/ 1547296 w 4691511"/>
              <a:gd name="connsiteY1681" fmla="*/ 540425 h 2786219"/>
              <a:gd name="connsiteX1682" fmla="*/ 1561683 w 4691511"/>
              <a:gd name="connsiteY1682" fmla="*/ 545104 h 2786219"/>
              <a:gd name="connsiteX1683" fmla="*/ 1563482 w 4691511"/>
              <a:gd name="connsiteY1683" fmla="*/ 527465 h 2786219"/>
              <a:gd name="connsiteX1684" fmla="*/ 1560964 w 4691511"/>
              <a:gd name="connsiteY1684" fmla="*/ 515586 h 2786219"/>
              <a:gd name="connsiteX1685" fmla="*/ 1541901 w 4691511"/>
              <a:gd name="connsiteY1685" fmla="*/ 508387 h 2786219"/>
              <a:gd name="connsiteX1686" fmla="*/ 1526794 w 4691511"/>
              <a:gd name="connsiteY1686" fmla="*/ 513426 h 2786219"/>
              <a:gd name="connsiteX1687" fmla="*/ 1538304 w 4691511"/>
              <a:gd name="connsiteY1687" fmla="*/ 479228 h 2786219"/>
              <a:gd name="connsiteX1688" fmla="*/ 1538304 w 4691511"/>
              <a:gd name="connsiteY1688" fmla="*/ 402913 h 2786219"/>
              <a:gd name="connsiteX1689" fmla="*/ 1533628 w 4691511"/>
              <a:gd name="connsiteY1689" fmla="*/ 376275 h 2786219"/>
              <a:gd name="connsiteX1690" fmla="*/ 1514565 w 4691511"/>
              <a:gd name="connsiteY1690" fmla="*/ 349277 h 2786219"/>
              <a:gd name="connsiteX1691" fmla="*/ 1456296 w 4691511"/>
              <a:gd name="connsiteY1691" fmla="*/ 332358 h 2786219"/>
              <a:gd name="connsiteX1692" fmla="*/ 1436873 w 4691511"/>
              <a:gd name="connsiteY1692" fmla="*/ 310039 h 2786219"/>
              <a:gd name="connsiteX1693" fmla="*/ 1427162 w 4691511"/>
              <a:gd name="connsiteY1693" fmla="*/ 287721 h 2786219"/>
              <a:gd name="connsiteX1694" fmla="*/ 1470324 w 4691511"/>
              <a:gd name="connsiteY1694" fmla="*/ 280881 h 2786219"/>
              <a:gd name="connsiteX1695" fmla="*/ 1471043 w 4691511"/>
              <a:gd name="connsiteY1695" fmla="*/ 276921 h 2786219"/>
              <a:gd name="connsiteX1696" fmla="*/ 1460612 w 4691511"/>
              <a:gd name="connsiteY1696" fmla="*/ 272242 h 2786219"/>
              <a:gd name="connsiteX1697" fmla="*/ 1432917 w 4691511"/>
              <a:gd name="connsiteY1697" fmla="*/ 243083 h 2786219"/>
              <a:gd name="connsiteX1698" fmla="*/ 1441189 w 4691511"/>
              <a:gd name="connsiteY1698" fmla="*/ 227244 h 2786219"/>
              <a:gd name="connsiteX1699" fmla="*/ 1501257 w 4691511"/>
              <a:gd name="connsiteY1699" fmla="*/ 212125 h 2786219"/>
              <a:gd name="connsiteX1700" fmla="*/ 1539743 w 4691511"/>
              <a:gd name="connsiteY1700" fmla="*/ 178647 h 2786219"/>
              <a:gd name="connsiteX1701" fmla="*/ 1523557 w 4691511"/>
              <a:gd name="connsiteY1701" fmla="*/ 168208 h 2786219"/>
              <a:gd name="connsiteX1702" fmla="*/ 1554490 w 4691511"/>
              <a:gd name="connsiteY1702" fmla="*/ 138690 h 2786219"/>
              <a:gd name="connsiteX1703" fmla="*/ 1579308 w 4691511"/>
              <a:gd name="connsiteY1703" fmla="*/ 132570 h 2786219"/>
              <a:gd name="connsiteX1704" fmla="*/ 1592976 w 4691511"/>
              <a:gd name="connsiteY1704" fmla="*/ 121411 h 2786219"/>
              <a:gd name="connsiteX1705" fmla="*/ 1605205 w 4691511"/>
              <a:gd name="connsiteY1705" fmla="*/ 101972 h 2786219"/>
              <a:gd name="connsiteX1706" fmla="*/ 1629663 w 4691511"/>
              <a:gd name="connsiteY1706" fmla="*/ 100532 h 2786219"/>
              <a:gd name="connsiteX1707" fmla="*/ 1671746 w 4691511"/>
              <a:gd name="connsiteY1707" fmla="*/ 89373 h 2786219"/>
              <a:gd name="connsiteX1708" fmla="*/ 1677141 w 4691511"/>
              <a:gd name="connsiteY1708" fmla="*/ 99092 h 2786219"/>
              <a:gd name="connsiteX1709" fmla="*/ 1672825 w 4691511"/>
              <a:gd name="connsiteY1709" fmla="*/ 117811 h 2786219"/>
              <a:gd name="connsiteX1710" fmla="*/ 1695485 w 4691511"/>
              <a:gd name="connsiteY1710" fmla="*/ 123571 h 2786219"/>
              <a:gd name="connsiteX1711" fmla="*/ 1707714 w 4691511"/>
              <a:gd name="connsiteY1711" fmla="*/ 112771 h 2786219"/>
              <a:gd name="connsiteX1712" fmla="*/ 1717785 w 4691511"/>
              <a:gd name="connsiteY1712" fmla="*/ 94412 h 2786219"/>
              <a:gd name="connsiteX1713" fmla="*/ 1729295 w 4691511"/>
              <a:gd name="connsiteY1713" fmla="*/ 112771 h 2786219"/>
              <a:gd name="connsiteX1714" fmla="*/ 1737208 w 4691511"/>
              <a:gd name="connsiteY1714" fmla="*/ 131850 h 2786219"/>
              <a:gd name="connsiteX1715" fmla="*/ 1751236 w 4691511"/>
              <a:gd name="connsiteY1715" fmla="*/ 138690 h 2786219"/>
              <a:gd name="connsiteX1716" fmla="*/ 1752675 w 4691511"/>
              <a:gd name="connsiteY1716" fmla="*/ 127170 h 2786219"/>
              <a:gd name="connsiteX1717" fmla="*/ 1748358 w 4691511"/>
              <a:gd name="connsiteY1717" fmla="*/ 103052 h 2786219"/>
              <a:gd name="connsiteX1718" fmla="*/ 1764185 w 4691511"/>
              <a:gd name="connsiteY1718" fmla="*/ 84333 h 2786219"/>
              <a:gd name="connsiteX1719" fmla="*/ 1782169 w 4691511"/>
              <a:gd name="connsiteY1719" fmla="*/ 83613 h 2786219"/>
              <a:gd name="connsiteX1720" fmla="*/ 1779291 w 4691511"/>
              <a:gd name="connsiteY1720" fmla="*/ 75334 h 2786219"/>
              <a:gd name="connsiteX1721" fmla="*/ 1780011 w 4691511"/>
              <a:gd name="connsiteY1721" fmla="*/ 62734 h 2786219"/>
              <a:gd name="connsiteX1722" fmla="*/ 1794758 w 4691511"/>
              <a:gd name="connsiteY1722" fmla="*/ 59135 h 2786219"/>
              <a:gd name="connsiteX1723" fmla="*/ 1802311 w 4691511"/>
              <a:gd name="connsiteY1723" fmla="*/ 63454 h 2786219"/>
              <a:gd name="connsiteX1724" fmla="*/ 1823892 w 4691511"/>
              <a:gd name="connsiteY1724" fmla="*/ 59495 h 2786219"/>
              <a:gd name="connsiteX1725" fmla="*/ 1865255 w 4691511"/>
              <a:gd name="connsiteY1725" fmla="*/ 42936 h 2786219"/>
              <a:gd name="connsiteX1726" fmla="*/ 1521415 w 4691511"/>
              <a:gd name="connsiteY1726" fmla="*/ 1810 h 2786219"/>
              <a:gd name="connsiteX1727" fmla="*/ 1546937 w 4691511"/>
              <a:gd name="connsiteY1727" fmla="*/ 7575 h 2786219"/>
              <a:gd name="connsiteX1728" fmla="*/ 1583602 w 4691511"/>
              <a:gd name="connsiteY1728" fmla="*/ 30633 h 2786219"/>
              <a:gd name="connsiteX1729" fmla="*/ 1594745 w 4691511"/>
              <a:gd name="connsiteY1729" fmla="*/ 39280 h 2786219"/>
              <a:gd name="connsiteX1730" fmla="*/ 1611281 w 4691511"/>
              <a:gd name="connsiteY1730" fmla="*/ 52250 h 2786219"/>
              <a:gd name="connsiteX1731" fmla="*/ 1613797 w 4691511"/>
              <a:gd name="connsiteY1731" fmla="*/ 59095 h 2786219"/>
              <a:gd name="connsiteX1732" fmla="*/ 1605889 w 4691511"/>
              <a:gd name="connsiteY1732" fmla="*/ 90440 h 2786219"/>
              <a:gd name="connsiteX1733" fmla="*/ 1561315 w 4691511"/>
              <a:gd name="connsiteY1733" fmla="*/ 99807 h 2786219"/>
              <a:gd name="connsiteX1734" fmla="*/ 1549094 w 4691511"/>
              <a:gd name="connsiteY1734" fmla="*/ 108814 h 2786219"/>
              <a:gd name="connsiteX1735" fmla="*/ 1552688 w 4691511"/>
              <a:gd name="connsiteY1735" fmla="*/ 110256 h 2786219"/>
              <a:gd name="connsiteX1736" fmla="*/ 1561675 w 4691511"/>
              <a:gd name="connsiteY1736" fmla="*/ 114219 h 2786219"/>
              <a:gd name="connsiteX1737" fmla="*/ 1554845 w 4691511"/>
              <a:gd name="connsiteY1737" fmla="*/ 121785 h 2786219"/>
              <a:gd name="connsiteX1738" fmla="*/ 1527886 w 4691511"/>
              <a:gd name="connsiteY1738" fmla="*/ 136556 h 2786219"/>
              <a:gd name="connsiteX1739" fmla="*/ 1492658 w 4691511"/>
              <a:gd name="connsiteY1739" fmla="*/ 153129 h 2786219"/>
              <a:gd name="connsiteX1740" fmla="*/ 1476483 w 4691511"/>
              <a:gd name="connsiteY1740" fmla="*/ 167180 h 2786219"/>
              <a:gd name="connsiteX1741" fmla="*/ 1457431 w 4691511"/>
              <a:gd name="connsiteY1741" fmla="*/ 172945 h 2786219"/>
              <a:gd name="connsiteX1742" fmla="*/ 1445569 w 4691511"/>
              <a:gd name="connsiteY1742" fmla="*/ 173305 h 2786219"/>
              <a:gd name="connsiteX1743" fmla="*/ 1422923 w 4691511"/>
              <a:gd name="connsiteY1743" fmla="*/ 176548 h 2786219"/>
              <a:gd name="connsiteX1744" fmla="*/ 1404950 w 4691511"/>
              <a:gd name="connsiteY1744" fmla="*/ 184474 h 2786219"/>
              <a:gd name="connsiteX1745" fmla="*/ 1412139 w 4691511"/>
              <a:gd name="connsiteY1745" fmla="*/ 198525 h 2786219"/>
              <a:gd name="connsiteX1746" fmla="*/ 1414296 w 4691511"/>
              <a:gd name="connsiteY1746" fmla="*/ 212216 h 2786219"/>
              <a:gd name="connsiteX1747" fmla="*/ 1389493 w 4691511"/>
              <a:gd name="connsiteY1747" fmla="*/ 237076 h 2786219"/>
              <a:gd name="connsiteX1748" fmla="*/ 1361455 w 4691511"/>
              <a:gd name="connsiteY1748" fmla="*/ 255811 h 2786219"/>
              <a:gd name="connsiteX1749" fmla="*/ 1340247 w 4691511"/>
              <a:gd name="connsiteY1749" fmla="*/ 265178 h 2786219"/>
              <a:gd name="connsiteX1750" fmla="*/ 1344201 w 4691511"/>
              <a:gd name="connsiteY1750" fmla="*/ 274545 h 2786219"/>
              <a:gd name="connsiteX1751" fmla="*/ 1342763 w 4691511"/>
              <a:gd name="connsiteY1751" fmla="*/ 293280 h 2786219"/>
              <a:gd name="connsiteX1752" fmla="*/ 1313647 w 4691511"/>
              <a:gd name="connsiteY1752" fmla="*/ 296883 h 2786219"/>
              <a:gd name="connsiteX1753" fmla="*/ 1273028 w 4691511"/>
              <a:gd name="connsiteY1753" fmla="*/ 283913 h 2786219"/>
              <a:gd name="connsiteX1754" fmla="*/ 1233487 w 4691511"/>
              <a:gd name="connsiteY1754" fmla="*/ 265538 h 2786219"/>
              <a:gd name="connsiteX1755" fmla="*/ 1259728 w 4691511"/>
              <a:gd name="connsiteY1755" fmla="*/ 247884 h 2786219"/>
              <a:gd name="connsiteX1756" fmla="*/ 1272309 w 4691511"/>
              <a:gd name="connsiteY1756" fmla="*/ 234554 h 2786219"/>
              <a:gd name="connsiteX1757" fmla="*/ 1276263 w 4691511"/>
              <a:gd name="connsiteY1757" fmla="*/ 218341 h 2786219"/>
              <a:gd name="connsiteX1758" fmla="*/ 1302503 w 4691511"/>
              <a:gd name="connsiteY1758" fmla="*/ 242840 h 2786219"/>
              <a:gd name="connsiteX1759" fmla="*/ 1304660 w 4691511"/>
              <a:gd name="connsiteY1759" fmla="*/ 216900 h 2786219"/>
              <a:gd name="connsiteX1760" fmla="*/ 1291720 w 4691511"/>
              <a:gd name="connsiteY1760" fmla="*/ 205731 h 2786219"/>
              <a:gd name="connsiteX1761" fmla="*/ 1311490 w 4691511"/>
              <a:gd name="connsiteY1761" fmla="*/ 181952 h 2786219"/>
              <a:gd name="connsiteX1762" fmla="*/ 1345639 w 4691511"/>
              <a:gd name="connsiteY1762" fmla="*/ 188437 h 2786219"/>
              <a:gd name="connsiteX1763" fmla="*/ 1337371 w 4691511"/>
              <a:gd name="connsiteY1763" fmla="*/ 148806 h 2786219"/>
              <a:gd name="connsiteX1764" fmla="*/ 1340606 w 4691511"/>
              <a:gd name="connsiteY1764" fmla="*/ 125748 h 2786219"/>
              <a:gd name="connsiteX1765" fmla="*/ 1358579 w 4691511"/>
              <a:gd name="connsiteY1765" fmla="*/ 121064 h 2786219"/>
              <a:gd name="connsiteX1766" fmla="*/ 1367206 w 4691511"/>
              <a:gd name="connsiteY1766" fmla="*/ 129351 h 2786219"/>
              <a:gd name="connsiteX1767" fmla="*/ 1383023 w 4691511"/>
              <a:gd name="connsiteY1767" fmla="*/ 127909 h 2786219"/>
              <a:gd name="connsiteX1768" fmla="*/ 1392728 w 4691511"/>
              <a:gd name="connsiteY1768" fmla="*/ 122865 h 2786219"/>
              <a:gd name="connsiteX1769" fmla="*/ 1442334 w 4691511"/>
              <a:gd name="connsiteY1769" fmla="*/ 118182 h 2786219"/>
              <a:gd name="connsiteX1770" fmla="*/ 1438380 w 4691511"/>
              <a:gd name="connsiteY1770" fmla="*/ 104491 h 2786219"/>
              <a:gd name="connsiteX1771" fmla="*/ 1428674 w 4691511"/>
              <a:gd name="connsiteY1771" fmla="*/ 107734 h 2786219"/>
              <a:gd name="connsiteX1772" fmla="*/ 1393088 w 4691511"/>
              <a:gd name="connsiteY1772" fmla="*/ 108454 h 2786219"/>
              <a:gd name="connsiteX1773" fmla="*/ 1373677 w 4691511"/>
              <a:gd name="connsiteY1773" fmla="*/ 105572 h 2786219"/>
              <a:gd name="connsiteX1774" fmla="*/ 1360377 w 4691511"/>
              <a:gd name="connsiteY1774" fmla="*/ 99087 h 2786219"/>
              <a:gd name="connsiteX1775" fmla="*/ 1369723 w 4691511"/>
              <a:gd name="connsiteY1775" fmla="*/ 85756 h 2786219"/>
              <a:gd name="connsiteX1776" fmla="*/ 1370801 w 4691511"/>
              <a:gd name="connsiteY1776" fmla="*/ 85396 h 2786219"/>
              <a:gd name="connsiteX1777" fmla="*/ 1377271 w 4691511"/>
              <a:gd name="connsiteY1777" fmla="*/ 78911 h 2786219"/>
              <a:gd name="connsiteX1778" fmla="*/ 1374396 w 4691511"/>
              <a:gd name="connsiteY1778" fmla="*/ 75668 h 2786219"/>
              <a:gd name="connsiteX1779" fmla="*/ 1364690 w 4691511"/>
              <a:gd name="connsiteY1779" fmla="*/ 78911 h 2786219"/>
              <a:gd name="connsiteX1780" fmla="*/ 1352469 w 4691511"/>
              <a:gd name="connsiteY1780" fmla="*/ 92602 h 2786219"/>
              <a:gd name="connsiteX1781" fmla="*/ 1349233 w 4691511"/>
              <a:gd name="connsiteY1781" fmla="*/ 60176 h 2786219"/>
              <a:gd name="connsiteX1782" fmla="*/ 1348514 w 4691511"/>
              <a:gd name="connsiteY1782" fmla="*/ 45044 h 2786219"/>
              <a:gd name="connsiteX1783" fmla="*/ 1354985 w 4691511"/>
              <a:gd name="connsiteY1783" fmla="*/ 28471 h 2786219"/>
              <a:gd name="connsiteX1784" fmla="*/ 1387336 w 4691511"/>
              <a:gd name="connsiteY1784" fmla="*/ 32434 h 2786219"/>
              <a:gd name="connsiteX1785" fmla="*/ 1404231 w 4691511"/>
              <a:gd name="connsiteY1785" fmla="*/ 24868 h 2786219"/>
              <a:gd name="connsiteX1786" fmla="*/ 1425080 w 4691511"/>
              <a:gd name="connsiteY1786" fmla="*/ 19824 h 2786219"/>
              <a:gd name="connsiteX1787" fmla="*/ 1437301 w 4691511"/>
              <a:gd name="connsiteY1787" fmla="*/ 20545 h 2786219"/>
              <a:gd name="connsiteX1788" fmla="*/ 1457431 w 4691511"/>
              <a:gd name="connsiteY1788" fmla="*/ 10817 h 2786219"/>
              <a:gd name="connsiteX1789" fmla="*/ 1464620 w 4691511"/>
              <a:gd name="connsiteY1789" fmla="*/ 8656 h 2786219"/>
              <a:gd name="connsiteX1790" fmla="*/ 1493018 w 4691511"/>
              <a:gd name="connsiteY1790" fmla="*/ 8656 h 2786219"/>
              <a:gd name="connsiteX1791" fmla="*/ 1504161 w 4691511"/>
              <a:gd name="connsiteY1791" fmla="*/ 4332 h 2786219"/>
              <a:gd name="connsiteX1792" fmla="*/ 1521415 w 4691511"/>
              <a:gd name="connsiteY1792" fmla="*/ 1810 h 2786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</a:cxnLst>
            <a:rect l="l" t="t" r="r" b="b"/>
            <a:pathLst>
              <a:path w="4691511" h="2786219">
                <a:moveTo>
                  <a:pt x="4583545" y="2645494"/>
                </a:moveTo>
                <a:cubicBezTo>
                  <a:pt x="4586512" y="2643519"/>
                  <a:pt x="4590199" y="2643430"/>
                  <a:pt x="4595414" y="2647917"/>
                </a:cubicBezTo>
                <a:cubicBezTo>
                  <a:pt x="4603327" y="2654378"/>
                  <a:pt x="4606564" y="2668738"/>
                  <a:pt x="4600090" y="2675917"/>
                </a:cubicBezTo>
                <a:cubicBezTo>
                  <a:pt x="4586782" y="2690277"/>
                  <a:pt x="4573115" y="2704277"/>
                  <a:pt x="4559807" y="2718277"/>
                </a:cubicBezTo>
                <a:cubicBezTo>
                  <a:pt x="4550096" y="2728688"/>
                  <a:pt x="4540745" y="2739457"/>
                  <a:pt x="4530674" y="2749509"/>
                </a:cubicBezTo>
                <a:cubicBezTo>
                  <a:pt x="4522402" y="2758483"/>
                  <a:pt x="4513770" y="2767099"/>
                  <a:pt x="4504778" y="2774997"/>
                </a:cubicBezTo>
                <a:cubicBezTo>
                  <a:pt x="4501541" y="2777868"/>
                  <a:pt x="4496865" y="2778945"/>
                  <a:pt x="4491111" y="2781458"/>
                </a:cubicBezTo>
                <a:cubicBezTo>
                  <a:pt x="4483917" y="2776791"/>
                  <a:pt x="4475645" y="2773561"/>
                  <a:pt x="4470969" y="2767099"/>
                </a:cubicBezTo>
                <a:cubicBezTo>
                  <a:pt x="4468811" y="2764227"/>
                  <a:pt x="4473127" y="2755612"/>
                  <a:pt x="4475645" y="2750227"/>
                </a:cubicBezTo>
                <a:cubicBezTo>
                  <a:pt x="4483917" y="2731919"/>
                  <a:pt x="4497585" y="2718277"/>
                  <a:pt x="4515928" y="2708944"/>
                </a:cubicBezTo>
                <a:cubicBezTo>
                  <a:pt x="4540745" y="2696379"/>
                  <a:pt x="4558368" y="2675558"/>
                  <a:pt x="4575992" y="2654378"/>
                </a:cubicBezTo>
                <a:cubicBezTo>
                  <a:pt x="4578330" y="2651327"/>
                  <a:pt x="4580578" y="2647468"/>
                  <a:pt x="4583545" y="2645494"/>
                </a:cubicBezTo>
                <a:close/>
                <a:moveTo>
                  <a:pt x="4193945" y="2606519"/>
                </a:moveTo>
                <a:cubicBezTo>
                  <a:pt x="4197832" y="2603726"/>
                  <a:pt x="4203908" y="2604266"/>
                  <a:pt x="4213202" y="2607690"/>
                </a:cubicBezTo>
                <a:cubicBezTo>
                  <a:pt x="4241441" y="2617781"/>
                  <a:pt x="4240368" y="2621385"/>
                  <a:pt x="4225356" y="2646974"/>
                </a:cubicBezTo>
                <a:cubicBezTo>
                  <a:pt x="4223211" y="2650578"/>
                  <a:pt x="4219636" y="2653822"/>
                  <a:pt x="4216062" y="2656345"/>
                </a:cubicBezTo>
                <a:cubicBezTo>
                  <a:pt x="4202121" y="2667157"/>
                  <a:pt x="4193900" y="2663913"/>
                  <a:pt x="4191040" y="2647335"/>
                </a:cubicBezTo>
                <a:cubicBezTo>
                  <a:pt x="4189968" y="2639766"/>
                  <a:pt x="4188896" y="2632558"/>
                  <a:pt x="4187823" y="2625350"/>
                </a:cubicBezTo>
                <a:cubicBezTo>
                  <a:pt x="4188359" y="2615439"/>
                  <a:pt x="4190057" y="2609312"/>
                  <a:pt x="4193945" y="2606519"/>
                </a:cubicBezTo>
                <a:close/>
                <a:moveTo>
                  <a:pt x="4640278" y="2507178"/>
                </a:moveTo>
                <a:cubicBezTo>
                  <a:pt x="4644235" y="2510761"/>
                  <a:pt x="4648552" y="2514343"/>
                  <a:pt x="4652149" y="2518283"/>
                </a:cubicBezTo>
                <a:cubicBezTo>
                  <a:pt x="4653588" y="2520074"/>
                  <a:pt x="4652868" y="2523298"/>
                  <a:pt x="4652868" y="2524731"/>
                </a:cubicBezTo>
                <a:cubicBezTo>
                  <a:pt x="4652509" y="2527239"/>
                  <a:pt x="4652149" y="2528672"/>
                  <a:pt x="4652149" y="2530463"/>
                </a:cubicBezTo>
                <a:cubicBezTo>
                  <a:pt x="4649271" y="2553389"/>
                  <a:pt x="4661862" y="2571301"/>
                  <a:pt x="4684884" y="2576674"/>
                </a:cubicBezTo>
                <a:cubicBezTo>
                  <a:pt x="4691359" y="2578465"/>
                  <a:pt x="4693878" y="2586346"/>
                  <a:pt x="4688841" y="2591720"/>
                </a:cubicBezTo>
                <a:cubicBezTo>
                  <a:pt x="4672654" y="2611422"/>
                  <a:pt x="4655746" y="2630408"/>
                  <a:pt x="4639199" y="2649752"/>
                </a:cubicBezTo>
                <a:cubicBezTo>
                  <a:pt x="4637040" y="2652618"/>
                  <a:pt x="4634162" y="2655125"/>
                  <a:pt x="4630925" y="2656558"/>
                </a:cubicBezTo>
                <a:cubicBezTo>
                  <a:pt x="4628407" y="2657633"/>
                  <a:pt x="4624810" y="2657633"/>
                  <a:pt x="4623011" y="2656200"/>
                </a:cubicBezTo>
                <a:cubicBezTo>
                  <a:pt x="4621212" y="2655125"/>
                  <a:pt x="4621212" y="2651543"/>
                  <a:pt x="4621212" y="2649036"/>
                </a:cubicBezTo>
                <a:cubicBezTo>
                  <a:pt x="4621212" y="2637931"/>
                  <a:pt x="4621212" y="2626826"/>
                  <a:pt x="4621932" y="2615721"/>
                </a:cubicBezTo>
                <a:cubicBezTo>
                  <a:pt x="4622291" y="2610705"/>
                  <a:pt x="4622651" y="2604257"/>
                  <a:pt x="4625529" y="2600675"/>
                </a:cubicBezTo>
                <a:cubicBezTo>
                  <a:pt x="4643875" y="2581689"/>
                  <a:pt x="4640997" y="2558405"/>
                  <a:pt x="4639558" y="2535120"/>
                </a:cubicBezTo>
                <a:cubicBezTo>
                  <a:pt x="4638839" y="2530463"/>
                  <a:pt x="4637400" y="2525806"/>
                  <a:pt x="4637760" y="2520791"/>
                </a:cubicBezTo>
                <a:cubicBezTo>
                  <a:pt x="4637760" y="2516134"/>
                  <a:pt x="4639558" y="2511835"/>
                  <a:pt x="4640278" y="2507178"/>
                </a:cubicBezTo>
                <a:close/>
                <a:moveTo>
                  <a:pt x="4568612" y="2207141"/>
                </a:moveTo>
                <a:cubicBezTo>
                  <a:pt x="4574168" y="2213699"/>
                  <a:pt x="4580094" y="2220622"/>
                  <a:pt x="4587503" y="2229002"/>
                </a:cubicBezTo>
                <a:cubicBezTo>
                  <a:pt x="4574168" y="2227909"/>
                  <a:pt x="4568241" y="2221351"/>
                  <a:pt x="4565648" y="2209327"/>
                </a:cubicBezTo>
                <a:cubicBezTo>
                  <a:pt x="4566759" y="2208599"/>
                  <a:pt x="4567500" y="2207870"/>
                  <a:pt x="4568612" y="2207141"/>
                </a:cubicBezTo>
                <a:close/>
                <a:moveTo>
                  <a:pt x="2871957" y="2061091"/>
                </a:moveTo>
                <a:cubicBezTo>
                  <a:pt x="2875179" y="2066509"/>
                  <a:pt x="2878401" y="2071566"/>
                  <a:pt x="2880907" y="2076984"/>
                </a:cubicBezTo>
                <a:cubicBezTo>
                  <a:pt x="2882338" y="2079512"/>
                  <a:pt x="2881623" y="2083485"/>
                  <a:pt x="2881980" y="2086736"/>
                </a:cubicBezTo>
                <a:cubicBezTo>
                  <a:pt x="2882696" y="2086736"/>
                  <a:pt x="2883412" y="2087097"/>
                  <a:pt x="2884128" y="2087458"/>
                </a:cubicBezTo>
                <a:cubicBezTo>
                  <a:pt x="2880549" y="2097572"/>
                  <a:pt x="2876611" y="2107324"/>
                  <a:pt x="2873747" y="2117437"/>
                </a:cubicBezTo>
                <a:cubicBezTo>
                  <a:pt x="2866946" y="2138386"/>
                  <a:pt x="2860144" y="2158974"/>
                  <a:pt x="2854417" y="2179924"/>
                </a:cubicBezTo>
                <a:cubicBezTo>
                  <a:pt x="2847974" y="2204485"/>
                  <a:pt x="2833297" y="2223628"/>
                  <a:pt x="2819336" y="2243855"/>
                </a:cubicBezTo>
                <a:cubicBezTo>
                  <a:pt x="2809313" y="2257580"/>
                  <a:pt x="2792489" y="2255774"/>
                  <a:pt x="2783897" y="2241688"/>
                </a:cubicBezTo>
                <a:cubicBezTo>
                  <a:pt x="2775306" y="2227601"/>
                  <a:pt x="2774948" y="2213515"/>
                  <a:pt x="2778886" y="2197983"/>
                </a:cubicBezTo>
                <a:cubicBezTo>
                  <a:pt x="2783897" y="2177395"/>
                  <a:pt x="2792489" y="2157891"/>
                  <a:pt x="2789625" y="2135497"/>
                </a:cubicBezTo>
                <a:cubicBezTo>
                  <a:pt x="2787835" y="2122855"/>
                  <a:pt x="2796426" y="2112019"/>
                  <a:pt x="2809671" y="2108407"/>
                </a:cubicBezTo>
                <a:cubicBezTo>
                  <a:pt x="2831507" y="2102990"/>
                  <a:pt x="2846184" y="2088903"/>
                  <a:pt x="2858713" y="2070843"/>
                </a:cubicBezTo>
                <a:cubicBezTo>
                  <a:pt x="2861576" y="2066509"/>
                  <a:pt x="2867304" y="2064342"/>
                  <a:pt x="2871957" y="2061091"/>
                </a:cubicBezTo>
                <a:close/>
                <a:moveTo>
                  <a:pt x="4254900" y="2046803"/>
                </a:moveTo>
                <a:cubicBezTo>
                  <a:pt x="4258865" y="2056513"/>
                  <a:pt x="4260668" y="2063346"/>
                  <a:pt x="4264272" y="2069100"/>
                </a:cubicBezTo>
                <a:cubicBezTo>
                  <a:pt x="4270040" y="2079169"/>
                  <a:pt x="4277610" y="2088879"/>
                  <a:pt x="4283378" y="2099308"/>
                </a:cubicBezTo>
                <a:cubicBezTo>
                  <a:pt x="4287343" y="2106501"/>
                  <a:pt x="4289506" y="2115132"/>
                  <a:pt x="4291669" y="2123044"/>
                </a:cubicBezTo>
                <a:cubicBezTo>
                  <a:pt x="4294193" y="2133113"/>
                  <a:pt x="4294914" y="2144262"/>
                  <a:pt x="4298158" y="2153971"/>
                </a:cubicBezTo>
                <a:cubicBezTo>
                  <a:pt x="4302844" y="2167277"/>
                  <a:pt x="4307531" y="2181303"/>
                  <a:pt x="4320869" y="2189215"/>
                </a:cubicBezTo>
                <a:cubicBezTo>
                  <a:pt x="4324834" y="2191732"/>
                  <a:pt x="4328439" y="2196047"/>
                  <a:pt x="4330962" y="2200003"/>
                </a:cubicBezTo>
                <a:cubicBezTo>
                  <a:pt x="4345381" y="2226256"/>
                  <a:pt x="4359440" y="2252868"/>
                  <a:pt x="4374220" y="2279121"/>
                </a:cubicBezTo>
                <a:cubicBezTo>
                  <a:pt x="4383593" y="2295663"/>
                  <a:pt x="4384314" y="2314004"/>
                  <a:pt x="4381790" y="2331626"/>
                </a:cubicBezTo>
                <a:cubicBezTo>
                  <a:pt x="4377104" y="2368667"/>
                  <a:pt x="4367010" y="2403910"/>
                  <a:pt x="4342498" y="2434119"/>
                </a:cubicBezTo>
                <a:cubicBezTo>
                  <a:pt x="4320508" y="2461091"/>
                  <a:pt x="4302484" y="2490580"/>
                  <a:pt x="4290588" y="2523665"/>
                </a:cubicBezTo>
                <a:cubicBezTo>
                  <a:pt x="4289146" y="2528341"/>
                  <a:pt x="4284099" y="2533375"/>
                  <a:pt x="4279413" y="2535533"/>
                </a:cubicBezTo>
                <a:cubicBezTo>
                  <a:pt x="4264633" y="2542006"/>
                  <a:pt x="4248772" y="2547041"/>
                  <a:pt x="4233631" y="2553155"/>
                </a:cubicBezTo>
                <a:cubicBezTo>
                  <a:pt x="4226782" y="2556032"/>
                  <a:pt x="4221014" y="2555312"/>
                  <a:pt x="4217049" y="2548479"/>
                </a:cubicBezTo>
                <a:cubicBezTo>
                  <a:pt x="4212723" y="2542006"/>
                  <a:pt x="4208037" y="2540927"/>
                  <a:pt x="4201909" y="2545602"/>
                </a:cubicBezTo>
                <a:cubicBezTo>
                  <a:pt x="4191455" y="2553514"/>
                  <a:pt x="4181361" y="2550997"/>
                  <a:pt x="4170907" y="2544883"/>
                </a:cubicBezTo>
                <a:cubicBezTo>
                  <a:pt x="4153604" y="2535173"/>
                  <a:pt x="4142429" y="2522587"/>
                  <a:pt x="4142068" y="2500649"/>
                </a:cubicBezTo>
                <a:cubicBezTo>
                  <a:pt x="4142068" y="2488063"/>
                  <a:pt x="4135940" y="2475835"/>
                  <a:pt x="4132335" y="2462170"/>
                </a:cubicBezTo>
                <a:cubicBezTo>
                  <a:pt x="4126567" y="2463608"/>
                  <a:pt x="4123323" y="2464687"/>
                  <a:pt x="4117195" y="2466485"/>
                </a:cubicBezTo>
                <a:cubicBezTo>
                  <a:pt x="4122242" y="2454258"/>
                  <a:pt x="4126207" y="2443469"/>
                  <a:pt x="4130172" y="2433400"/>
                </a:cubicBezTo>
                <a:lnTo>
                  <a:pt x="4127288" y="2431961"/>
                </a:lnTo>
                <a:cubicBezTo>
                  <a:pt x="4117195" y="2439873"/>
                  <a:pt x="4107462" y="2448144"/>
                  <a:pt x="4095566" y="2457494"/>
                </a:cubicBezTo>
                <a:cubicBezTo>
                  <a:pt x="4091600" y="2448144"/>
                  <a:pt x="4088717" y="2440952"/>
                  <a:pt x="4086554" y="2434119"/>
                </a:cubicBezTo>
                <a:cubicBezTo>
                  <a:pt x="4078263" y="2411103"/>
                  <a:pt x="4049424" y="2392402"/>
                  <a:pt x="4025271" y="2395999"/>
                </a:cubicBezTo>
                <a:cubicBezTo>
                  <a:pt x="4004724" y="2398516"/>
                  <a:pt x="3984537" y="2400314"/>
                  <a:pt x="3964710" y="2405349"/>
                </a:cubicBezTo>
                <a:cubicBezTo>
                  <a:pt x="3951733" y="2408945"/>
                  <a:pt x="3940197" y="2418295"/>
                  <a:pt x="3927941" y="2424049"/>
                </a:cubicBezTo>
                <a:cubicBezTo>
                  <a:pt x="3920731" y="2427646"/>
                  <a:pt x="3913161" y="2430163"/>
                  <a:pt x="3905591" y="2431961"/>
                </a:cubicBezTo>
                <a:cubicBezTo>
                  <a:pt x="3886845" y="2436277"/>
                  <a:pt x="3866298" y="2436996"/>
                  <a:pt x="3848995" y="2444908"/>
                </a:cubicBezTo>
                <a:cubicBezTo>
                  <a:pt x="3829889" y="2453179"/>
                  <a:pt x="3816911" y="2444188"/>
                  <a:pt x="3802492" y="2436636"/>
                </a:cubicBezTo>
                <a:cubicBezTo>
                  <a:pt x="3800329" y="2435557"/>
                  <a:pt x="3798887" y="2428005"/>
                  <a:pt x="3800329" y="2425488"/>
                </a:cubicBezTo>
                <a:cubicBezTo>
                  <a:pt x="3818714" y="2392762"/>
                  <a:pt x="3808620" y="2359317"/>
                  <a:pt x="3805015" y="2325872"/>
                </a:cubicBezTo>
                <a:cubicBezTo>
                  <a:pt x="3803934" y="2314364"/>
                  <a:pt x="3804655" y="2302496"/>
                  <a:pt x="3804295" y="2290988"/>
                </a:cubicBezTo>
                <a:cubicBezTo>
                  <a:pt x="3804295" y="2279840"/>
                  <a:pt x="3803213" y="2269051"/>
                  <a:pt x="3803934" y="2258262"/>
                </a:cubicBezTo>
                <a:cubicBezTo>
                  <a:pt x="3805736" y="2221940"/>
                  <a:pt x="3830610" y="2206477"/>
                  <a:pt x="3860891" y="2196767"/>
                </a:cubicBezTo>
                <a:cubicBezTo>
                  <a:pt x="3878194" y="2190653"/>
                  <a:pt x="3895858" y="2186338"/>
                  <a:pt x="3912079" y="2179864"/>
                </a:cubicBezTo>
                <a:cubicBezTo>
                  <a:pt x="3927220" y="2173391"/>
                  <a:pt x="3938034" y="2161883"/>
                  <a:pt x="3944883" y="2146419"/>
                </a:cubicBezTo>
                <a:cubicBezTo>
                  <a:pt x="3945965" y="2142823"/>
                  <a:pt x="3950651" y="2138508"/>
                  <a:pt x="3953895" y="2138508"/>
                </a:cubicBezTo>
                <a:cubicBezTo>
                  <a:pt x="3965431" y="2138867"/>
                  <a:pt x="3971920" y="2132034"/>
                  <a:pt x="3978408" y="2124482"/>
                </a:cubicBezTo>
                <a:cubicBezTo>
                  <a:pt x="3980211" y="2122324"/>
                  <a:pt x="3981653" y="2119807"/>
                  <a:pt x="3983095" y="2117290"/>
                </a:cubicBezTo>
                <a:cubicBezTo>
                  <a:pt x="3998956" y="2093554"/>
                  <a:pt x="4008689" y="2090677"/>
                  <a:pt x="4035725" y="2102905"/>
                </a:cubicBezTo>
                <a:cubicBezTo>
                  <a:pt x="4043296" y="2106501"/>
                  <a:pt x="4053389" y="2108659"/>
                  <a:pt x="4056273" y="2098589"/>
                </a:cubicBezTo>
                <a:cubicBezTo>
                  <a:pt x="4063122" y="2078091"/>
                  <a:pt x="4078623" y="2068021"/>
                  <a:pt x="4095926" y="2059030"/>
                </a:cubicBezTo>
                <a:cubicBezTo>
                  <a:pt x="4111067" y="2051119"/>
                  <a:pt x="4127288" y="2056513"/>
                  <a:pt x="4142789" y="2059390"/>
                </a:cubicBezTo>
                <a:cubicBezTo>
                  <a:pt x="4165500" y="2063346"/>
                  <a:pt x="4165139" y="2064065"/>
                  <a:pt x="4154685" y="2085283"/>
                </a:cubicBezTo>
                <a:cubicBezTo>
                  <a:pt x="4149999" y="2095353"/>
                  <a:pt x="4151801" y="2109738"/>
                  <a:pt x="4160813" y="2116570"/>
                </a:cubicBezTo>
                <a:cubicBezTo>
                  <a:pt x="4174872" y="2127000"/>
                  <a:pt x="4189652" y="2136350"/>
                  <a:pt x="4204072" y="2146060"/>
                </a:cubicBezTo>
                <a:cubicBezTo>
                  <a:pt x="4210560" y="2150735"/>
                  <a:pt x="4214526" y="2147858"/>
                  <a:pt x="4219572" y="2142463"/>
                </a:cubicBezTo>
                <a:cubicBezTo>
                  <a:pt x="4234713" y="2124482"/>
                  <a:pt x="4233631" y="2101826"/>
                  <a:pt x="4239760" y="2081687"/>
                </a:cubicBezTo>
                <a:cubicBezTo>
                  <a:pt x="4241922" y="2074494"/>
                  <a:pt x="4242643" y="2066942"/>
                  <a:pt x="4245167" y="2060109"/>
                </a:cubicBezTo>
                <a:cubicBezTo>
                  <a:pt x="4246248" y="2056153"/>
                  <a:pt x="4250214" y="2052917"/>
                  <a:pt x="4254900" y="2046803"/>
                </a:cubicBezTo>
                <a:close/>
                <a:moveTo>
                  <a:pt x="3993532" y="2011483"/>
                </a:moveTo>
                <a:cubicBezTo>
                  <a:pt x="3999573" y="2008827"/>
                  <a:pt x="4006553" y="2009376"/>
                  <a:pt x="4014428" y="2013223"/>
                </a:cubicBezTo>
                <a:cubicBezTo>
                  <a:pt x="4001899" y="2018718"/>
                  <a:pt x="3991518" y="2023481"/>
                  <a:pt x="3978273" y="2028976"/>
                </a:cubicBezTo>
                <a:cubicBezTo>
                  <a:pt x="3982390" y="2020000"/>
                  <a:pt x="3987491" y="2014139"/>
                  <a:pt x="3993532" y="2011483"/>
                </a:cubicBezTo>
                <a:close/>
                <a:moveTo>
                  <a:pt x="3733627" y="1964607"/>
                </a:moveTo>
                <a:cubicBezTo>
                  <a:pt x="3736133" y="1964254"/>
                  <a:pt x="3739355" y="1965313"/>
                  <a:pt x="3741860" y="1966018"/>
                </a:cubicBezTo>
                <a:cubicBezTo>
                  <a:pt x="3758685" y="1972368"/>
                  <a:pt x="3775509" y="1975543"/>
                  <a:pt x="3794124" y="1974132"/>
                </a:cubicBezTo>
                <a:cubicBezTo>
                  <a:pt x="3809874" y="1973426"/>
                  <a:pt x="3819897" y="1984363"/>
                  <a:pt x="3830278" y="1993535"/>
                </a:cubicBezTo>
                <a:lnTo>
                  <a:pt x="3829204" y="1998826"/>
                </a:lnTo>
                <a:cubicBezTo>
                  <a:pt x="3815960" y="1998121"/>
                  <a:pt x="3802715" y="1998474"/>
                  <a:pt x="3789828" y="1996710"/>
                </a:cubicBezTo>
                <a:cubicBezTo>
                  <a:pt x="3771930" y="1994240"/>
                  <a:pt x="3754747" y="1990007"/>
                  <a:pt x="3737207" y="1986479"/>
                </a:cubicBezTo>
                <a:cubicBezTo>
                  <a:pt x="3733627" y="1985774"/>
                  <a:pt x="3728974" y="1985068"/>
                  <a:pt x="3727542" y="1982599"/>
                </a:cubicBezTo>
                <a:cubicBezTo>
                  <a:pt x="3724320" y="1978718"/>
                  <a:pt x="3722888" y="1973074"/>
                  <a:pt x="3721098" y="1968135"/>
                </a:cubicBezTo>
                <a:cubicBezTo>
                  <a:pt x="3725036" y="1967076"/>
                  <a:pt x="3728974" y="1965313"/>
                  <a:pt x="3733627" y="1964607"/>
                </a:cubicBezTo>
                <a:close/>
                <a:moveTo>
                  <a:pt x="4398657" y="1940441"/>
                </a:moveTo>
                <a:cubicBezTo>
                  <a:pt x="4399743" y="1940800"/>
                  <a:pt x="4400467" y="1941518"/>
                  <a:pt x="4403361" y="1942596"/>
                </a:cubicBezTo>
                <a:cubicBezTo>
                  <a:pt x="4391782" y="1956599"/>
                  <a:pt x="4381650" y="1970244"/>
                  <a:pt x="4361386" y="1965935"/>
                </a:cubicBezTo>
                <a:cubicBezTo>
                  <a:pt x="4358853" y="1965217"/>
                  <a:pt x="4356682" y="1963063"/>
                  <a:pt x="4354511" y="1961626"/>
                </a:cubicBezTo>
                <a:cubicBezTo>
                  <a:pt x="4356321" y="1960190"/>
                  <a:pt x="4357768" y="1956599"/>
                  <a:pt x="4359577" y="1956240"/>
                </a:cubicBezTo>
                <a:cubicBezTo>
                  <a:pt x="4372604" y="1954086"/>
                  <a:pt x="4385631" y="1951572"/>
                  <a:pt x="4395039" y="1941159"/>
                </a:cubicBezTo>
                <a:cubicBezTo>
                  <a:pt x="4395762" y="1940441"/>
                  <a:pt x="4397210" y="1940441"/>
                  <a:pt x="4398657" y="1940441"/>
                </a:cubicBezTo>
                <a:close/>
                <a:moveTo>
                  <a:pt x="4181283" y="1902194"/>
                </a:moveTo>
                <a:cubicBezTo>
                  <a:pt x="4185691" y="1901384"/>
                  <a:pt x="4190549" y="1901834"/>
                  <a:pt x="4196127" y="1902914"/>
                </a:cubicBezTo>
                <a:cubicBezTo>
                  <a:pt x="4242910" y="1912995"/>
                  <a:pt x="4286453" y="1929555"/>
                  <a:pt x="4323519" y="1961236"/>
                </a:cubicBezTo>
                <a:cubicBezTo>
                  <a:pt x="4326758" y="1964116"/>
                  <a:pt x="4328917" y="1969156"/>
                  <a:pt x="4330716" y="1973476"/>
                </a:cubicBezTo>
                <a:cubicBezTo>
                  <a:pt x="4333595" y="1981036"/>
                  <a:pt x="4335035" y="1989316"/>
                  <a:pt x="4339353" y="1995436"/>
                </a:cubicBezTo>
                <a:cubicBezTo>
                  <a:pt x="4346910" y="2006597"/>
                  <a:pt x="4356267" y="2017037"/>
                  <a:pt x="4365263" y="2027837"/>
                </a:cubicBezTo>
                <a:cubicBezTo>
                  <a:pt x="4364184" y="2029277"/>
                  <a:pt x="4363104" y="2030717"/>
                  <a:pt x="4362025" y="2032157"/>
                </a:cubicBezTo>
                <a:cubicBezTo>
                  <a:pt x="4349429" y="2029637"/>
                  <a:pt x="4336114" y="2029637"/>
                  <a:pt x="4325678" y="2019197"/>
                </a:cubicBezTo>
                <a:cubicBezTo>
                  <a:pt x="4320280" y="2013797"/>
                  <a:pt x="4314882" y="2008397"/>
                  <a:pt x="4309485" y="2002637"/>
                </a:cubicBezTo>
                <a:cubicBezTo>
                  <a:pt x="4300128" y="1991836"/>
                  <a:pt x="4287533" y="1992916"/>
                  <a:pt x="4275657" y="1994716"/>
                </a:cubicBezTo>
                <a:cubicBezTo>
                  <a:pt x="4272059" y="1995436"/>
                  <a:pt x="4266661" y="1999757"/>
                  <a:pt x="4265941" y="2002997"/>
                </a:cubicBezTo>
                <a:cubicBezTo>
                  <a:pt x="4263422" y="2012717"/>
                  <a:pt x="4256585" y="2013437"/>
                  <a:pt x="4249027" y="2012357"/>
                </a:cubicBezTo>
                <a:cubicBezTo>
                  <a:pt x="4227795" y="2009837"/>
                  <a:pt x="4210522" y="2000117"/>
                  <a:pt x="4201885" y="1980316"/>
                </a:cubicBezTo>
                <a:cubicBezTo>
                  <a:pt x="4193608" y="1961956"/>
                  <a:pt x="4181373" y="1949715"/>
                  <a:pt x="4162300" y="1943595"/>
                </a:cubicBezTo>
                <a:cubicBezTo>
                  <a:pt x="4148266" y="1938915"/>
                  <a:pt x="4134231" y="1933155"/>
                  <a:pt x="4120556" y="1927755"/>
                </a:cubicBezTo>
                <a:cubicBezTo>
                  <a:pt x="4118397" y="1926675"/>
                  <a:pt x="4115158" y="1924515"/>
                  <a:pt x="4115158" y="1922355"/>
                </a:cubicBezTo>
                <a:cubicBezTo>
                  <a:pt x="4114798" y="1920555"/>
                  <a:pt x="4116957" y="1916235"/>
                  <a:pt x="4118757" y="1915875"/>
                </a:cubicBezTo>
                <a:cubicBezTo>
                  <a:pt x="4124515" y="1914795"/>
                  <a:pt x="4131712" y="1912635"/>
                  <a:pt x="4136030" y="1914795"/>
                </a:cubicBezTo>
                <a:cubicBezTo>
                  <a:pt x="4149345" y="1922355"/>
                  <a:pt x="4159781" y="1919475"/>
                  <a:pt x="4169138" y="1909034"/>
                </a:cubicBezTo>
                <a:cubicBezTo>
                  <a:pt x="4172916" y="1905074"/>
                  <a:pt x="4176875" y="1903004"/>
                  <a:pt x="4181283" y="1902194"/>
                </a:cubicBezTo>
                <a:close/>
                <a:moveTo>
                  <a:pt x="4111416" y="1880736"/>
                </a:moveTo>
                <a:cubicBezTo>
                  <a:pt x="4119249" y="1878529"/>
                  <a:pt x="4133492" y="1889564"/>
                  <a:pt x="4132780" y="1895818"/>
                </a:cubicBezTo>
                <a:cubicBezTo>
                  <a:pt x="4132424" y="1906117"/>
                  <a:pt x="4126015" y="1908324"/>
                  <a:pt x="4119605" y="1908324"/>
                </a:cubicBezTo>
                <a:cubicBezTo>
                  <a:pt x="4108923" y="1908324"/>
                  <a:pt x="4095748" y="1899496"/>
                  <a:pt x="4097885" y="1893611"/>
                </a:cubicBezTo>
                <a:cubicBezTo>
                  <a:pt x="4100021" y="1888461"/>
                  <a:pt x="4105718" y="1882576"/>
                  <a:pt x="4111416" y="1880736"/>
                </a:cubicBezTo>
                <a:close/>
                <a:moveTo>
                  <a:pt x="3995374" y="1855438"/>
                </a:moveTo>
                <a:cubicBezTo>
                  <a:pt x="3994650" y="1866270"/>
                  <a:pt x="3987411" y="1867353"/>
                  <a:pt x="3980896" y="1867714"/>
                </a:cubicBezTo>
                <a:cubicBezTo>
                  <a:pt x="3967866" y="1868436"/>
                  <a:pt x="3954474" y="1868436"/>
                  <a:pt x="3941443" y="1868797"/>
                </a:cubicBezTo>
                <a:cubicBezTo>
                  <a:pt x="3935652" y="1868797"/>
                  <a:pt x="3928413" y="1868436"/>
                  <a:pt x="3930223" y="1877463"/>
                </a:cubicBezTo>
                <a:cubicBezTo>
                  <a:pt x="3931671" y="1884684"/>
                  <a:pt x="3934204" y="1891905"/>
                  <a:pt x="3945063" y="1888655"/>
                </a:cubicBezTo>
                <a:cubicBezTo>
                  <a:pt x="3952302" y="1886489"/>
                  <a:pt x="3959541" y="1885045"/>
                  <a:pt x="3966780" y="1883240"/>
                </a:cubicBezTo>
                <a:cubicBezTo>
                  <a:pt x="3967504" y="1885406"/>
                  <a:pt x="3968228" y="1886489"/>
                  <a:pt x="3967866" y="1886850"/>
                </a:cubicBezTo>
                <a:cubicBezTo>
                  <a:pt x="3955922" y="1898043"/>
                  <a:pt x="3951578" y="1910319"/>
                  <a:pt x="3958817" y="1926205"/>
                </a:cubicBezTo>
                <a:cubicBezTo>
                  <a:pt x="3960265" y="1930177"/>
                  <a:pt x="3955922" y="1936676"/>
                  <a:pt x="3954112" y="1942091"/>
                </a:cubicBezTo>
                <a:cubicBezTo>
                  <a:pt x="3949768" y="1938842"/>
                  <a:pt x="3945787" y="1935592"/>
                  <a:pt x="3942167" y="1932343"/>
                </a:cubicBezTo>
                <a:cubicBezTo>
                  <a:pt x="3939634" y="1930177"/>
                  <a:pt x="3937824" y="1927649"/>
                  <a:pt x="3935652" y="1925483"/>
                </a:cubicBezTo>
                <a:cubicBezTo>
                  <a:pt x="3934204" y="1927649"/>
                  <a:pt x="3931309" y="1929816"/>
                  <a:pt x="3930223" y="1932704"/>
                </a:cubicBezTo>
                <a:cubicBezTo>
                  <a:pt x="3926603" y="1939925"/>
                  <a:pt x="3924070" y="1947507"/>
                  <a:pt x="3919002" y="1954367"/>
                </a:cubicBezTo>
                <a:cubicBezTo>
                  <a:pt x="3915383" y="1934148"/>
                  <a:pt x="3905248" y="1915012"/>
                  <a:pt x="3913573" y="1893710"/>
                </a:cubicBezTo>
                <a:cubicBezTo>
                  <a:pt x="3928775" y="1854716"/>
                  <a:pt x="3921536" y="1860493"/>
                  <a:pt x="3962075" y="1856883"/>
                </a:cubicBezTo>
                <a:cubicBezTo>
                  <a:pt x="3972933" y="1855799"/>
                  <a:pt x="3984154" y="1855799"/>
                  <a:pt x="3995374" y="1855438"/>
                </a:cubicBezTo>
                <a:close/>
                <a:moveTo>
                  <a:pt x="3579948" y="1791068"/>
                </a:moveTo>
                <a:cubicBezTo>
                  <a:pt x="3588603" y="1793948"/>
                  <a:pt x="3597258" y="1798269"/>
                  <a:pt x="3604110" y="1803669"/>
                </a:cubicBezTo>
                <a:cubicBezTo>
                  <a:pt x="3628994" y="1823830"/>
                  <a:pt x="3654238" y="1843631"/>
                  <a:pt x="3676597" y="1865952"/>
                </a:cubicBezTo>
                <a:cubicBezTo>
                  <a:pt x="3692464" y="1881793"/>
                  <a:pt x="3704365" y="1901954"/>
                  <a:pt x="3717708" y="1919955"/>
                </a:cubicBezTo>
                <a:cubicBezTo>
                  <a:pt x="3719151" y="1922115"/>
                  <a:pt x="3718790" y="1925355"/>
                  <a:pt x="3719151" y="1926435"/>
                </a:cubicBezTo>
                <a:cubicBezTo>
                  <a:pt x="3718429" y="1932555"/>
                  <a:pt x="3718790" y="1936875"/>
                  <a:pt x="3717708" y="1940475"/>
                </a:cubicBezTo>
                <a:cubicBezTo>
                  <a:pt x="3715544" y="1945516"/>
                  <a:pt x="3713020" y="1953796"/>
                  <a:pt x="3709774" y="1954516"/>
                </a:cubicBezTo>
                <a:cubicBezTo>
                  <a:pt x="3702922" y="1955956"/>
                  <a:pt x="3693907" y="1955236"/>
                  <a:pt x="3688497" y="1951636"/>
                </a:cubicBezTo>
                <a:cubicBezTo>
                  <a:pt x="3665417" y="1937595"/>
                  <a:pt x="3648828" y="1916354"/>
                  <a:pt x="3636206" y="1892953"/>
                </a:cubicBezTo>
                <a:cubicBezTo>
                  <a:pt x="3618175" y="1860552"/>
                  <a:pt x="3597258" y="1830670"/>
                  <a:pt x="3571293" y="1804389"/>
                </a:cubicBezTo>
                <a:cubicBezTo>
                  <a:pt x="3568408" y="1801869"/>
                  <a:pt x="3567326" y="1796829"/>
                  <a:pt x="3565523" y="1793228"/>
                </a:cubicBezTo>
                <a:cubicBezTo>
                  <a:pt x="3570572" y="1792508"/>
                  <a:pt x="3575981" y="1789628"/>
                  <a:pt x="3579948" y="1791068"/>
                </a:cubicBezTo>
                <a:close/>
                <a:moveTo>
                  <a:pt x="3878632" y="1773466"/>
                </a:moveTo>
                <a:cubicBezTo>
                  <a:pt x="3882486" y="1773917"/>
                  <a:pt x="3886250" y="1775992"/>
                  <a:pt x="3889834" y="1778880"/>
                </a:cubicBezTo>
                <a:cubicBezTo>
                  <a:pt x="3897004" y="1784656"/>
                  <a:pt x="3904890" y="1791153"/>
                  <a:pt x="3898079" y="1801620"/>
                </a:cubicBezTo>
                <a:cubicBezTo>
                  <a:pt x="3887683" y="1816420"/>
                  <a:pt x="3888400" y="1830858"/>
                  <a:pt x="3895211" y="1846740"/>
                </a:cubicBezTo>
                <a:cubicBezTo>
                  <a:pt x="3897004" y="1851071"/>
                  <a:pt x="3897004" y="1857930"/>
                  <a:pt x="3894853" y="1862261"/>
                </a:cubicBezTo>
                <a:cubicBezTo>
                  <a:pt x="3886250" y="1881392"/>
                  <a:pt x="3876929" y="1899800"/>
                  <a:pt x="3866892" y="1918209"/>
                </a:cubicBezTo>
                <a:cubicBezTo>
                  <a:pt x="3863308" y="1924345"/>
                  <a:pt x="3857214" y="1929760"/>
                  <a:pt x="3853629" y="1933730"/>
                </a:cubicBezTo>
                <a:cubicBezTo>
                  <a:pt x="3831404" y="1928677"/>
                  <a:pt x="3812764" y="1925428"/>
                  <a:pt x="3794841" y="1920736"/>
                </a:cubicBezTo>
                <a:cubicBezTo>
                  <a:pt x="3790897" y="1919653"/>
                  <a:pt x="3786596" y="1914961"/>
                  <a:pt x="3784445" y="1910990"/>
                </a:cubicBezTo>
                <a:cubicBezTo>
                  <a:pt x="3777276" y="1897635"/>
                  <a:pt x="3770465" y="1884640"/>
                  <a:pt x="3764371" y="1870563"/>
                </a:cubicBezTo>
                <a:cubicBezTo>
                  <a:pt x="3760786" y="1861900"/>
                  <a:pt x="3768314" y="1851793"/>
                  <a:pt x="3777276" y="1848906"/>
                </a:cubicBezTo>
                <a:cubicBezTo>
                  <a:pt x="3786237" y="1846018"/>
                  <a:pt x="3795916" y="1842408"/>
                  <a:pt x="3803085" y="1836633"/>
                </a:cubicBezTo>
                <a:cubicBezTo>
                  <a:pt x="3824952" y="1817863"/>
                  <a:pt x="3845743" y="1797289"/>
                  <a:pt x="3866892" y="1777797"/>
                </a:cubicBezTo>
                <a:cubicBezTo>
                  <a:pt x="3870836" y="1774188"/>
                  <a:pt x="3874779" y="1773015"/>
                  <a:pt x="3878632" y="1773466"/>
                </a:cubicBezTo>
                <a:close/>
                <a:moveTo>
                  <a:pt x="3337245" y="1735653"/>
                </a:moveTo>
                <a:cubicBezTo>
                  <a:pt x="3349812" y="1740360"/>
                  <a:pt x="3358789" y="1757377"/>
                  <a:pt x="3354480" y="1768963"/>
                </a:cubicBezTo>
                <a:cubicBezTo>
                  <a:pt x="3352685" y="1772584"/>
                  <a:pt x="3346222" y="1774756"/>
                  <a:pt x="3341554" y="1776204"/>
                </a:cubicBezTo>
                <a:cubicBezTo>
                  <a:pt x="3339758" y="1776566"/>
                  <a:pt x="3335809" y="1772584"/>
                  <a:pt x="3334372" y="1770049"/>
                </a:cubicBezTo>
                <a:cubicBezTo>
                  <a:pt x="3329704" y="1758463"/>
                  <a:pt x="3328986" y="1747239"/>
                  <a:pt x="3337245" y="1735653"/>
                </a:cubicBezTo>
                <a:close/>
                <a:moveTo>
                  <a:pt x="4003856" y="1730820"/>
                </a:moveTo>
                <a:cubicBezTo>
                  <a:pt x="4007314" y="1730235"/>
                  <a:pt x="4010499" y="1731135"/>
                  <a:pt x="4012865" y="1734553"/>
                </a:cubicBezTo>
                <a:cubicBezTo>
                  <a:pt x="4016869" y="1741030"/>
                  <a:pt x="4017597" y="1750746"/>
                  <a:pt x="4016869" y="1759022"/>
                </a:cubicBezTo>
                <a:cubicBezTo>
                  <a:pt x="4016869" y="1764059"/>
                  <a:pt x="4011409" y="1768737"/>
                  <a:pt x="4008497" y="1773415"/>
                </a:cubicBezTo>
                <a:cubicBezTo>
                  <a:pt x="4003765" y="1780972"/>
                  <a:pt x="3995392" y="1781331"/>
                  <a:pt x="3989204" y="1775214"/>
                </a:cubicBezTo>
                <a:cubicBezTo>
                  <a:pt x="3980832" y="1766938"/>
                  <a:pt x="3971732" y="1759382"/>
                  <a:pt x="3960811" y="1748946"/>
                </a:cubicBezTo>
                <a:cubicBezTo>
                  <a:pt x="3964451" y="1747507"/>
                  <a:pt x="3969912" y="1744988"/>
                  <a:pt x="3975008" y="1743189"/>
                </a:cubicBezTo>
                <a:cubicBezTo>
                  <a:pt x="3981196" y="1740670"/>
                  <a:pt x="3988112" y="1739231"/>
                  <a:pt x="3993208" y="1735992"/>
                </a:cubicBezTo>
                <a:cubicBezTo>
                  <a:pt x="3996666" y="1733474"/>
                  <a:pt x="4000398" y="1731405"/>
                  <a:pt x="4003856" y="1730820"/>
                </a:cubicBezTo>
                <a:close/>
                <a:moveTo>
                  <a:pt x="3929558" y="1583253"/>
                </a:moveTo>
                <a:cubicBezTo>
                  <a:pt x="3933924" y="1583253"/>
                  <a:pt x="3941200" y="1585748"/>
                  <a:pt x="3942655" y="1589312"/>
                </a:cubicBezTo>
                <a:cubicBezTo>
                  <a:pt x="3945929" y="1595726"/>
                  <a:pt x="3947748" y="1603567"/>
                  <a:pt x="3947385" y="1610694"/>
                </a:cubicBezTo>
                <a:cubicBezTo>
                  <a:pt x="3945929" y="1622455"/>
                  <a:pt x="3942655" y="1634215"/>
                  <a:pt x="3939745" y="1646332"/>
                </a:cubicBezTo>
                <a:cubicBezTo>
                  <a:pt x="3939381" y="1648470"/>
                  <a:pt x="3937562" y="1650965"/>
                  <a:pt x="3935015" y="1652390"/>
                </a:cubicBezTo>
                <a:cubicBezTo>
                  <a:pt x="3933924" y="1652747"/>
                  <a:pt x="3930286" y="1650965"/>
                  <a:pt x="3929195" y="1649183"/>
                </a:cubicBezTo>
                <a:cubicBezTo>
                  <a:pt x="3923374" y="1638492"/>
                  <a:pt x="3918280" y="1627088"/>
                  <a:pt x="3913187" y="1617109"/>
                </a:cubicBezTo>
                <a:cubicBezTo>
                  <a:pt x="3915734" y="1607487"/>
                  <a:pt x="3916825" y="1599290"/>
                  <a:pt x="3919736" y="1591806"/>
                </a:cubicBezTo>
                <a:cubicBezTo>
                  <a:pt x="3921191" y="1588243"/>
                  <a:pt x="3925920" y="1583610"/>
                  <a:pt x="3929558" y="1583253"/>
                </a:cubicBezTo>
                <a:close/>
                <a:moveTo>
                  <a:pt x="1102024" y="1568319"/>
                </a:moveTo>
                <a:cubicBezTo>
                  <a:pt x="1114560" y="1562617"/>
                  <a:pt x="1142854" y="1571170"/>
                  <a:pt x="1150375" y="1582931"/>
                </a:cubicBezTo>
                <a:cubicBezTo>
                  <a:pt x="1151091" y="1584000"/>
                  <a:pt x="1151091" y="1585782"/>
                  <a:pt x="1152166" y="1588989"/>
                </a:cubicBezTo>
                <a:cubicBezTo>
                  <a:pt x="1139272" y="1591484"/>
                  <a:pt x="1127811" y="1594335"/>
                  <a:pt x="1116350" y="1595760"/>
                </a:cubicBezTo>
                <a:cubicBezTo>
                  <a:pt x="1104890" y="1597186"/>
                  <a:pt x="1093787" y="1582931"/>
                  <a:pt x="1097727" y="1572239"/>
                </a:cubicBezTo>
                <a:cubicBezTo>
                  <a:pt x="1098443" y="1570814"/>
                  <a:pt x="1100234" y="1569032"/>
                  <a:pt x="1102024" y="1568319"/>
                </a:cubicBezTo>
                <a:close/>
                <a:moveTo>
                  <a:pt x="3765074" y="1559808"/>
                </a:moveTo>
                <a:cubicBezTo>
                  <a:pt x="3765775" y="1559441"/>
                  <a:pt x="3771383" y="1565669"/>
                  <a:pt x="3771734" y="1568966"/>
                </a:cubicBezTo>
                <a:cubicBezTo>
                  <a:pt x="3773136" y="1577025"/>
                  <a:pt x="3765074" y="1582887"/>
                  <a:pt x="3752106" y="1582521"/>
                </a:cubicBezTo>
                <a:cubicBezTo>
                  <a:pt x="3751055" y="1579956"/>
                  <a:pt x="3746498" y="1572996"/>
                  <a:pt x="3747550" y="1572263"/>
                </a:cubicBezTo>
                <a:cubicBezTo>
                  <a:pt x="3752457" y="1567134"/>
                  <a:pt x="3758766" y="1563105"/>
                  <a:pt x="3765074" y="1559808"/>
                </a:cubicBezTo>
                <a:close/>
                <a:moveTo>
                  <a:pt x="962798" y="1514480"/>
                </a:moveTo>
                <a:cubicBezTo>
                  <a:pt x="1000022" y="1517347"/>
                  <a:pt x="1030804" y="1537780"/>
                  <a:pt x="1063017" y="1552836"/>
                </a:cubicBezTo>
                <a:cubicBezTo>
                  <a:pt x="1065165" y="1554270"/>
                  <a:pt x="1068028" y="1558213"/>
                  <a:pt x="1067312" y="1559289"/>
                </a:cubicBezTo>
                <a:cubicBezTo>
                  <a:pt x="1066238" y="1561798"/>
                  <a:pt x="1063375" y="1564666"/>
                  <a:pt x="1060512" y="1565024"/>
                </a:cubicBezTo>
                <a:cubicBezTo>
                  <a:pt x="1047626" y="1566816"/>
                  <a:pt x="1035815" y="1568609"/>
                  <a:pt x="1024361" y="1556421"/>
                </a:cubicBezTo>
                <a:cubicBezTo>
                  <a:pt x="1003601" y="1534196"/>
                  <a:pt x="976041" y="1526309"/>
                  <a:pt x="945975" y="1527385"/>
                </a:cubicBezTo>
                <a:cubicBezTo>
                  <a:pt x="942754" y="1527385"/>
                  <a:pt x="939533" y="1527385"/>
                  <a:pt x="936311" y="1527385"/>
                </a:cubicBezTo>
                <a:cubicBezTo>
                  <a:pt x="935595" y="1527385"/>
                  <a:pt x="935238" y="1526309"/>
                  <a:pt x="933448" y="1524517"/>
                </a:cubicBezTo>
                <a:cubicBezTo>
                  <a:pt x="942038" y="1517347"/>
                  <a:pt x="951702" y="1513404"/>
                  <a:pt x="962798" y="1514480"/>
                </a:cubicBezTo>
                <a:close/>
                <a:moveTo>
                  <a:pt x="3919323" y="1470238"/>
                </a:moveTo>
                <a:cubicBezTo>
                  <a:pt x="3921366" y="1470460"/>
                  <a:pt x="3922877" y="1471965"/>
                  <a:pt x="3923232" y="1474976"/>
                </a:cubicBezTo>
                <a:cubicBezTo>
                  <a:pt x="3923943" y="1484187"/>
                  <a:pt x="3922877" y="1494105"/>
                  <a:pt x="3920389" y="1502961"/>
                </a:cubicBezTo>
                <a:cubicBezTo>
                  <a:pt x="3919678" y="1506504"/>
                  <a:pt x="3913281" y="1508629"/>
                  <a:pt x="3909371" y="1511463"/>
                </a:cubicBezTo>
                <a:cubicBezTo>
                  <a:pt x="3900486" y="1497648"/>
                  <a:pt x="3901908" y="1482415"/>
                  <a:pt x="3912215" y="1473205"/>
                </a:cubicBezTo>
                <a:cubicBezTo>
                  <a:pt x="3914703" y="1471080"/>
                  <a:pt x="3917279" y="1470017"/>
                  <a:pt x="3919323" y="1470238"/>
                </a:cubicBezTo>
                <a:close/>
                <a:moveTo>
                  <a:pt x="4021136" y="1307028"/>
                </a:moveTo>
                <a:cubicBezTo>
                  <a:pt x="4046324" y="1318316"/>
                  <a:pt x="4047763" y="1320500"/>
                  <a:pt x="4042366" y="1337978"/>
                </a:cubicBezTo>
                <a:cubicBezTo>
                  <a:pt x="4041287" y="1341255"/>
                  <a:pt x="4036969" y="1345624"/>
                  <a:pt x="4033730" y="1345988"/>
                </a:cubicBezTo>
                <a:cubicBezTo>
                  <a:pt x="4031211" y="1346352"/>
                  <a:pt x="4026174" y="1341255"/>
                  <a:pt x="4025454" y="1337978"/>
                </a:cubicBezTo>
                <a:cubicBezTo>
                  <a:pt x="4023295" y="1328511"/>
                  <a:pt x="4022935" y="1319044"/>
                  <a:pt x="4021136" y="1307028"/>
                </a:cubicBezTo>
                <a:close/>
                <a:moveTo>
                  <a:pt x="4074847" y="1294328"/>
                </a:moveTo>
                <a:cubicBezTo>
                  <a:pt x="4074847" y="1297099"/>
                  <a:pt x="4076329" y="1301256"/>
                  <a:pt x="4074847" y="1302641"/>
                </a:cubicBezTo>
                <a:cubicBezTo>
                  <a:pt x="4070032" y="1306797"/>
                  <a:pt x="4064475" y="1309568"/>
                  <a:pt x="4058919" y="1313032"/>
                </a:cubicBezTo>
                <a:cubicBezTo>
                  <a:pt x="4058178" y="1312686"/>
                  <a:pt x="4056697" y="1311993"/>
                  <a:pt x="4055585" y="1311646"/>
                </a:cubicBezTo>
                <a:cubicBezTo>
                  <a:pt x="4055585" y="1307490"/>
                  <a:pt x="4054474" y="1301256"/>
                  <a:pt x="4056697" y="1300216"/>
                </a:cubicBezTo>
                <a:cubicBezTo>
                  <a:pt x="4061883" y="1297099"/>
                  <a:pt x="4068550" y="1296060"/>
                  <a:pt x="4074847" y="1294328"/>
                </a:cubicBezTo>
                <a:close/>
                <a:moveTo>
                  <a:pt x="2347023" y="1278097"/>
                </a:moveTo>
                <a:cubicBezTo>
                  <a:pt x="2351850" y="1277497"/>
                  <a:pt x="2355345" y="1278975"/>
                  <a:pt x="2357184" y="1282672"/>
                </a:cubicBezTo>
                <a:cubicBezTo>
                  <a:pt x="2358655" y="1286369"/>
                  <a:pt x="2357920" y="1293393"/>
                  <a:pt x="2355345" y="1295981"/>
                </a:cubicBezTo>
                <a:cubicBezTo>
                  <a:pt x="2350195" y="1301897"/>
                  <a:pt x="2337321" y="1296721"/>
                  <a:pt x="2328861" y="1286000"/>
                </a:cubicBezTo>
                <a:cubicBezTo>
                  <a:pt x="2336034" y="1281379"/>
                  <a:pt x="2342195" y="1278698"/>
                  <a:pt x="2347023" y="1278097"/>
                </a:cubicBezTo>
                <a:close/>
                <a:moveTo>
                  <a:pt x="2271192" y="1229242"/>
                </a:moveTo>
                <a:cubicBezTo>
                  <a:pt x="2273962" y="1233221"/>
                  <a:pt x="2277080" y="1237200"/>
                  <a:pt x="2280890" y="1243349"/>
                </a:cubicBezTo>
                <a:cubicBezTo>
                  <a:pt x="2276387" y="1248775"/>
                  <a:pt x="2272923" y="1253115"/>
                  <a:pt x="2269460" y="1257456"/>
                </a:cubicBezTo>
                <a:cubicBezTo>
                  <a:pt x="2267035" y="1252753"/>
                  <a:pt x="2262186" y="1248051"/>
                  <a:pt x="2262879" y="1243711"/>
                </a:cubicBezTo>
                <a:cubicBezTo>
                  <a:pt x="2263225" y="1238647"/>
                  <a:pt x="2268074" y="1233944"/>
                  <a:pt x="2271192" y="1229242"/>
                </a:cubicBezTo>
                <a:close/>
                <a:moveTo>
                  <a:pt x="4131455" y="1147053"/>
                </a:moveTo>
                <a:cubicBezTo>
                  <a:pt x="4136471" y="1146691"/>
                  <a:pt x="4145429" y="1148138"/>
                  <a:pt x="4146504" y="1151395"/>
                </a:cubicBezTo>
                <a:cubicBezTo>
                  <a:pt x="4151521" y="1162972"/>
                  <a:pt x="4155462" y="1175997"/>
                  <a:pt x="4156537" y="1188660"/>
                </a:cubicBezTo>
                <a:cubicBezTo>
                  <a:pt x="4159046" y="1207836"/>
                  <a:pt x="4158329" y="1227373"/>
                  <a:pt x="4159762" y="1247272"/>
                </a:cubicBezTo>
                <a:cubicBezTo>
                  <a:pt x="4160479" y="1256317"/>
                  <a:pt x="4160121" y="1261383"/>
                  <a:pt x="4148296" y="1263553"/>
                </a:cubicBezTo>
                <a:cubicBezTo>
                  <a:pt x="4135396" y="1266086"/>
                  <a:pt x="4122855" y="1273322"/>
                  <a:pt x="4111030" y="1279834"/>
                </a:cubicBezTo>
                <a:cubicBezTo>
                  <a:pt x="4107805" y="1281282"/>
                  <a:pt x="4106372" y="1287071"/>
                  <a:pt x="4104581" y="1291050"/>
                </a:cubicBezTo>
                <a:cubicBezTo>
                  <a:pt x="4100997" y="1299734"/>
                  <a:pt x="4095264" y="1301904"/>
                  <a:pt x="4088814" y="1294668"/>
                </a:cubicBezTo>
                <a:cubicBezTo>
                  <a:pt x="4080215" y="1284538"/>
                  <a:pt x="4070898" y="1284176"/>
                  <a:pt x="4059432" y="1289603"/>
                </a:cubicBezTo>
                <a:cubicBezTo>
                  <a:pt x="4050832" y="1293583"/>
                  <a:pt x="4041874" y="1296839"/>
                  <a:pt x="4035424" y="1284538"/>
                </a:cubicBezTo>
                <a:cubicBezTo>
                  <a:pt x="4043307" y="1273684"/>
                  <a:pt x="4051907" y="1264639"/>
                  <a:pt x="4066240" y="1262830"/>
                </a:cubicBezTo>
                <a:cubicBezTo>
                  <a:pt x="4078065" y="1261383"/>
                  <a:pt x="4088814" y="1258126"/>
                  <a:pt x="4094189" y="1244378"/>
                </a:cubicBezTo>
                <a:cubicBezTo>
                  <a:pt x="4095622" y="1240398"/>
                  <a:pt x="4099206" y="1236056"/>
                  <a:pt x="4103147" y="1233162"/>
                </a:cubicBezTo>
                <a:cubicBezTo>
                  <a:pt x="4120705" y="1220499"/>
                  <a:pt x="4125005" y="1202771"/>
                  <a:pt x="4124288" y="1182871"/>
                </a:cubicBezTo>
                <a:cubicBezTo>
                  <a:pt x="4123930" y="1174550"/>
                  <a:pt x="4124647" y="1166229"/>
                  <a:pt x="4125722" y="1158269"/>
                </a:cubicBezTo>
                <a:cubicBezTo>
                  <a:pt x="4126438" y="1153927"/>
                  <a:pt x="4128947" y="1147053"/>
                  <a:pt x="4131455" y="1147053"/>
                </a:cubicBezTo>
                <a:close/>
                <a:moveTo>
                  <a:pt x="2608805" y="1134354"/>
                </a:moveTo>
                <a:cubicBezTo>
                  <a:pt x="2613885" y="1135440"/>
                  <a:pt x="2618965" y="1138699"/>
                  <a:pt x="2626948" y="1142682"/>
                </a:cubicBezTo>
                <a:cubicBezTo>
                  <a:pt x="2620780" y="1148112"/>
                  <a:pt x="2617514" y="1151371"/>
                  <a:pt x="2614248" y="1154267"/>
                </a:cubicBezTo>
                <a:cubicBezTo>
                  <a:pt x="2610257" y="1149923"/>
                  <a:pt x="2605540" y="1145578"/>
                  <a:pt x="2601911" y="1140509"/>
                </a:cubicBezTo>
                <a:cubicBezTo>
                  <a:pt x="2601911" y="1140147"/>
                  <a:pt x="2606991" y="1133992"/>
                  <a:pt x="2608805" y="1134354"/>
                </a:cubicBezTo>
                <a:close/>
                <a:moveTo>
                  <a:pt x="4122187" y="1048538"/>
                </a:moveTo>
                <a:cubicBezTo>
                  <a:pt x="4124175" y="1047087"/>
                  <a:pt x="4127609" y="1048175"/>
                  <a:pt x="4133755" y="1051257"/>
                </a:cubicBezTo>
                <a:cubicBezTo>
                  <a:pt x="4146046" y="1058148"/>
                  <a:pt x="4158699" y="1065039"/>
                  <a:pt x="4171352" y="1071566"/>
                </a:cubicBezTo>
                <a:cubicBezTo>
                  <a:pt x="4179667" y="1075556"/>
                  <a:pt x="4181113" y="1081358"/>
                  <a:pt x="4175329" y="1088249"/>
                </a:cubicBezTo>
                <a:cubicBezTo>
                  <a:pt x="4169906" y="1095139"/>
                  <a:pt x="4163760" y="1101304"/>
                  <a:pt x="4157253" y="1107107"/>
                </a:cubicBezTo>
                <a:cubicBezTo>
                  <a:pt x="4155446" y="1108920"/>
                  <a:pt x="4151469" y="1109646"/>
                  <a:pt x="4148577" y="1109283"/>
                </a:cubicBezTo>
                <a:cubicBezTo>
                  <a:pt x="4127609" y="1108558"/>
                  <a:pt x="4127609" y="1108195"/>
                  <a:pt x="4121102" y="1128867"/>
                </a:cubicBezTo>
                <a:cubicBezTo>
                  <a:pt x="4113149" y="1118712"/>
                  <a:pt x="4108449" y="1111459"/>
                  <a:pt x="4113510" y="1099129"/>
                </a:cubicBezTo>
                <a:cubicBezTo>
                  <a:pt x="4118210" y="1087523"/>
                  <a:pt x="4118933" y="1073742"/>
                  <a:pt x="4119295" y="1061049"/>
                </a:cubicBezTo>
                <a:cubicBezTo>
                  <a:pt x="4119656" y="1053978"/>
                  <a:pt x="4120198" y="1049988"/>
                  <a:pt x="4122187" y="1048538"/>
                </a:cubicBezTo>
                <a:close/>
                <a:moveTo>
                  <a:pt x="1294319" y="1040328"/>
                </a:moveTo>
                <a:cubicBezTo>
                  <a:pt x="1299209" y="1042584"/>
                  <a:pt x="1304448" y="1045216"/>
                  <a:pt x="1309338" y="1047472"/>
                </a:cubicBezTo>
                <a:cubicBezTo>
                  <a:pt x="1308988" y="1048976"/>
                  <a:pt x="1308290" y="1050480"/>
                  <a:pt x="1307941" y="1051984"/>
                </a:cubicBezTo>
                <a:cubicBezTo>
                  <a:pt x="1301305" y="1054240"/>
                  <a:pt x="1296066" y="1052736"/>
                  <a:pt x="1292224" y="1044840"/>
                </a:cubicBezTo>
                <a:cubicBezTo>
                  <a:pt x="1292922" y="1043336"/>
                  <a:pt x="1293621" y="1041832"/>
                  <a:pt x="1294319" y="1040328"/>
                </a:cubicBezTo>
                <a:close/>
                <a:moveTo>
                  <a:pt x="1396724" y="1018103"/>
                </a:moveTo>
                <a:cubicBezTo>
                  <a:pt x="1395290" y="1024256"/>
                  <a:pt x="1396007" y="1028599"/>
                  <a:pt x="1394213" y="1031132"/>
                </a:cubicBezTo>
                <a:cubicBezTo>
                  <a:pt x="1387039" y="1041266"/>
                  <a:pt x="1392420" y="1045971"/>
                  <a:pt x="1401029" y="1049590"/>
                </a:cubicBezTo>
                <a:cubicBezTo>
                  <a:pt x="1403540" y="1050314"/>
                  <a:pt x="1405692" y="1051038"/>
                  <a:pt x="1407845" y="1051762"/>
                </a:cubicBezTo>
                <a:cubicBezTo>
                  <a:pt x="1414660" y="1053933"/>
                  <a:pt x="1423628" y="1053209"/>
                  <a:pt x="1422552" y="1064429"/>
                </a:cubicBezTo>
                <a:cubicBezTo>
                  <a:pt x="1422193" y="1075286"/>
                  <a:pt x="1413943" y="1087591"/>
                  <a:pt x="1404616" y="1087591"/>
                </a:cubicBezTo>
                <a:cubicBezTo>
                  <a:pt x="1387757" y="1087591"/>
                  <a:pt x="1370897" y="1085782"/>
                  <a:pt x="1354037" y="1083610"/>
                </a:cubicBezTo>
                <a:cubicBezTo>
                  <a:pt x="1352244" y="1083610"/>
                  <a:pt x="1349374" y="1076734"/>
                  <a:pt x="1350450" y="1074924"/>
                </a:cubicBezTo>
                <a:cubicBezTo>
                  <a:pt x="1360135" y="1059000"/>
                  <a:pt x="1370538" y="1043076"/>
                  <a:pt x="1381300" y="1027875"/>
                </a:cubicBezTo>
                <a:cubicBezTo>
                  <a:pt x="1384169" y="1023894"/>
                  <a:pt x="1389550" y="1022084"/>
                  <a:pt x="1396724" y="1018103"/>
                </a:cubicBezTo>
                <a:close/>
                <a:moveTo>
                  <a:pt x="2050687" y="960092"/>
                </a:moveTo>
                <a:cubicBezTo>
                  <a:pt x="2053222" y="959730"/>
                  <a:pt x="2055756" y="959367"/>
                  <a:pt x="2058291" y="960092"/>
                </a:cubicBezTo>
                <a:cubicBezTo>
                  <a:pt x="2068791" y="961906"/>
                  <a:pt x="2071325" y="964444"/>
                  <a:pt x="2070239" y="979312"/>
                </a:cubicBezTo>
                <a:cubicBezTo>
                  <a:pt x="2069153" y="986201"/>
                  <a:pt x="2067704" y="996718"/>
                  <a:pt x="2065170" y="1007234"/>
                </a:cubicBezTo>
                <a:cubicBezTo>
                  <a:pt x="2062998" y="1016662"/>
                  <a:pt x="2035119" y="1030442"/>
                  <a:pt x="2025705" y="1027541"/>
                </a:cubicBezTo>
                <a:cubicBezTo>
                  <a:pt x="2023895" y="1027178"/>
                  <a:pt x="2022084" y="1024640"/>
                  <a:pt x="2020998" y="1022827"/>
                </a:cubicBezTo>
                <a:cubicBezTo>
                  <a:pt x="2009774" y="999981"/>
                  <a:pt x="2025705" y="966257"/>
                  <a:pt x="2050687" y="960092"/>
                </a:cubicBezTo>
                <a:close/>
                <a:moveTo>
                  <a:pt x="427089" y="945435"/>
                </a:moveTo>
                <a:cubicBezTo>
                  <a:pt x="432919" y="950071"/>
                  <a:pt x="441299" y="955777"/>
                  <a:pt x="447856" y="962909"/>
                </a:cubicBezTo>
                <a:cubicBezTo>
                  <a:pt x="452594" y="967545"/>
                  <a:pt x="455508" y="974321"/>
                  <a:pt x="457330" y="981096"/>
                </a:cubicBezTo>
                <a:cubicBezTo>
                  <a:pt x="458423" y="985019"/>
                  <a:pt x="455508" y="989655"/>
                  <a:pt x="454415" y="993935"/>
                </a:cubicBezTo>
                <a:cubicBezTo>
                  <a:pt x="450407" y="992865"/>
                  <a:pt x="445671" y="992865"/>
                  <a:pt x="443485" y="990725"/>
                </a:cubicBezTo>
                <a:cubicBezTo>
                  <a:pt x="434741" y="980383"/>
                  <a:pt x="426361" y="970041"/>
                  <a:pt x="418709" y="958986"/>
                </a:cubicBezTo>
                <a:cubicBezTo>
                  <a:pt x="414338" y="952567"/>
                  <a:pt x="417616" y="945078"/>
                  <a:pt x="427089" y="945435"/>
                </a:cubicBezTo>
                <a:close/>
                <a:moveTo>
                  <a:pt x="2091907" y="888774"/>
                </a:moveTo>
                <a:cubicBezTo>
                  <a:pt x="2094808" y="889134"/>
                  <a:pt x="2097619" y="891385"/>
                  <a:pt x="2099614" y="895347"/>
                </a:cubicBezTo>
                <a:cubicBezTo>
                  <a:pt x="2101065" y="897508"/>
                  <a:pt x="2101790" y="900390"/>
                  <a:pt x="2103603" y="901470"/>
                </a:cubicBezTo>
                <a:cubicBezTo>
                  <a:pt x="2117385" y="907954"/>
                  <a:pt x="2115572" y="919119"/>
                  <a:pt x="2114121" y="931366"/>
                </a:cubicBezTo>
                <a:cubicBezTo>
                  <a:pt x="2113396" y="936769"/>
                  <a:pt x="2116660" y="943612"/>
                  <a:pt x="2119924" y="948655"/>
                </a:cubicBezTo>
                <a:cubicBezTo>
                  <a:pt x="2126815" y="959821"/>
                  <a:pt x="2135157" y="969906"/>
                  <a:pt x="2143136" y="980352"/>
                </a:cubicBezTo>
                <a:cubicBezTo>
                  <a:pt x="2149302" y="988636"/>
                  <a:pt x="2156556" y="996200"/>
                  <a:pt x="2162721" y="1004484"/>
                </a:cubicBezTo>
                <a:cubicBezTo>
                  <a:pt x="2165260" y="1008086"/>
                  <a:pt x="2168161" y="1013849"/>
                  <a:pt x="2167436" y="1017811"/>
                </a:cubicBezTo>
                <a:cubicBezTo>
                  <a:pt x="2163447" y="1041944"/>
                  <a:pt x="2160545" y="1044465"/>
                  <a:pt x="2136245" y="1048788"/>
                </a:cubicBezTo>
                <a:cubicBezTo>
                  <a:pt x="2119199" y="1051309"/>
                  <a:pt x="2102515" y="1054551"/>
                  <a:pt x="2085832" y="1057432"/>
                </a:cubicBezTo>
                <a:lnTo>
                  <a:pt x="2081117" y="1052029"/>
                </a:lnTo>
                <a:cubicBezTo>
                  <a:pt x="2088733" y="1047707"/>
                  <a:pt x="2096712" y="1043745"/>
                  <a:pt x="2105780" y="1039062"/>
                </a:cubicBezTo>
                <a:cubicBezTo>
                  <a:pt x="2085106" y="1024295"/>
                  <a:pt x="2085106" y="1022854"/>
                  <a:pt x="2094536" y="1005925"/>
                </a:cubicBezTo>
                <a:cubicBezTo>
                  <a:pt x="2096350" y="1002683"/>
                  <a:pt x="2098526" y="999081"/>
                  <a:pt x="2100702" y="995480"/>
                </a:cubicBezTo>
                <a:cubicBezTo>
                  <a:pt x="2107956" y="984314"/>
                  <a:pt x="2105417" y="974589"/>
                  <a:pt x="2094536" y="965944"/>
                </a:cubicBezTo>
                <a:cubicBezTo>
                  <a:pt x="2090184" y="962702"/>
                  <a:pt x="2086920" y="957299"/>
                  <a:pt x="2084381" y="952257"/>
                </a:cubicBezTo>
                <a:cubicBezTo>
                  <a:pt x="2081480" y="946494"/>
                  <a:pt x="2079666" y="940010"/>
                  <a:pt x="2077490" y="933887"/>
                </a:cubicBezTo>
                <a:cubicBezTo>
                  <a:pt x="2071687" y="919119"/>
                  <a:pt x="2075677" y="905792"/>
                  <a:pt x="2083656" y="893546"/>
                </a:cubicBezTo>
                <a:cubicBezTo>
                  <a:pt x="2086013" y="889944"/>
                  <a:pt x="2089005" y="888413"/>
                  <a:pt x="2091907" y="888774"/>
                </a:cubicBezTo>
                <a:close/>
                <a:moveTo>
                  <a:pt x="385418" y="853003"/>
                </a:moveTo>
                <a:cubicBezTo>
                  <a:pt x="384389" y="862264"/>
                  <a:pt x="384045" y="868561"/>
                  <a:pt x="383016" y="874858"/>
                </a:cubicBezTo>
                <a:cubicBezTo>
                  <a:pt x="381299" y="874487"/>
                  <a:pt x="379584" y="874117"/>
                  <a:pt x="377867" y="873747"/>
                </a:cubicBezTo>
                <a:cubicBezTo>
                  <a:pt x="377181" y="867079"/>
                  <a:pt x="373062" y="859671"/>
                  <a:pt x="385418" y="853003"/>
                </a:cubicBezTo>
                <a:close/>
                <a:moveTo>
                  <a:pt x="4053753" y="839436"/>
                </a:moveTo>
                <a:cubicBezTo>
                  <a:pt x="4055918" y="838716"/>
                  <a:pt x="4059526" y="840876"/>
                  <a:pt x="4061691" y="842675"/>
                </a:cubicBezTo>
                <a:cubicBezTo>
                  <a:pt x="4064577" y="844835"/>
                  <a:pt x="4067103" y="848074"/>
                  <a:pt x="4068546" y="851313"/>
                </a:cubicBezTo>
                <a:cubicBezTo>
                  <a:pt x="4082256" y="876508"/>
                  <a:pt x="4095605" y="901702"/>
                  <a:pt x="4108233" y="927256"/>
                </a:cubicBezTo>
                <a:cubicBezTo>
                  <a:pt x="4110759" y="932295"/>
                  <a:pt x="4111120" y="939853"/>
                  <a:pt x="4109676" y="945252"/>
                </a:cubicBezTo>
                <a:cubicBezTo>
                  <a:pt x="4104986" y="961449"/>
                  <a:pt x="4108955" y="975485"/>
                  <a:pt x="4115088" y="989882"/>
                </a:cubicBezTo>
                <a:cubicBezTo>
                  <a:pt x="4116892" y="993481"/>
                  <a:pt x="4120140" y="996361"/>
                  <a:pt x="4121943" y="999960"/>
                </a:cubicBezTo>
                <a:cubicBezTo>
                  <a:pt x="4125551" y="1007158"/>
                  <a:pt x="4122665" y="1013637"/>
                  <a:pt x="4115449" y="1015796"/>
                </a:cubicBezTo>
                <a:cubicBezTo>
                  <a:pt x="4112924" y="1016156"/>
                  <a:pt x="4107151" y="1010758"/>
                  <a:pt x="4105708" y="1007158"/>
                </a:cubicBezTo>
                <a:cubicBezTo>
                  <a:pt x="4095966" y="976925"/>
                  <a:pt x="4087307" y="947052"/>
                  <a:pt x="4076844" y="917539"/>
                </a:cubicBezTo>
                <a:cubicBezTo>
                  <a:pt x="4073236" y="906381"/>
                  <a:pt x="4065299" y="896663"/>
                  <a:pt x="4060608" y="885866"/>
                </a:cubicBezTo>
                <a:cubicBezTo>
                  <a:pt x="4055557" y="873988"/>
                  <a:pt x="4051588" y="861031"/>
                  <a:pt x="4046537" y="848074"/>
                </a:cubicBezTo>
                <a:cubicBezTo>
                  <a:pt x="4049424" y="844475"/>
                  <a:pt x="4051228" y="840516"/>
                  <a:pt x="4053753" y="839436"/>
                </a:cubicBezTo>
                <a:close/>
                <a:moveTo>
                  <a:pt x="1950728" y="697643"/>
                </a:moveTo>
                <a:cubicBezTo>
                  <a:pt x="1963364" y="695842"/>
                  <a:pt x="1969502" y="704844"/>
                  <a:pt x="1974196" y="713845"/>
                </a:cubicBezTo>
                <a:cubicBezTo>
                  <a:pt x="1979250" y="723206"/>
                  <a:pt x="1978528" y="732928"/>
                  <a:pt x="1969863" y="740489"/>
                </a:cubicBezTo>
                <a:cubicBezTo>
                  <a:pt x="1954339" y="754171"/>
                  <a:pt x="1936287" y="763532"/>
                  <a:pt x="1914263" y="765332"/>
                </a:cubicBezTo>
                <a:cubicBezTo>
                  <a:pt x="1903432" y="763172"/>
                  <a:pt x="1892240" y="761012"/>
                  <a:pt x="1881409" y="758131"/>
                </a:cubicBezTo>
                <a:cubicBezTo>
                  <a:pt x="1873827" y="755971"/>
                  <a:pt x="1871661" y="727167"/>
                  <a:pt x="1877799" y="722846"/>
                </a:cubicBezTo>
                <a:cubicBezTo>
                  <a:pt x="1900183" y="708444"/>
                  <a:pt x="1925095" y="701603"/>
                  <a:pt x="1950728" y="697643"/>
                </a:cubicBezTo>
                <a:close/>
                <a:moveTo>
                  <a:pt x="1880901" y="695842"/>
                </a:moveTo>
                <a:cubicBezTo>
                  <a:pt x="1883695" y="699622"/>
                  <a:pt x="1885441" y="701890"/>
                  <a:pt x="1887188" y="704158"/>
                </a:cubicBezTo>
                <a:cubicBezTo>
                  <a:pt x="1883346" y="706426"/>
                  <a:pt x="1879504" y="709827"/>
                  <a:pt x="1875313" y="710961"/>
                </a:cubicBezTo>
                <a:cubicBezTo>
                  <a:pt x="1874265" y="711339"/>
                  <a:pt x="1871820" y="707560"/>
                  <a:pt x="1870074" y="706048"/>
                </a:cubicBezTo>
                <a:cubicBezTo>
                  <a:pt x="1873217" y="703024"/>
                  <a:pt x="1876710" y="700000"/>
                  <a:pt x="1880901" y="695842"/>
                </a:cubicBezTo>
                <a:close/>
                <a:moveTo>
                  <a:pt x="158897" y="695842"/>
                </a:moveTo>
                <a:cubicBezTo>
                  <a:pt x="159257" y="697285"/>
                  <a:pt x="159617" y="698729"/>
                  <a:pt x="159977" y="700172"/>
                </a:cubicBezTo>
                <a:cubicBezTo>
                  <a:pt x="154579" y="703780"/>
                  <a:pt x="149182" y="708109"/>
                  <a:pt x="143424" y="710635"/>
                </a:cubicBezTo>
                <a:cubicBezTo>
                  <a:pt x="140905" y="711356"/>
                  <a:pt x="136946" y="708109"/>
                  <a:pt x="133348" y="706666"/>
                </a:cubicBezTo>
                <a:cubicBezTo>
                  <a:pt x="135148" y="703780"/>
                  <a:pt x="136227" y="698368"/>
                  <a:pt x="138746" y="697646"/>
                </a:cubicBezTo>
                <a:cubicBezTo>
                  <a:pt x="145223" y="696203"/>
                  <a:pt x="152060" y="696203"/>
                  <a:pt x="158897" y="695842"/>
                </a:cubicBezTo>
                <a:close/>
                <a:moveTo>
                  <a:pt x="1109990" y="633928"/>
                </a:moveTo>
                <a:cubicBezTo>
                  <a:pt x="1139704" y="660604"/>
                  <a:pt x="1144777" y="668073"/>
                  <a:pt x="1150575" y="696527"/>
                </a:cubicBezTo>
                <a:cubicBezTo>
                  <a:pt x="1142965" y="693681"/>
                  <a:pt x="1136080" y="692614"/>
                  <a:pt x="1131369" y="688702"/>
                </a:cubicBezTo>
                <a:cubicBezTo>
                  <a:pt x="1125209" y="683722"/>
                  <a:pt x="1120861" y="684078"/>
                  <a:pt x="1115425" y="689057"/>
                </a:cubicBezTo>
                <a:cubicBezTo>
                  <a:pt x="1113976" y="690836"/>
                  <a:pt x="1112526" y="692614"/>
                  <a:pt x="1110714" y="692970"/>
                </a:cubicBezTo>
                <a:cubicBezTo>
                  <a:pt x="1104554" y="694748"/>
                  <a:pt x="1094046" y="698661"/>
                  <a:pt x="1092959" y="697238"/>
                </a:cubicBezTo>
                <a:cubicBezTo>
                  <a:pt x="1088610" y="690836"/>
                  <a:pt x="1084262" y="681588"/>
                  <a:pt x="1086436" y="675542"/>
                </a:cubicBezTo>
                <a:cubicBezTo>
                  <a:pt x="1092234" y="661315"/>
                  <a:pt x="1101293" y="648155"/>
                  <a:pt x="1109990" y="633928"/>
                </a:cubicBezTo>
                <a:close/>
                <a:moveTo>
                  <a:pt x="1253504" y="578366"/>
                </a:moveTo>
                <a:cubicBezTo>
                  <a:pt x="1256109" y="581209"/>
                  <a:pt x="1261690" y="586185"/>
                  <a:pt x="1260946" y="586896"/>
                </a:cubicBezTo>
                <a:cubicBezTo>
                  <a:pt x="1256853" y="592227"/>
                  <a:pt x="1251272" y="596847"/>
                  <a:pt x="1246435" y="601823"/>
                </a:cubicBezTo>
                <a:cubicBezTo>
                  <a:pt x="1244574" y="599690"/>
                  <a:pt x="1242342" y="597203"/>
                  <a:pt x="1238249" y="592938"/>
                </a:cubicBezTo>
                <a:cubicBezTo>
                  <a:pt x="1243830" y="587251"/>
                  <a:pt x="1248667" y="582986"/>
                  <a:pt x="1253504" y="578366"/>
                </a:cubicBezTo>
                <a:close/>
                <a:moveTo>
                  <a:pt x="1529940" y="554554"/>
                </a:moveTo>
                <a:cubicBezTo>
                  <a:pt x="1535411" y="559634"/>
                  <a:pt x="1540517" y="564351"/>
                  <a:pt x="1547446" y="570883"/>
                </a:cubicBezTo>
                <a:cubicBezTo>
                  <a:pt x="1542340" y="574511"/>
                  <a:pt x="1537234" y="579591"/>
                  <a:pt x="1535776" y="578866"/>
                </a:cubicBezTo>
                <a:cubicBezTo>
                  <a:pt x="1530305" y="575600"/>
                  <a:pt x="1524835" y="570883"/>
                  <a:pt x="1521552" y="565803"/>
                </a:cubicBezTo>
                <a:cubicBezTo>
                  <a:pt x="1520823" y="563989"/>
                  <a:pt x="1527388" y="558183"/>
                  <a:pt x="1529940" y="554554"/>
                </a:cubicBezTo>
                <a:close/>
                <a:moveTo>
                  <a:pt x="2817147" y="545028"/>
                </a:moveTo>
                <a:cubicBezTo>
                  <a:pt x="2823599" y="550320"/>
                  <a:pt x="2829334" y="554553"/>
                  <a:pt x="2836504" y="560198"/>
                </a:cubicBezTo>
                <a:cubicBezTo>
                  <a:pt x="2820731" y="563725"/>
                  <a:pt x="2814637" y="558787"/>
                  <a:pt x="2817147" y="545028"/>
                </a:cubicBezTo>
                <a:close/>
                <a:moveTo>
                  <a:pt x="1891530" y="498992"/>
                </a:moveTo>
                <a:cubicBezTo>
                  <a:pt x="1892605" y="499733"/>
                  <a:pt x="1893681" y="500474"/>
                  <a:pt x="1895114" y="501215"/>
                </a:cubicBezTo>
                <a:lnTo>
                  <a:pt x="1895114" y="520847"/>
                </a:lnTo>
                <a:cubicBezTo>
                  <a:pt x="1890455" y="516772"/>
                  <a:pt x="1884361" y="513809"/>
                  <a:pt x="1884361" y="511586"/>
                </a:cubicBezTo>
                <a:cubicBezTo>
                  <a:pt x="1885078" y="507141"/>
                  <a:pt x="1889021" y="503437"/>
                  <a:pt x="1891530" y="498992"/>
                </a:cubicBezTo>
                <a:close/>
                <a:moveTo>
                  <a:pt x="885176" y="493414"/>
                </a:moveTo>
                <a:cubicBezTo>
                  <a:pt x="889067" y="491974"/>
                  <a:pt x="894701" y="493367"/>
                  <a:pt x="902929" y="497268"/>
                </a:cubicBezTo>
                <a:cubicBezTo>
                  <a:pt x="892912" y="500612"/>
                  <a:pt x="886115" y="503213"/>
                  <a:pt x="877887" y="506557"/>
                </a:cubicBezTo>
                <a:cubicBezTo>
                  <a:pt x="879139" y="499126"/>
                  <a:pt x="881286" y="494853"/>
                  <a:pt x="885176" y="493414"/>
                </a:cubicBezTo>
                <a:close/>
                <a:moveTo>
                  <a:pt x="1021578" y="492562"/>
                </a:moveTo>
                <a:cubicBezTo>
                  <a:pt x="1026295" y="494363"/>
                  <a:pt x="1029561" y="505529"/>
                  <a:pt x="1029924" y="512372"/>
                </a:cubicBezTo>
                <a:cubicBezTo>
                  <a:pt x="1029924" y="517415"/>
                  <a:pt x="1024844" y="526060"/>
                  <a:pt x="1020490" y="527140"/>
                </a:cubicBezTo>
                <a:cubicBezTo>
                  <a:pt x="1005250" y="530382"/>
                  <a:pt x="1001258" y="515614"/>
                  <a:pt x="992187" y="507330"/>
                </a:cubicBezTo>
                <a:cubicBezTo>
                  <a:pt x="1001258" y="498685"/>
                  <a:pt x="1009241" y="487879"/>
                  <a:pt x="1021578" y="492562"/>
                </a:cubicBezTo>
                <a:close/>
                <a:moveTo>
                  <a:pt x="25185" y="454908"/>
                </a:moveTo>
                <a:cubicBezTo>
                  <a:pt x="30431" y="458205"/>
                  <a:pt x="34628" y="462235"/>
                  <a:pt x="40924" y="467363"/>
                </a:cubicBezTo>
                <a:cubicBezTo>
                  <a:pt x="36727" y="470294"/>
                  <a:pt x="33579" y="473225"/>
                  <a:pt x="32880" y="472492"/>
                </a:cubicBezTo>
                <a:cubicBezTo>
                  <a:pt x="28682" y="468829"/>
                  <a:pt x="24485" y="464433"/>
                  <a:pt x="20638" y="460036"/>
                </a:cubicBezTo>
                <a:cubicBezTo>
                  <a:pt x="20638" y="459670"/>
                  <a:pt x="25185" y="454541"/>
                  <a:pt x="25185" y="454908"/>
                </a:cubicBezTo>
                <a:close/>
                <a:moveTo>
                  <a:pt x="1274093" y="396333"/>
                </a:moveTo>
                <a:cubicBezTo>
                  <a:pt x="1276218" y="394216"/>
                  <a:pt x="1284011" y="399508"/>
                  <a:pt x="1289325" y="401625"/>
                </a:cubicBezTo>
                <a:cubicBezTo>
                  <a:pt x="1291450" y="402683"/>
                  <a:pt x="1292867" y="404447"/>
                  <a:pt x="1294992" y="405858"/>
                </a:cubicBezTo>
                <a:cubicBezTo>
                  <a:pt x="1301368" y="410444"/>
                  <a:pt x="1307745" y="416794"/>
                  <a:pt x="1303140" y="424555"/>
                </a:cubicBezTo>
                <a:cubicBezTo>
                  <a:pt x="1300660" y="428788"/>
                  <a:pt x="1292867" y="429494"/>
                  <a:pt x="1287199" y="431963"/>
                </a:cubicBezTo>
                <a:cubicBezTo>
                  <a:pt x="1271613" y="429494"/>
                  <a:pt x="1265237" y="424908"/>
                  <a:pt x="1266654" y="412561"/>
                </a:cubicBezTo>
                <a:cubicBezTo>
                  <a:pt x="1267362" y="406916"/>
                  <a:pt x="1269488" y="399508"/>
                  <a:pt x="1274093" y="396333"/>
                </a:cubicBezTo>
                <a:close/>
                <a:moveTo>
                  <a:pt x="1193063" y="375527"/>
                </a:moveTo>
                <a:cubicBezTo>
                  <a:pt x="1199894" y="375887"/>
                  <a:pt x="1206725" y="376247"/>
                  <a:pt x="1213915" y="376607"/>
                </a:cubicBezTo>
                <a:cubicBezTo>
                  <a:pt x="1211039" y="383092"/>
                  <a:pt x="1210320" y="391378"/>
                  <a:pt x="1206006" y="395701"/>
                </a:cubicBezTo>
                <a:cubicBezTo>
                  <a:pt x="1193063" y="407589"/>
                  <a:pt x="1185513" y="421999"/>
                  <a:pt x="1182278" y="438931"/>
                </a:cubicBezTo>
                <a:cubicBezTo>
                  <a:pt x="1180840" y="445776"/>
                  <a:pt x="1183716" y="453341"/>
                  <a:pt x="1185154" y="460546"/>
                </a:cubicBezTo>
                <a:cubicBezTo>
                  <a:pt x="1185873" y="460546"/>
                  <a:pt x="1187311" y="460546"/>
                  <a:pt x="1188390" y="460546"/>
                </a:cubicBezTo>
                <a:cubicBezTo>
                  <a:pt x="1188749" y="459105"/>
                  <a:pt x="1189828" y="458024"/>
                  <a:pt x="1189828" y="456223"/>
                </a:cubicBezTo>
                <a:cubicBezTo>
                  <a:pt x="1191625" y="433887"/>
                  <a:pt x="1203129" y="415514"/>
                  <a:pt x="1218588" y="401104"/>
                </a:cubicBezTo>
                <a:cubicBezTo>
                  <a:pt x="1226857" y="393539"/>
                  <a:pt x="1241238" y="390657"/>
                  <a:pt x="1253461" y="390297"/>
                </a:cubicBezTo>
                <a:cubicBezTo>
                  <a:pt x="1261370" y="389937"/>
                  <a:pt x="1262089" y="400384"/>
                  <a:pt x="1259573" y="407949"/>
                </a:cubicBezTo>
                <a:cubicBezTo>
                  <a:pt x="1256337" y="419477"/>
                  <a:pt x="1252382" y="430645"/>
                  <a:pt x="1248787" y="441813"/>
                </a:cubicBezTo>
                <a:cubicBezTo>
                  <a:pt x="1255618" y="444335"/>
                  <a:pt x="1260651" y="447217"/>
                  <a:pt x="1265325" y="447217"/>
                </a:cubicBezTo>
                <a:cubicBezTo>
                  <a:pt x="1271077" y="446496"/>
                  <a:pt x="1277908" y="444695"/>
                  <a:pt x="1282222" y="441453"/>
                </a:cubicBezTo>
                <a:cubicBezTo>
                  <a:pt x="1292648" y="433527"/>
                  <a:pt x="1302354" y="435688"/>
                  <a:pt x="1305590" y="447937"/>
                </a:cubicBezTo>
                <a:cubicBezTo>
                  <a:pt x="1307747" y="455142"/>
                  <a:pt x="1307028" y="463068"/>
                  <a:pt x="1308466" y="470633"/>
                </a:cubicBezTo>
                <a:cubicBezTo>
                  <a:pt x="1309904" y="476037"/>
                  <a:pt x="1312061" y="482161"/>
                  <a:pt x="1315297" y="486844"/>
                </a:cubicBezTo>
                <a:cubicBezTo>
                  <a:pt x="1320330" y="495130"/>
                  <a:pt x="1325003" y="487565"/>
                  <a:pt x="1329677" y="485763"/>
                </a:cubicBezTo>
                <a:cubicBezTo>
                  <a:pt x="1332194" y="485403"/>
                  <a:pt x="1336867" y="485043"/>
                  <a:pt x="1337946" y="486484"/>
                </a:cubicBezTo>
                <a:cubicBezTo>
                  <a:pt x="1339384" y="488285"/>
                  <a:pt x="1339384" y="492608"/>
                  <a:pt x="1338305" y="495490"/>
                </a:cubicBezTo>
                <a:cubicBezTo>
                  <a:pt x="1337227" y="498732"/>
                  <a:pt x="1334351" y="501614"/>
                  <a:pt x="1333632" y="504857"/>
                </a:cubicBezTo>
                <a:cubicBezTo>
                  <a:pt x="1333272" y="508820"/>
                  <a:pt x="1333272" y="513503"/>
                  <a:pt x="1335429" y="516385"/>
                </a:cubicBezTo>
                <a:cubicBezTo>
                  <a:pt x="1336508" y="518186"/>
                  <a:pt x="1341900" y="516745"/>
                  <a:pt x="1345496" y="516745"/>
                </a:cubicBezTo>
                <a:cubicBezTo>
                  <a:pt x="1350529" y="516385"/>
                  <a:pt x="1355562" y="516025"/>
                  <a:pt x="1363112" y="515664"/>
                </a:cubicBezTo>
                <a:cubicBezTo>
                  <a:pt x="1360235" y="521428"/>
                  <a:pt x="1359157" y="524310"/>
                  <a:pt x="1357719" y="527192"/>
                </a:cubicBezTo>
                <a:cubicBezTo>
                  <a:pt x="1355921" y="529714"/>
                  <a:pt x="1354124" y="532236"/>
                  <a:pt x="1351248" y="536919"/>
                </a:cubicBezTo>
                <a:lnTo>
                  <a:pt x="1361673" y="536919"/>
                </a:lnTo>
                <a:lnTo>
                  <a:pt x="1369223" y="536919"/>
                </a:lnTo>
                <a:cubicBezTo>
                  <a:pt x="1367785" y="545565"/>
                  <a:pt x="1366347" y="552770"/>
                  <a:pt x="1364550" y="560335"/>
                </a:cubicBezTo>
                <a:lnTo>
                  <a:pt x="1367785" y="562137"/>
                </a:lnTo>
                <a:cubicBezTo>
                  <a:pt x="1364909" y="563217"/>
                  <a:pt x="1362033" y="563578"/>
                  <a:pt x="1359157" y="565019"/>
                </a:cubicBezTo>
                <a:cubicBezTo>
                  <a:pt x="1350529" y="568982"/>
                  <a:pt x="1348012" y="579429"/>
                  <a:pt x="1354124" y="586994"/>
                </a:cubicBezTo>
                <a:cubicBezTo>
                  <a:pt x="1366707" y="602125"/>
                  <a:pt x="1379289" y="616535"/>
                  <a:pt x="1391872" y="631665"/>
                </a:cubicBezTo>
                <a:cubicBezTo>
                  <a:pt x="1393310" y="633106"/>
                  <a:pt x="1395108" y="634547"/>
                  <a:pt x="1396546" y="635628"/>
                </a:cubicBezTo>
                <a:cubicBezTo>
                  <a:pt x="1410926" y="644995"/>
                  <a:pt x="1410926" y="644995"/>
                  <a:pt x="1398343" y="657964"/>
                </a:cubicBezTo>
                <a:cubicBezTo>
                  <a:pt x="1392232" y="663728"/>
                  <a:pt x="1387199" y="670572"/>
                  <a:pt x="1380728" y="676336"/>
                </a:cubicBezTo>
                <a:cubicBezTo>
                  <a:pt x="1377851" y="679218"/>
                  <a:pt x="1372459" y="682100"/>
                  <a:pt x="1369583" y="680659"/>
                </a:cubicBezTo>
                <a:cubicBezTo>
                  <a:pt x="1366707" y="679939"/>
                  <a:pt x="1362752" y="674535"/>
                  <a:pt x="1362752" y="670933"/>
                </a:cubicBezTo>
                <a:cubicBezTo>
                  <a:pt x="1363112" y="661206"/>
                  <a:pt x="1358438" y="654721"/>
                  <a:pt x="1350888" y="651479"/>
                </a:cubicBezTo>
                <a:cubicBezTo>
                  <a:pt x="1345855" y="649318"/>
                  <a:pt x="1338305" y="650038"/>
                  <a:pt x="1333272" y="652560"/>
                </a:cubicBezTo>
                <a:cubicBezTo>
                  <a:pt x="1331115" y="653641"/>
                  <a:pt x="1329677" y="661926"/>
                  <a:pt x="1331115" y="665889"/>
                </a:cubicBezTo>
                <a:cubicBezTo>
                  <a:pt x="1335070" y="676697"/>
                  <a:pt x="1340462" y="687504"/>
                  <a:pt x="1345496" y="698312"/>
                </a:cubicBezTo>
                <a:cubicBezTo>
                  <a:pt x="1346215" y="700113"/>
                  <a:pt x="1348012" y="701914"/>
                  <a:pt x="1348012" y="703716"/>
                </a:cubicBezTo>
                <a:cubicBezTo>
                  <a:pt x="1348012" y="712001"/>
                  <a:pt x="1349810" y="724610"/>
                  <a:pt x="1345855" y="727132"/>
                </a:cubicBezTo>
                <a:cubicBezTo>
                  <a:pt x="1339743" y="730734"/>
                  <a:pt x="1329318" y="728213"/>
                  <a:pt x="1320689" y="727132"/>
                </a:cubicBezTo>
                <a:cubicBezTo>
                  <a:pt x="1316375" y="726051"/>
                  <a:pt x="1312421" y="721728"/>
                  <a:pt x="1305230" y="717405"/>
                </a:cubicBezTo>
                <a:cubicBezTo>
                  <a:pt x="1310623" y="732175"/>
                  <a:pt x="1314937" y="743703"/>
                  <a:pt x="1319611" y="757393"/>
                </a:cubicBezTo>
                <a:cubicBezTo>
                  <a:pt x="1297321" y="755592"/>
                  <a:pt x="1283660" y="744424"/>
                  <a:pt x="1272515" y="730014"/>
                </a:cubicBezTo>
                <a:cubicBezTo>
                  <a:pt x="1266403" y="721728"/>
                  <a:pt x="1262089" y="712001"/>
                  <a:pt x="1257775" y="702275"/>
                </a:cubicBezTo>
                <a:cubicBezTo>
                  <a:pt x="1252382" y="690386"/>
                  <a:pt x="1244833" y="684262"/>
                  <a:pt x="1231171" y="686423"/>
                </a:cubicBezTo>
                <a:cubicBezTo>
                  <a:pt x="1217869" y="688225"/>
                  <a:pt x="1206365" y="683181"/>
                  <a:pt x="1196299" y="675256"/>
                </a:cubicBezTo>
                <a:cubicBezTo>
                  <a:pt x="1199534" y="665169"/>
                  <a:pt x="1206365" y="661206"/>
                  <a:pt x="1216072" y="661566"/>
                </a:cubicBezTo>
                <a:cubicBezTo>
                  <a:pt x="1222184" y="661926"/>
                  <a:pt x="1228295" y="661926"/>
                  <a:pt x="1234407" y="661926"/>
                </a:cubicBezTo>
                <a:cubicBezTo>
                  <a:pt x="1245552" y="661926"/>
                  <a:pt x="1253461" y="658684"/>
                  <a:pt x="1257775" y="646436"/>
                </a:cubicBezTo>
                <a:cubicBezTo>
                  <a:pt x="1260292" y="639231"/>
                  <a:pt x="1267122" y="633467"/>
                  <a:pt x="1271436" y="626982"/>
                </a:cubicBezTo>
                <a:cubicBezTo>
                  <a:pt x="1277189" y="619056"/>
                  <a:pt x="1282581" y="611491"/>
                  <a:pt x="1287974" y="603205"/>
                </a:cubicBezTo>
                <a:cubicBezTo>
                  <a:pt x="1293367" y="594199"/>
                  <a:pt x="1291209" y="585193"/>
                  <a:pt x="1285098" y="576907"/>
                </a:cubicBezTo>
                <a:cubicBezTo>
                  <a:pt x="1271436" y="558174"/>
                  <a:pt x="1257416" y="539441"/>
                  <a:pt x="1253461" y="515664"/>
                </a:cubicBezTo>
                <a:cubicBezTo>
                  <a:pt x="1253101" y="511702"/>
                  <a:pt x="1248428" y="508459"/>
                  <a:pt x="1244833" y="504136"/>
                </a:cubicBezTo>
                <a:cubicBezTo>
                  <a:pt x="1239080" y="521428"/>
                  <a:pt x="1238721" y="520348"/>
                  <a:pt x="1220745" y="518546"/>
                </a:cubicBezTo>
                <a:cubicBezTo>
                  <a:pt x="1195220" y="516025"/>
                  <a:pt x="1171133" y="508820"/>
                  <a:pt x="1150281" y="494049"/>
                </a:cubicBezTo>
                <a:cubicBezTo>
                  <a:pt x="1147765" y="492248"/>
                  <a:pt x="1144529" y="490807"/>
                  <a:pt x="1142372" y="488645"/>
                </a:cubicBezTo>
                <a:cubicBezTo>
                  <a:pt x="1128711" y="476037"/>
                  <a:pt x="1129430" y="472434"/>
                  <a:pt x="1147046" y="466670"/>
                </a:cubicBezTo>
                <a:cubicBezTo>
                  <a:pt x="1145967" y="464148"/>
                  <a:pt x="1144889" y="461266"/>
                  <a:pt x="1143091" y="459465"/>
                </a:cubicBezTo>
                <a:cubicBezTo>
                  <a:pt x="1131946" y="450459"/>
                  <a:pt x="1133744" y="441453"/>
                  <a:pt x="1139856" y="429924"/>
                </a:cubicBezTo>
                <a:cubicBezTo>
                  <a:pt x="1151360" y="407229"/>
                  <a:pt x="1168976" y="391738"/>
                  <a:pt x="1188749" y="377688"/>
                </a:cubicBezTo>
                <a:cubicBezTo>
                  <a:pt x="1189828" y="376607"/>
                  <a:pt x="1191625" y="375166"/>
                  <a:pt x="1193063" y="375527"/>
                </a:cubicBezTo>
                <a:close/>
                <a:moveTo>
                  <a:pt x="1136939" y="344665"/>
                </a:moveTo>
                <a:cubicBezTo>
                  <a:pt x="1144407" y="345568"/>
                  <a:pt x="1151651" y="349450"/>
                  <a:pt x="1156839" y="355770"/>
                </a:cubicBezTo>
                <a:cubicBezTo>
                  <a:pt x="1162205" y="361909"/>
                  <a:pt x="1163278" y="367327"/>
                  <a:pt x="1156839" y="373827"/>
                </a:cubicBezTo>
                <a:cubicBezTo>
                  <a:pt x="1145749" y="385383"/>
                  <a:pt x="1136805" y="399829"/>
                  <a:pt x="1117129" y="397662"/>
                </a:cubicBezTo>
                <a:cubicBezTo>
                  <a:pt x="1113551" y="396940"/>
                  <a:pt x="1109258" y="403079"/>
                  <a:pt x="1104965" y="405968"/>
                </a:cubicBezTo>
                <a:cubicBezTo>
                  <a:pt x="1100672" y="408857"/>
                  <a:pt x="1096737" y="411746"/>
                  <a:pt x="1089940" y="416080"/>
                </a:cubicBezTo>
                <a:cubicBezTo>
                  <a:pt x="1087436" y="386467"/>
                  <a:pt x="1098526" y="366965"/>
                  <a:pt x="1115698" y="351437"/>
                </a:cubicBezTo>
                <a:cubicBezTo>
                  <a:pt x="1121780" y="345839"/>
                  <a:pt x="1129471" y="343762"/>
                  <a:pt x="1136939" y="344665"/>
                </a:cubicBezTo>
                <a:close/>
                <a:moveTo>
                  <a:pt x="1058143" y="340960"/>
                </a:moveTo>
                <a:cubicBezTo>
                  <a:pt x="1067952" y="340241"/>
                  <a:pt x="1078125" y="344553"/>
                  <a:pt x="1088661" y="346709"/>
                </a:cubicBezTo>
                <a:cubicBezTo>
                  <a:pt x="1087571" y="350302"/>
                  <a:pt x="1087934" y="354973"/>
                  <a:pt x="1085754" y="357129"/>
                </a:cubicBezTo>
                <a:cubicBezTo>
                  <a:pt x="1076671" y="366111"/>
                  <a:pt x="1073765" y="374735"/>
                  <a:pt x="1079215" y="387311"/>
                </a:cubicBezTo>
                <a:cubicBezTo>
                  <a:pt x="1083574" y="397731"/>
                  <a:pt x="1070495" y="417133"/>
                  <a:pt x="1058869" y="420726"/>
                </a:cubicBezTo>
                <a:cubicBezTo>
                  <a:pt x="1052693" y="422523"/>
                  <a:pt x="1046880" y="425757"/>
                  <a:pt x="1040704" y="426475"/>
                </a:cubicBezTo>
                <a:cubicBezTo>
                  <a:pt x="1038161" y="427194"/>
                  <a:pt x="1033074" y="425038"/>
                  <a:pt x="1032348" y="423242"/>
                </a:cubicBezTo>
                <a:cubicBezTo>
                  <a:pt x="1026535" y="409229"/>
                  <a:pt x="1021449" y="395215"/>
                  <a:pt x="1017089" y="380843"/>
                </a:cubicBezTo>
                <a:cubicBezTo>
                  <a:pt x="1015999" y="376531"/>
                  <a:pt x="1018542" y="370782"/>
                  <a:pt x="1019995" y="365752"/>
                </a:cubicBezTo>
                <a:cubicBezTo>
                  <a:pt x="1024355" y="367189"/>
                  <a:pt x="1029441" y="368627"/>
                  <a:pt x="1034164" y="370423"/>
                </a:cubicBezTo>
                <a:cubicBezTo>
                  <a:pt x="1035981" y="371142"/>
                  <a:pt x="1037434" y="372579"/>
                  <a:pt x="1041430" y="375094"/>
                </a:cubicBezTo>
                <a:cubicBezTo>
                  <a:pt x="1043974" y="368986"/>
                  <a:pt x="1045790" y="363956"/>
                  <a:pt x="1048333" y="358925"/>
                </a:cubicBezTo>
                <a:cubicBezTo>
                  <a:pt x="1051240" y="352458"/>
                  <a:pt x="1054510" y="341319"/>
                  <a:pt x="1058143" y="340960"/>
                </a:cubicBezTo>
                <a:close/>
                <a:moveTo>
                  <a:pt x="991189" y="325953"/>
                </a:moveTo>
                <a:cubicBezTo>
                  <a:pt x="998203" y="326689"/>
                  <a:pt x="1009279" y="326321"/>
                  <a:pt x="1007433" y="336997"/>
                </a:cubicBezTo>
                <a:cubicBezTo>
                  <a:pt x="1006325" y="342150"/>
                  <a:pt x="998203" y="346200"/>
                  <a:pt x="993035" y="350985"/>
                </a:cubicBezTo>
                <a:cubicBezTo>
                  <a:pt x="988604" y="346200"/>
                  <a:pt x="984543" y="341782"/>
                  <a:pt x="977898" y="334420"/>
                </a:cubicBezTo>
                <a:cubicBezTo>
                  <a:pt x="984543" y="330003"/>
                  <a:pt x="987866" y="325953"/>
                  <a:pt x="991189" y="325953"/>
                </a:cubicBezTo>
                <a:close/>
                <a:moveTo>
                  <a:pt x="2360572" y="316515"/>
                </a:moveTo>
                <a:cubicBezTo>
                  <a:pt x="2367359" y="319051"/>
                  <a:pt x="2372359" y="327748"/>
                  <a:pt x="2377003" y="334633"/>
                </a:cubicBezTo>
                <a:cubicBezTo>
                  <a:pt x="2377717" y="335720"/>
                  <a:pt x="2369859" y="342243"/>
                  <a:pt x="2366287" y="346229"/>
                </a:cubicBezTo>
                <a:cubicBezTo>
                  <a:pt x="2353428" y="344779"/>
                  <a:pt x="2349499" y="338619"/>
                  <a:pt x="2350571" y="329560"/>
                </a:cubicBezTo>
                <a:cubicBezTo>
                  <a:pt x="2351285" y="323400"/>
                  <a:pt x="2351642" y="313253"/>
                  <a:pt x="2360572" y="316515"/>
                </a:cubicBezTo>
                <a:close/>
                <a:moveTo>
                  <a:pt x="2826951" y="308348"/>
                </a:moveTo>
                <a:cubicBezTo>
                  <a:pt x="2829814" y="306904"/>
                  <a:pt x="2836256" y="307987"/>
                  <a:pt x="2838403" y="310514"/>
                </a:cubicBezTo>
                <a:cubicBezTo>
                  <a:pt x="2840551" y="312680"/>
                  <a:pt x="2841266" y="318818"/>
                  <a:pt x="2839477" y="321706"/>
                </a:cubicBezTo>
                <a:cubicBezTo>
                  <a:pt x="2834109" y="331814"/>
                  <a:pt x="2827667" y="341562"/>
                  <a:pt x="2820867" y="350226"/>
                </a:cubicBezTo>
                <a:cubicBezTo>
                  <a:pt x="2806910" y="367194"/>
                  <a:pt x="2791522" y="383078"/>
                  <a:pt x="2778638" y="400768"/>
                </a:cubicBezTo>
                <a:cubicBezTo>
                  <a:pt x="2772554" y="409071"/>
                  <a:pt x="2770049" y="419901"/>
                  <a:pt x="2766470" y="429649"/>
                </a:cubicBezTo>
                <a:cubicBezTo>
                  <a:pt x="2764681" y="433981"/>
                  <a:pt x="2765039" y="439396"/>
                  <a:pt x="2762534" y="442284"/>
                </a:cubicBezTo>
                <a:cubicBezTo>
                  <a:pt x="2752155" y="453837"/>
                  <a:pt x="2755018" y="465389"/>
                  <a:pt x="2758239" y="478747"/>
                </a:cubicBezTo>
                <a:cubicBezTo>
                  <a:pt x="2762534" y="497158"/>
                  <a:pt x="2768260" y="514848"/>
                  <a:pt x="2782933" y="528206"/>
                </a:cubicBezTo>
                <a:cubicBezTo>
                  <a:pt x="2785796" y="530733"/>
                  <a:pt x="2787227" y="535065"/>
                  <a:pt x="2789017" y="539036"/>
                </a:cubicBezTo>
                <a:cubicBezTo>
                  <a:pt x="2770765" y="546256"/>
                  <a:pt x="2760744" y="544090"/>
                  <a:pt x="2749292" y="532538"/>
                </a:cubicBezTo>
                <a:cubicBezTo>
                  <a:pt x="2744998" y="528567"/>
                  <a:pt x="2738914" y="525317"/>
                  <a:pt x="2733188" y="523151"/>
                </a:cubicBezTo>
                <a:cubicBezTo>
                  <a:pt x="2722094" y="519541"/>
                  <a:pt x="2717799" y="511599"/>
                  <a:pt x="2721378" y="500046"/>
                </a:cubicBezTo>
                <a:cubicBezTo>
                  <a:pt x="2722810" y="493909"/>
                  <a:pt x="2722810" y="486689"/>
                  <a:pt x="2723883" y="479469"/>
                </a:cubicBezTo>
                <a:cubicBezTo>
                  <a:pt x="2724599" y="475498"/>
                  <a:pt x="2724599" y="470443"/>
                  <a:pt x="2726746" y="466833"/>
                </a:cubicBezTo>
                <a:cubicBezTo>
                  <a:pt x="2731041" y="459613"/>
                  <a:pt x="2737840" y="453115"/>
                  <a:pt x="2728893" y="444450"/>
                </a:cubicBezTo>
                <a:cubicBezTo>
                  <a:pt x="2728536" y="443367"/>
                  <a:pt x="2728536" y="440840"/>
                  <a:pt x="2729251" y="439757"/>
                </a:cubicBezTo>
                <a:cubicBezTo>
                  <a:pt x="2737482" y="428205"/>
                  <a:pt x="2732830" y="414486"/>
                  <a:pt x="2736051" y="402573"/>
                </a:cubicBezTo>
                <a:cubicBezTo>
                  <a:pt x="2742851" y="373692"/>
                  <a:pt x="2756092" y="347338"/>
                  <a:pt x="2787227" y="335785"/>
                </a:cubicBezTo>
                <a:cubicBezTo>
                  <a:pt x="2792953" y="333619"/>
                  <a:pt x="2797606" y="328204"/>
                  <a:pt x="2802974" y="324594"/>
                </a:cubicBezTo>
                <a:cubicBezTo>
                  <a:pt x="2810847" y="318818"/>
                  <a:pt x="2818720" y="313041"/>
                  <a:pt x="2826951" y="308348"/>
                </a:cubicBezTo>
                <a:close/>
                <a:moveTo>
                  <a:pt x="1148769" y="291029"/>
                </a:moveTo>
                <a:cubicBezTo>
                  <a:pt x="1155333" y="307906"/>
                  <a:pt x="1154239" y="316165"/>
                  <a:pt x="1145487" y="319397"/>
                </a:cubicBezTo>
                <a:cubicBezTo>
                  <a:pt x="1139652" y="320833"/>
                  <a:pt x="1129076" y="313651"/>
                  <a:pt x="1128711" y="305752"/>
                </a:cubicBezTo>
                <a:cubicBezTo>
                  <a:pt x="1128711" y="292825"/>
                  <a:pt x="1141475" y="295338"/>
                  <a:pt x="1148769" y="291029"/>
                </a:cubicBezTo>
                <a:close/>
                <a:moveTo>
                  <a:pt x="831156" y="251775"/>
                </a:moveTo>
                <a:cubicBezTo>
                  <a:pt x="838426" y="251281"/>
                  <a:pt x="845875" y="252269"/>
                  <a:pt x="849465" y="254784"/>
                </a:cubicBezTo>
                <a:cubicBezTo>
                  <a:pt x="858441" y="261612"/>
                  <a:pt x="866698" y="269517"/>
                  <a:pt x="876751" y="275626"/>
                </a:cubicBezTo>
                <a:cubicBezTo>
                  <a:pt x="891112" y="284610"/>
                  <a:pt x="888599" y="306890"/>
                  <a:pt x="873879" y="314795"/>
                </a:cubicBezTo>
                <a:cubicBezTo>
                  <a:pt x="883931" y="316592"/>
                  <a:pt x="888958" y="320904"/>
                  <a:pt x="887881" y="330607"/>
                </a:cubicBezTo>
                <a:cubicBezTo>
                  <a:pt x="887522" y="331685"/>
                  <a:pt x="894702" y="333481"/>
                  <a:pt x="897933" y="335637"/>
                </a:cubicBezTo>
                <a:cubicBezTo>
                  <a:pt x="902959" y="338512"/>
                  <a:pt x="909781" y="340668"/>
                  <a:pt x="911576" y="344621"/>
                </a:cubicBezTo>
                <a:cubicBezTo>
                  <a:pt x="917320" y="360432"/>
                  <a:pt x="916602" y="360432"/>
                  <a:pt x="933835" y="351449"/>
                </a:cubicBezTo>
                <a:lnTo>
                  <a:pt x="933835" y="389899"/>
                </a:lnTo>
                <a:cubicBezTo>
                  <a:pt x="935271" y="389899"/>
                  <a:pt x="936348" y="390258"/>
                  <a:pt x="937784" y="390618"/>
                </a:cubicBezTo>
                <a:cubicBezTo>
                  <a:pt x="943170" y="378400"/>
                  <a:pt x="948555" y="366182"/>
                  <a:pt x="953581" y="354324"/>
                </a:cubicBezTo>
                <a:cubicBezTo>
                  <a:pt x="956812" y="347137"/>
                  <a:pt x="958608" y="337794"/>
                  <a:pt x="970096" y="340668"/>
                </a:cubicBezTo>
                <a:cubicBezTo>
                  <a:pt x="977277" y="342465"/>
                  <a:pt x="982303" y="354324"/>
                  <a:pt x="979431" y="364385"/>
                </a:cubicBezTo>
                <a:cubicBezTo>
                  <a:pt x="975481" y="380556"/>
                  <a:pt x="969737" y="396367"/>
                  <a:pt x="966147" y="412538"/>
                </a:cubicBezTo>
                <a:cubicBezTo>
                  <a:pt x="964711" y="419006"/>
                  <a:pt x="965429" y="426553"/>
                  <a:pt x="967224" y="433021"/>
                </a:cubicBezTo>
                <a:cubicBezTo>
                  <a:pt x="970455" y="443083"/>
                  <a:pt x="975481" y="452785"/>
                  <a:pt x="979431" y="462487"/>
                </a:cubicBezTo>
                <a:cubicBezTo>
                  <a:pt x="982303" y="470393"/>
                  <a:pt x="978713" y="473986"/>
                  <a:pt x="970455" y="473986"/>
                </a:cubicBezTo>
                <a:cubicBezTo>
                  <a:pt x="966506" y="474346"/>
                  <a:pt x="962557" y="474346"/>
                  <a:pt x="958608" y="475065"/>
                </a:cubicBezTo>
                <a:cubicBezTo>
                  <a:pt x="952863" y="476143"/>
                  <a:pt x="949991" y="478299"/>
                  <a:pt x="952863" y="485126"/>
                </a:cubicBezTo>
                <a:cubicBezTo>
                  <a:pt x="956812" y="495547"/>
                  <a:pt x="954299" y="498422"/>
                  <a:pt x="942811" y="499141"/>
                </a:cubicBezTo>
                <a:cubicBezTo>
                  <a:pt x="929527" y="500219"/>
                  <a:pt x="919474" y="496266"/>
                  <a:pt x="914448" y="482970"/>
                </a:cubicBezTo>
                <a:cubicBezTo>
                  <a:pt x="911935" y="475783"/>
                  <a:pt x="907627" y="476502"/>
                  <a:pt x="901164" y="477939"/>
                </a:cubicBezTo>
                <a:cubicBezTo>
                  <a:pt x="883931" y="482611"/>
                  <a:pt x="866339" y="486564"/>
                  <a:pt x="848747" y="489079"/>
                </a:cubicBezTo>
                <a:cubicBezTo>
                  <a:pt x="829719" y="491235"/>
                  <a:pt x="823257" y="486204"/>
                  <a:pt x="814281" y="468596"/>
                </a:cubicBezTo>
                <a:cubicBezTo>
                  <a:pt x="809973" y="459613"/>
                  <a:pt x="802434" y="451707"/>
                  <a:pt x="798485" y="442723"/>
                </a:cubicBezTo>
                <a:cubicBezTo>
                  <a:pt x="795971" y="437333"/>
                  <a:pt x="794535" y="428349"/>
                  <a:pt x="797408" y="425115"/>
                </a:cubicBezTo>
                <a:cubicBezTo>
                  <a:pt x="800998" y="421162"/>
                  <a:pt x="809255" y="419006"/>
                  <a:pt x="815359" y="419725"/>
                </a:cubicBezTo>
                <a:cubicBezTo>
                  <a:pt x="826847" y="420803"/>
                  <a:pt x="837618" y="424396"/>
                  <a:pt x="848747" y="426553"/>
                </a:cubicBezTo>
                <a:cubicBezTo>
                  <a:pt x="851620" y="427271"/>
                  <a:pt x="855210" y="426912"/>
                  <a:pt x="859877" y="424037"/>
                </a:cubicBezTo>
                <a:cubicBezTo>
                  <a:pt x="856287" y="421162"/>
                  <a:pt x="853415" y="417928"/>
                  <a:pt x="849824" y="415772"/>
                </a:cubicBezTo>
                <a:cubicBezTo>
                  <a:pt x="837618" y="409304"/>
                  <a:pt x="825052" y="403195"/>
                  <a:pt x="813204" y="396367"/>
                </a:cubicBezTo>
                <a:cubicBezTo>
                  <a:pt x="809973" y="394571"/>
                  <a:pt x="807819" y="390977"/>
                  <a:pt x="805306" y="388462"/>
                </a:cubicBezTo>
                <a:cubicBezTo>
                  <a:pt x="808896" y="385227"/>
                  <a:pt x="812127" y="381634"/>
                  <a:pt x="816436" y="380197"/>
                </a:cubicBezTo>
                <a:cubicBezTo>
                  <a:pt x="821103" y="378400"/>
                  <a:pt x="826488" y="378400"/>
                  <a:pt x="833669" y="377322"/>
                </a:cubicBezTo>
                <a:cubicBezTo>
                  <a:pt x="829001" y="373728"/>
                  <a:pt x="826847" y="371213"/>
                  <a:pt x="824334" y="369776"/>
                </a:cubicBezTo>
                <a:cubicBezTo>
                  <a:pt x="809255" y="360432"/>
                  <a:pt x="808178" y="355761"/>
                  <a:pt x="821821" y="344262"/>
                </a:cubicBezTo>
                <a:cubicBezTo>
                  <a:pt x="834746" y="333841"/>
                  <a:pt x="849824" y="326294"/>
                  <a:pt x="864185" y="315873"/>
                </a:cubicBezTo>
                <a:cubicBezTo>
                  <a:pt x="851979" y="319826"/>
                  <a:pt x="839413" y="322701"/>
                  <a:pt x="828642" y="328810"/>
                </a:cubicBezTo>
                <a:cubicBezTo>
                  <a:pt x="815718" y="335637"/>
                  <a:pt x="804588" y="345699"/>
                  <a:pt x="793458" y="354683"/>
                </a:cubicBezTo>
                <a:cubicBezTo>
                  <a:pt x="787714" y="358636"/>
                  <a:pt x="762224" y="362229"/>
                  <a:pt x="757197" y="358636"/>
                </a:cubicBezTo>
                <a:cubicBezTo>
                  <a:pt x="751812" y="355042"/>
                  <a:pt x="749299" y="330247"/>
                  <a:pt x="754684" y="324138"/>
                </a:cubicBezTo>
                <a:cubicBezTo>
                  <a:pt x="774071" y="301859"/>
                  <a:pt x="793817" y="279579"/>
                  <a:pt x="813922" y="257659"/>
                </a:cubicBezTo>
                <a:cubicBezTo>
                  <a:pt x="816795" y="254245"/>
                  <a:pt x="823885" y="252269"/>
                  <a:pt x="831156" y="251775"/>
                </a:cubicBezTo>
                <a:close/>
                <a:moveTo>
                  <a:pt x="2297241" y="247736"/>
                </a:moveTo>
                <a:cubicBezTo>
                  <a:pt x="2300003" y="246881"/>
                  <a:pt x="2303171" y="247511"/>
                  <a:pt x="2305344" y="250030"/>
                </a:cubicBezTo>
                <a:cubicBezTo>
                  <a:pt x="2315485" y="260465"/>
                  <a:pt x="2324901" y="271260"/>
                  <a:pt x="2335042" y="281695"/>
                </a:cubicBezTo>
                <a:cubicBezTo>
                  <a:pt x="2341199" y="288172"/>
                  <a:pt x="2341199" y="292490"/>
                  <a:pt x="2336129" y="300766"/>
                </a:cubicBezTo>
                <a:cubicBezTo>
                  <a:pt x="2330696" y="310122"/>
                  <a:pt x="2328523" y="321636"/>
                  <a:pt x="2325626" y="332791"/>
                </a:cubicBezTo>
                <a:cubicBezTo>
                  <a:pt x="2322366" y="344666"/>
                  <a:pt x="2319831" y="357260"/>
                  <a:pt x="2316209" y="369494"/>
                </a:cubicBezTo>
                <a:cubicBezTo>
                  <a:pt x="2314036" y="377770"/>
                  <a:pt x="2309328" y="379569"/>
                  <a:pt x="2303534" y="372733"/>
                </a:cubicBezTo>
                <a:cubicBezTo>
                  <a:pt x="2297015" y="364456"/>
                  <a:pt x="2291220" y="355461"/>
                  <a:pt x="2285063" y="346825"/>
                </a:cubicBezTo>
                <a:cubicBezTo>
                  <a:pt x="2289409" y="343226"/>
                  <a:pt x="2292306" y="340348"/>
                  <a:pt x="2295928" y="336749"/>
                </a:cubicBezTo>
                <a:cubicBezTo>
                  <a:pt x="2294117" y="335310"/>
                  <a:pt x="2292306" y="333871"/>
                  <a:pt x="2290496" y="332791"/>
                </a:cubicBezTo>
                <a:cubicBezTo>
                  <a:pt x="2282528" y="328473"/>
                  <a:pt x="2282528" y="323795"/>
                  <a:pt x="2289047" y="317678"/>
                </a:cubicBezTo>
                <a:cubicBezTo>
                  <a:pt x="2293031" y="314080"/>
                  <a:pt x="2303896" y="310482"/>
                  <a:pt x="2296290" y="303285"/>
                </a:cubicBezTo>
                <a:cubicBezTo>
                  <a:pt x="2288685" y="296088"/>
                  <a:pt x="2283977" y="305084"/>
                  <a:pt x="2279993" y="310122"/>
                </a:cubicBezTo>
                <a:cubicBezTo>
                  <a:pt x="2275285" y="315879"/>
                  <a:pt x="2269852" y="315879"/>
                  <a:pt x="2266955" y="310122"/>
                </a:cubicBezTo>
                <a:cubicBezTo>
                  <a:pt x="2259349" y="295369"/>
                  <a:pt x="2252830" y="280256"/>
                  <a:pt x="2246673" y="264783"/>
                </a:cubicBezTo>
                <a:cubicBezTo>
                  <a:pt x="2246311" y="262984"/>
                  <a:pt x="2251019" y="257586"/>
                  <a:pt x="2254641" y="255787"/>
                </a:cubicBezTo>
                <a:cubicBezTo>
                  <a:pt x="2257538" y="254708"/>
                  <a:pt x="2264419" y="254708"/>
                  <a:pt x="2265144" y="256507"/>
                </a:cubicBezTo>
                <a:cubicBezTo>
                  <a:pt x="2267679" y="262984"/>
                  <a:pt x="2271301" y="262984"/>
                  <a:pt x="2277458" y="262264"/>
                </a:cubicBezTo>
                <a:cubicBezTo>
                  <a:pt x="2281079" y="261545"/>
                  <a:pt x="2285063" y="265503"/>
                  <a:pt x="2290133" y="268021"/>
                </a:cubicBezTo>
                <a:cubicBezTo>
                  <a:pt x="2290496" y="262624"/>
                  <a:pt x="2290496" y="258666"/>
                  <a:pt x="2291582" y="254348"/>
                </a:cubicBezTo>
                <a:cubicBezTo>
                  <a:pt x="2292125" y="250930"/>
                  <a:pt x="2294480" y="248591"/>
                  <a:pt x="2297241" y="247736"/>
                </a:cubicBezTo>
                <a:close/>
                <a:moveTo>
                  <a:pt x="377060" y="237414"/>
                </a:moveTo>
                <a:cubicBezTo>
                  <a:pt x="378501" y="237054"/>
                  <a:pt x="379581" y="237414"/>
                  <a:pt x="380661" y="238134"/>
                </a:cubicBezTo>
                <a:cubicBezTo>
                  <a:pt x="381742" y="238494"/>
                  <a:pt x="382822" y="239574"/>
                  <a:pt x="384262" y="240654"/>
                </a:cubicBezTo>
                <a:cubicBezTo>
                  <a:pt x="382822" y="244253"/>
                  <a:pt x="381021" y="247853"/>
                  <a:pt x="379581" y="252532"/>
                </a:cubicBezTo>
                <a:cubicBezTo>
                  <a:pt x="399748" y="254332"/>
                  <a:pt x="410913" y="266210"/>
                  <a:pt x="415595" y="284928"/>
                </a:cubicBezTo>
                <a:cubicBezTo>
                  <a:pt x="415955" y="286727"/>
                  <a:pt x="417395" y="289607"/>
                  <a:pt x="418835" y="289607"/>
                </a:cubicBezTo>
                <a:cubicBezTo>
                  <a:pt x="440444" y="292846"/>
                  <a:pt x="451608" y="313364"/>
                  <a:pt x="470695" y="319843"/>
                </a:cubicBezTo>
                <a:cubicBezTo>
                  <a:pt x="498425" y="329201"/>
                  <a:pt x="516432" y="350798"/>
                  <a:pt x="534798" y="371675"/>
                </a:cubicBezTo>
                <a:cubicBezTo>
                  <a:pt x="544882" y="383194"/>
                  <a:pt x="554245" y="395432"/>
                  <a:pt x="563968" y="407311"/>
                </a:cubicBezTo>
                <a:cubicBezTo>
                  <a:pt x="565769" y="409470"/>
                  <a:pt x="568290" y="410910"/>
                  <a:pt x="572252" y="414510"/>
                </a:cubicBezTo>
                <a:cubicBezTo>
                  <a:pt x="576213" y="404791"/>
                  <a:pt x="579454" y="396872"/>
                  <a:pt x="581975" y="390753"/>
                </a:cubicBezTo>
                <a:cubicBezTo>
                  <a:pt x="591699" y="389313"/>
                  <a:pt x="599982" y="388233"/>
                  <a:pt x="607905" y="386793"/>
                </a:cubicBezTo>
                <a:cubicBezTo>
                  <a:pt x="621230" y="383914"/>
                  <a:pt x="634195" y="380674"/>
                  <a:pt x="645719" y="378155"/>
                </a:cubicBezTo>
                <a:cubicBezTo>
                  <a:pt x="659044" y="404431"/>
                  <a:pt x="670568" y="378155"/>
                  <a:pt x="685694" y="381034"/>
                </a:cubicBezTo>
                <a:cubicBezTo>
                  <a:pt x="685694" y="387513"/>
                  <a:pt x="686054" y="394712"/>
                  <a:pt x="685694" y="401911"/>
                </a:cubicBezTo>
                <a:cubicBezTo>
                  <a:pt x="684973" y="409830"/>
                  <a:pt x="688575" y="413430"/>
                  <a:pt x="696138" y="413430"/>
                </a:cubicBezTo>
                <a:cubicBezTo>
                  <a:pt x="697578" y="413430"/>
                  <a:pt x="699379" y="413070"/>
                  <a:pt x="699739" y="413790"/>
                </a:cubicBezTo>
                <a:cubicBezTo>
                  <a:pt x="709463" y="421709"/>
                  <a:pt x="719546" y="421709"/>
                  <a:pt x="730710" y="418109"/>
                </a:cubicBezTo>
                <a:cubicBezTo>
                  <a:pt x="733231" y="417029"/>
                  <a:pt x="737913" y="421349"/>
                  <a:pt x="740434" y="424228"/>
                </a:cubicBezTo>
                <a:cubicBezTo>
                  <a:pt x="757000" y="440786"/>
                  <a:pt x="773566" y="456624"/>
                  <a:pt x="794454" y="467782"/>
                </a:cubicBezTo>
                <a:cubicBezTo>
                  <a:pt x="806699" y="473901"/>
                  <a:pt x="806339" y="481100"/>
                  <a:pt x="796975" y="490819"/>
                </a:cubicBezTo>
                <a:cubicBezTo>
                  <a:pt x="794094" y="494058"/>
                  <a:pt x="792653" y="499098"/>
                  <a:pt x="790853" y="503057"/>
                </a:cubicBezTo>
                <a:cubicBezTo>
                  <a:pt x="794454" y="504857"/>
                  <a:pt x="798416" y="507737"/>
                  <a:pt x="802377" y="508456"/>
                </a:cubicBezTo>
                <a:cubicBezTo>
                  <a:pt x="813181" y="510616"/>
                  <a:pt x="824705" y="510616"/>
                  <a:pt x="834789" y="513856"/>
                </a:cubicBezTo>
                <a:cubicBezTo>
                  <a:pt x="839831" y="515295"/>
                  <a:pt x="844153" y="521415"/>
                  <a:pt x="846674" y="526454"/>
                </a:cubicBezTo>
                <a:cubicBezTo>
                  <a:pt x="850635" y="533293"/>
                  <a:pt x="852436" y="541212"/>
                  <a:pt x="855677" y="550931"/>
                </a:cubicBezTo>
                <a:cubicBezTo>
                  <a:pt x="863960" y="539772"/>
                  <a:pt x="870442" y="531493"/>
                  <a:pt x="876204" y="522854"/>
                </a:cubicBezTo>
                <a:cubicBezTo>
                  <a:pt x="887008" y="505217"/>
                  <a:pt x="902494" y="506657"/>
                  <a:pt x="914019" y="518895"/>
                </a:cubicBezTo>
                <a:cubicBezTo>
                  <a:pt x="932385" y="538332"/>
                  <a:pt x="954714" y="543372"/>
                  <a:pt x="978843" y="545531"/>
                </a:cubicBezTo>
                <a:cubicBezTo>
                  <a:pt x="982444" y="545891"/>
                  <a:pt x="986766" y="542292"/>
                  <a:pt x="990367" y="539412"/>
                </a:cubicBezTo>
                <a:cubicBezTo>
                  <a:pt x="994689" y="536533"/>
                  <a:pt x="996489" y="528254"/>
                  <a:pt x="1003692" y="533653"/>
                </a:cubicBezTo>
                <a:cubicBezTo>
                  <a:pt x="1009814" y="538332"/>
                  <a:pt x="1015216" y="543372"/>
                  <a:pt x="1010895" y="552370"/>
                </a:cubicBezTo>
                <a:cubicBezTo>
                  <a:pt x="1008013" y="558489"/>
                  <a:pt x="1006213" y="564969"/>
                  <a:pt x="1004052" y="571088"/>
                </a:cubicBezTo>
                <a:cubicBezTo>
                  <a:pt x="1005132" y="571808"/>
                  <a:pt x="1006213" y="572528"/>
                  <a:pt x="1007293" y="572887"/>
                </a:cubicBezTo>
                <a:cubicBezTo>
                  <a:pt x="1009094" y="570728"/>
                  <a:pt x="1011255" y="568568"/>
                  <a:pt x="1013055" y="566408"/>
                </a:cubicBezTo>
                <a:cubicBezTo>
                  <a:pt x="1021338" y="556690"/>
                  <a:pt x="1029982" y="546611"/>
                  <a:pt x="1038985" y="537252"/>
                </a:cubicBezTo>
                <a:cubicBezTo>
                  <a:pt x="1044027" y="531853"/>
                  <a:pt x="1051590" y="528614"/>
                  <a:pt x="1049429" y="518535"/>
                </a:cubicBezTo>
                <a:cubicBezTo>
                  <a:pt x="1049069" y="516015"/>
                  <a:pt x="1057712" y="512056"/>
                  <a:pt x="1064554" y="506657"/>
                </a:cubicBezTo>
                <a:cubicBezTo>
                  <a:pt x="1059873" y="501617"/>
                  <a:pt x="1054471" y="494778"/>
                  <a:pt x="1047988" y="489739"/>
                </a:cubicBezTo>
                <a:cubicBezTo>
                  <a:pt x="1039345" y="482180"/>
                  <a:pt x="1038265" y="475341"/>
                  <a:pt x="1043667" y="465262"/>
                </a:cubicBezTo>
                <a:cubicBezTo>
                  <a:pt x="1051229" y="449065"/>
                  <a:pt x="1060593" y="435027"/>
                  <a:pt x="1076799" y="427108"/>
                </a:cubicBezTo>
                <a:cubicBezTo>
                  <a:pt x="1086523" y="422428"/>
                  <a:pt x="1092285" y="424948"/>
                  <a:pt x="1092645" y="435387"/>
                </a:cubicBezTo>
                <a:cubicBezTo>
                  <a:pt x="1094085" y="455904"/>
                  <a:pt x="1096606" y="477141"/>
                  <a:pt x="1082561" y="495858"/>
                </a:cubicBezTo>
                <a:cubicBezTo>
                  <a:pt x="1081121" y="498018"/>
                  <a:pt x="1079680" y="501977"/>
                  <a:pt x="1080400" y="504137"/>
                </a:cubicBezTo>
                <a:cubicBezTo>
                  <a:pt x="1083642" y="514936"/>
                  <a:pt x="1087963" y="525374"/>
                  <a:pt x="1092645" y="537252"/>
                </a:cubicBezTo>
                <a:cubicBezTo>
                  <a:pt x="1096606" y="535093"/>
                  <a:pt x="1101288" y="531853"/>
                  <a:pt x="1105970" y="529334"/>
                </a:cubicBezTo>
                <a:cubicBezTo>
                  <a:pt x="1114253" y="534733"/>
                  <a:pt x="1114613" y="541212"/>
                  <a:pt x="1112092" y="549851"/>
                </a:cubicBezTo>
                <a:cubicBezTo>
                  <a:pt x="1109931" y="556690"/>
                  <a:pt x="1109211" y="564609"/>
                  <a:pt x="1109211" y="572528"/>
                </a:cubicBezTo>
                <a:cubicBezTo>
                  <a:pt x="1108851" y="575047"/>
                  <a:pt x="1111372" y="577567"/>
                  <a:pt x="1113173" y="580086"/>
                </a:cubicBezTo>
                <a:cubicBezTo>
                  <a:pt x="1115333" y="579007"/>
                  <a:pt x="1118214" y="577927"/>
                  <a:pt x="1120015" y="576127"/>
                </a:cubicBezTo>
                <a:cubicBezTo>
                  <a:pt x="1131899" y="561729"/>
                  <a:pt x="1144504" y="548051"/>
                  <a:pt x="1155668" y="532573"/>
                </a:cubicBezTo>
                <a:cubicBezTo>
                  <a:pt x="1170434" y="512416"/>
                  <a:pt x="1174755" y="511696"/>
                  <a:pt x="1192042" y="530773"/>
                </a:cubicBezTo>
                <a:cubicBezTo>
                  <a:pt x="1199245" y="539052"/>
                  <a:pt x="1200685" y="546251"/>
                  <a:pt x="1192762" y="554170"/>
                </a:cubicBezTo>
                <a:cubicBezTo>
                  <a:pt x="1183399" y="563169"/>
                  <a:pt x="1179437" y="573247"/>
                  <a:pt x="1180518" y="586926"/>
                </a:cubicBezTo>
                <a:cubicBezTo>
                  <a:pt x="1182318" y="602043"/>
                  <a:pt x="1160710" y="616801"/>
                  <a:pt x="1145945" y="614282"/>
                </a:cubicBezTo>
                <a:cubicBezTo>
                  <a:pt x="1136581" y="612482"/>
                  <a:pt x="1126137" y="613202"/>
                  <a:pt x="1116054" y="613922"/>
                </a:cubicBezTo>
                <a:cubicBezTo>
                  <a:pt x="1113893" y="613922"/>
                  <a:pt x="1112092" y="618241"/>
                  <a:pt x="1110291" y="620401"/>
                </a:cubicBezTo>
                <a:cubicBezTo>
                  <a:pt x="1107771" y="624360"/>
                  <a:pt x="1105970" y="628680"/>
                  <a:pt x="1102369" y="631199"/>
                </a:cubicBezTo>
                <a:cubicBezTo>
                  <a:pt x="1088683" y="641998"/>
                  <a:pt x="1085802" y="641998"/>
                  <a:pt x="1071037" y="630839"/>
                </a:cubicBezTo>
                <a:cubicBezTo>
                  <a:pt x="1069596" y="630120"/>
                  <a:pt x="1067796" y="629400"/>
                  <a:pt x="1064554" y="630839"/>
                </a:cubicBezTo>
                <a:cubicBezTo>
                  <a:pt x="1070677" y="636959"/>
                  <a:pt x="1076799" y="643438"/>
                  <a:pt x="1082201" y="649197"/>
                </a:cubicBezTo>
                <a:cubicBezTo>
                  <a:pt x="1072838" y="676193"/>
                  <a:pt x="1050149" y="674393"/>
                  <a:pt x="1029622" y="676913"/>
                </a:cubicBezTo>
                <a:cubicBezTo>
                  <a:pt x="1024580" y="677633"/>
                  <a:pt x="1019178" y="677273"/>
                  <a:pt x="1014496" y="677633"/>
                </a:cubicBezTo>
                <a:cubicBezTo>
                  <a:pt x="1013776" y="679433"/>
                  <a:pt x="1013415" y="680512"/>
                  <a:pt x="1013415" y="680872"/>
                </a:cubicBezTo>
                <a:cubicBezTo>
                  <a:pt x="1015216" y="686632"/>
                  <a:pt x="1017017" y="692031"/>
                  <a:pt x="1018817" y="697430"/>
                </a:cubicBezTo>
                <a:cubicBezTo>
                  <a:pt x="1013415" y="698870"/>
                  <a:pt x="1007653" y="699950"/>
                  <a:pt x="1002251" y="701750"/>
                </a:cubicBezTo>
                <a:cubicBezTo>
                  <a:pt x="999730" y="702829"/>
                  <a:pt x="996849" y="704269"/>
                  <a:pt x="995049" y="706429"/>
                </a:cubicBezTo>
                <a:cubicBezTo>
                  <a:pt x="973080" y="731625"/>
                  <a:pt x="948952" y="755022"/>
                  <a:pt x="938148" y="788137"/>
                </a:cubicBezTo>
                <a:cubicBezTo>
                  <a:pt x="934906" y="797136"/>
                  <a:pt x="934546" y="803615"/>
                  <a:pt x="939228" y="812254"/>
                </a:cubicBezTo>
                <a:cubicBezTo>
                  <a:pt x="944990" y="822693"/>
                  <a:pt x="948231" y="834571"/>
                  <a:pt x="952913" y="846089"/>
                </a:cubicBezTo>
                <a:cubicBezTo>
                  <a:pt x="951472" y="846449"/>
                  <a:pt x="950392" y="847169"/>
                  <a:pt x="949312" y="848249"/>
                </a:cubicBezTo>
                <a:cubicBezTo>
                  <a:pt x="951472" y="848609"/>
                  <a:pt x="953993" y="849689"/>
                  <a:pt x="956154" y="849329"/>
                </a:cubicBezTo>
                <a:cubicBezTo>
                  <a:pt x="968399" y="848249"/>
                  <a:pt x="978482" y="852569"/>
                  <a:pt x="987486" y="860487"/>
                </a:cubicBezTo>
                <a:cubicBezTo>
                  <a:pt x="1008374" y="879205"/>
                  <a:pt x="1028181" y="898642"/>
                  <a:pt x="1054471" y="909081"/>
                </a:cubicBezTo>
                <a:cubicBezTo>
                  <a:pt x="1064554" y="913040"/>
                  <a:pt x="1066355" y="920599"/>
                  <a:pt x="1062754" y="929958"/>
                </a:cubicBezTo>
                <a:cubicBezTo>
                  <a:pt x="1055551" y="949035"/>
                  <a:pt x="1056632" y="966673"/>
                  <a:pt x="1068876" y="983230"/>
                </a:cubicBezTo>
                <a:cubicBezTo>
                  <a:pt x="1071757" y="986830"/>
                  <a:pt x="1075719" y="991149"/>
                  <a:pt x="1079680" y="992589"/>
                </a:cubicBezTo>
                <a:cubicBezTo>
                  <a:pt x="1087243" y="996189"/>
                  <a:pt x="1093725" y="995469"/>
                  <a:pt x="1094446" y="985030"/>
                </a:cubicBezTo>
                <a:cubicBezTo>
                  <a:pt x="1095526" y="974951"/>
                  <a:pt x="1098047" y="964873"/>
                  <a:pt x="1098047" y="954794"/>
                </a:cubicBezTo>
                <a:cubicBezTo>
                  <a:pt x="1098407" y="931757"/>
                  <a:pt x="1109571" y="916640"/>
                  <a:pt x="1129018" y="906201"/>
                </a:cubicBezTo>
                <a:cubicBezTo>
                  <a:pt x="1149906" y="894683"/>
                  <a:pt x="1156749" y="881005"/>
                  <a:pt x="1149546" y="856168"/>
                </a:cubicBezTo>
                <a:cubicBezTo>
                  <a:pt x="1145585" y="841410"/>
                  <a:pt x="1148466" y="829172"/>
                  <a:pt x="1152067" y="815854"/>
                </a:cubicBezTo>
                <a:cubicBezTo>
                  <a:pt x="1158189" y="795696"/>
                  <a:pt x="1164672" y="775539"/>
                  <a:pt x="1170794" y="755382"/>
                </a:cubicBezTo>
                <a:cubicBezTo>
                  <a:pt x="1176556" y="734865"/>
                  <a:pt x="1177997" y="735585"/>
                  <a:pt x="1199245" y="737025"/>
                </a:cubicBezTo>
                <a:cubicBezTo>
                  <a:pt x="1234177" y="740264"/>
                  <a:pt x="1246422" y="768700"/>
                  <a:pt x="1264429" y="791017"/>
                </a:cubicBezTo>
                <a:cubicBezTo>
                  <a:pt x="1266229" y="793177"/>
                  <a:pt x="1265149" y="798936"/>
                  <a:pt x="1263708" y="802535"/>
                </a:cubicBezTo>
                <a:cubicBezTo>
                  <a:pt x="1259747" y="816574"/>
                  <a:pt x="1262988" y="829172"/>
                  <a:pt x="1269110" y="841410"/>
                </a:cubicBezTo>
                <a:cubicBezTo>
                  <a:pt x="1273072" y="849329"/>
                  <a:pt x="1278834" y="853288"/>
                  <a:pt x="1286757" y="848249"/>
                </a:cubicBezTo>
                <a:cubicBezTo>
                  <a:pt x="1295760" y="842130"/>
                  <a:pt x="1303683" y="835291"/>
                  <a:pt x="1311606" y="827732"/>
                </a:cubicBezTo>
                <a:cubicBezTo>
                  <a:pt x="1317008" y="822693"/>
                  <a:pt x="1320970" y="816214"/>
                  <a:pt x="1327092" y="808655"/>
                </a:cubicBezTo>
                <a:cubicBezTo>
                  <a:pt x="1335375" y="821973"/>
                  <a:pt x="1336816" y="833851"/>
                  <a:pt x="1337896" y="846449"/>
                </a:cubicBezTo>
                <a:cubicBezTo>
                  <a:pt x="1338256" y="853288"/>
                  <a:pt x="1340777" y="859768"/>
                  <a:pt x="1342218" y="866607"/>
                </a:cubicBezTo>
                <a:cubicBezTo>
                  <a:pt x="1344378" y="874525"/>
                  <a:pt x="1347620" y="882804"/>
                  <a:pt x="1347980" y="890723"/>
                </a:cubicBezTo>
                <a:cubicBezTo>
                  <a:pt x="1348340" y="910520"/>
                  <a:pt x="1352662" y="927438"/>
                  <a:pt x="1372829" y="937157"/>
                </a:cubicBezTo>
                <a:cubicBezTo>
                  <a:pt x="1385794" y="943276"/>
                  <a:pt x="1385074" y="947955"/>
                  <a:pt x="1372829" y="955154"/>
                </a:cubicBezTo>
                <a:cubicBezTo>
                  <a:pt x="1368868" y="957674"/>
                  <a:pt x="1364546" y="959834"/>
                  <a:pt x="1360945" y="963793"/>
                </a:cubicBezTo>
                <a:cubicBezTo>
                  <a:pt x="1363105" y="963433"/>
                  <a:pt x="1365626" y="963793"/>
                  <a:pt x="1367067" y="963073"/>
                </a:cubicBezTo>
                <a:cubicBezTo>
                  <a:pt x="1380032" y="954074"/>
                  <a:pt x="1391196" y="959834"/>
                  <a:pt x="1401640" y="967393"/>
                </a:cubicBezTo>
                <a:cubicBezTo>
                  <a:pt x="1411723" y="974592"/>
                  <a:pt x="1407762" y="1001228"/>
                  <a:pt x="1396238" y="1006987"/>
                </a:cubicBezTo>
                <a:cubicBezTo>
                  <a:pt x="1380032" y="1014906"/>
                  <a:pt x="1363826" y="1022465"/>
                  <a:pt x="1347980" y="1030024"/>
                </a:cubicBezTo>
                <a:cubicBezTo>
                  <a:pt x="1344378" y="1031464"/>
                  <a:pt x="1340777" y="1032543"/>
                  <a:pt x="1337176" y="1032184"/>
                </a:cubicBezTo>
                <a:cubicBezTo>
                  <a:pt x="1320970" y="1031824"/>
                  <a:pt x="1304404" y="1032543"/>
                  <a:pt x="1288198" y="1030024"/>
                </a:cubicBezTo>
                <a:cubicBezTo>
                  <a:pt x="1272352" y="1027864"/>
                  <a:pt x="1258306" y="1030384"/>
                  <a:pt x="1245702" y="1040462"/>
                </a:cubicBezTo>
                <a:cubicBezTo>
                  <a:pt x="1233817" y="1049461"/>
                  <a:pt x="1221573" y="1057740"/>
                  <a:pt x="1209328" y="1066379"/>
                </a:cubicBezTo>
                <a:cubicBezTo>
                  <a:pt x="1210049" y="1067459"/>
                  <a:pt x="1210769" y="1068538"/>
                  <a:pt x="1211489" y="1069978"/>
                </a:cubicBezTo>
                <a:cubicBezTo>
                  <a:pt x="1216171" y="1067459"/>
                  <a:pt x="1221933" y="1066019"/>
                  <a:pt x="1226615" y="1062779"/>
                </a:cubicBezTo>
                <a:cubicBezTo>
                  <a:pt x="1238499" y="1054860"/>
                  <a:pt x="1252184" y="1055220"/>
                  <a:pt x="1265509" y="1057020"/>
                </a:cubicBezTo>
                <a:cubicBezTo>
                  <a:pt x="1268030" y="1057380"/>
                  <a:pt x="1271992" y="1059540"/>
                  <a:pt x="1272712" y="1061699"/>
                </a:cubicBezTo>
                <a:cubicBezTo>
                  <a:pt x="1273792" y="1064219"/>
                  <a:pt x="1272352" y="1067819"/>
                  <a:pt x="1270911" y="1070698"/>
                </a:cubicBezTo>
                <a:cubicBezTo>
                  <a:pt x="1268750" y="1074298"/>
                  <a:pt x="1262628" y="1078617"/>
                  <a:pt x="1263348" y="1080777"/>
                </a:cubicBezTo>
                <a:cubicBezTo>
                  <a:pt x="1267310" y="1090855"/>
                  <a:pt x="1271271" y="1101294"/>
                  <a:pt x="1278114" y="1109213"/>
                </a:cubicBezTo>
                <a:cubicBezTo>
                  <a:pt x="1284236" y="1116052"/>
                  <a:pt x="1293960" y="1120011"/>
                  <a:pt x="1305124" y="1127570"/>
                </a:cubicBezTo>
                <a:cubicBezTo>
                  <a:pt x="1284596" y="1137289"/>
                  <a:pt x="1266950" y="1145928"/>
                  <a:pt x="1248943" y="1154207"/>
                </a:cubicBezTo>
                <a:cubicBezTo>
                  <a:pt x="1247142" y="1155286"/>
                  <a:pt x="1242821" y="1153487"/>
                  <a:pt x="1242100" y="1151687"/>
                </a:cubicBezTo>
                <a:cubicBezTo>
                  <a:pt x="1241020" y="1149887"/>
                  <a:pt x="1242461" y="1145928"/>
                  <a:pt x="1243901" y="1144488"/>
                </a:cubicBezTo>
                <a:cubicBezTo>
                  <a:pt x="1247502" y="1140888"/>
                  <a:pt x="1252184" y="1137649"/>
                  <a:pt x="1256506" y="1134769"/>
                </a:cubicBezTo>
                <a:cubicBezTo>
                  <a:pt x="1259747" y="1132969"/>
                  <a:pt x="1263348" y="1131530"/>
                  <a:pt x="1267310" y="1130090"/>
                </a:cubicBezTo>
                <a:cubicBezTo>
                  <a:pt x="1265509" y="1127930"/>
                  <a:pt x="1264069" y="1126130"/>
                  <a:pt x="1262628" y="1124331"/>
                </a:cubicBezTo>
                <a:cubicBezTo>
                  <a:pt x="1256146" y="1126130"/>
                  <a:pt x="1249303" y="1127570"/>
                  <a:pt x="1243181" y="1129730"/>
                </a:cubicBezTo>
                <a:cubicBezTo>
                  <a:pt x="1230216" y="1134769"/>
                  <a:pt x="1217611" y="1140528"/>
                  <a:pt x="1204286" y="1144848"/>
                </a:cubicBezTo>
                <a:cubicBezTo>
                  <a:pt x="1185559" y="1150607"/>
                  <a:pt x="1178717" y="1167165"/>
                  <a:pt x="1170794" y="1181923"/>
                </a:cubicBezTo>
                <a:cubicBezTo>
                  <a:pt x="1166472" y="1190921"/>
                  <a:pt x="1160710" y="1195961"/>
                  <a:pt x="1151707" y="1199200"/>
                </a:cubicBezTo>
                <a:cubicBezTo>
                  <a:pt x="1143784" y="1202080"/>
                  <a:pt x="1135861" y="1204959"/>
                  <a:pt x="1128298" y="1208919"/>
                </a:cubicBezTo>
                <a:cubicBezTo>
                  <a:pt x="1123616" y="1211798"/>
                  <a:pt x="1120375" y="1216478"/>
                  <a:pt x="1116414" y="1220437"/>
                </a:cubicBezTo>
                <a:cubicBezTo>
                  <a:pt x="1110652" y="1226556"/>
                  <a:pt x="1104529" y="1231956"/>
                  <a:pt x="1099487" y="1238435"/>
                </a:cubicBezTo>
                <a:cubicBezTo>
                  <a:pt x="1095166" y="1243834"/>
                  <a:pt x="1091564" y="1250313"/>
                  <a:pt x="1087603" y="1256792"/>
                </a:cubicBezTo>
                <a:cubicBezTo>
                  <a:pt x="1084002" y="1253913"/>
                  <a:pt x="1080760" y="1251033"/>
                  <a:pt x="1075358" y="1246714"/>
                </a:cubicBezTo>
                <a:cubicBezTo>
                  <a:pt x="1074278" y="1252473"/>
                  <a:pt x="1072838" y="1256432"/>
                  <a:pt x="1072838" y="1260392"/>
                </a:cubicBezTo>
                <a:cubicBezTo>
                  <a:pt x="1072838" y="1264711"/>
                  <a:pt x="1073918" y="1269031"/>
                  <a:pt x="1074638" y="1273710"/>
                </a:cubicBezTo>
                <a:cubicBezTo>
                  <a:pt x="1076799" y="1295307"/>
                  <a:pt x="1072838" y="1313304"/>
                  <a:pt x="1052310" y="1326263"/>
                </a:cubicBezTo>
                <a:cubicBezTo>
                  <a:pt x="1035384" y="1336701"/>
                  <a:pt x="1021338" y="1351459"/>
                  <a:pt x="1005132" y="1363337"/>
                </a:cubicBezTo>
                <a:cubicBezTo>
                  <a:pt x="986045" y="1377015"/>
                  <a:pt x="988206" y="1395733"/>
                  <a:pt x="990367" y="1415170"/>
                </a:cubicBezTo>
                <a:cubicBezTo>
                  <a:pt x="992168" y="1429928"/>
                  <a:pt x="995049" y="1445046"/>
                  <a:pt x="995769" y="1459804"/>
                </a:cubicBezTo>
                <a:cubicBezTo>
                  <a:pt x="996129" y="1464483"/>
                  <a:pt x="990727" y="1469523"/>
                  <a:pt x="987846" y="1474562"/>
                </a:cubicBezTo>
                <a:cubicBezTo>
                  <a:pt x="983885" y="1472042"/>
                  <a:pt x="978843" y="1470242"/>
                  <a:pt x="977042" y="1466643"/>
                </a:cubicBezTo>
                <a:cubicBezTo>
                  <a:pt x="971640" y="1457284"/>
                  <a:pt x="967678" y="1446846"/>
                  <a:pt x="963357" y="1437127"/>
                </a:cubicBezTo>
                <a:cubicBezTo>
                  <a:pt x="961916" y="1432088"/>
                  <a:pt x="961916" y="1426689"/>
                  <a:pt x="960116" y="1421289"/>
                </a:cubicBezTo>
                <a:cubicBezTo>
                  <a:pt x="956154" y="1410851"/>
                  <a:pt x="950392" y="1402212"/>
                  <a:pt x="937427" y="1401132"/>
                </a:cubicBezTo>
                <a:cubicBezTo>
                  <a:pt x="929144" y="1400412"/>
                  <a:pt x="920861" y="1398612"/>
                  <a:pt x="912938" y="1396453"/>
                </a:cubicBezTo>
                <a:cubicBezTo>
                  <a:pt x="893131" y="1391054"/>
                  <a:pt x="875124" y="1389974"/>
                  <a:pt x="858558" y="1406531"/>
                </a:cubicBezTo>
                <a:cubicBezTo>
                  <a:pt x="854957" y="1410491"/>
                  <a:pt x="845953" y="1410491"/>
                  <a:pt x="839831" y="1410131"/>
                </a:cubicBezTo>
                <a:cubicBezTo>
                  <a:pt x="825426" y="1409771"/>
                  <a:pt x="811020" y="1404372"/>
                  <a:pt x="797335" y="1407251"/>
                </a:cubicBezTo>
                <a:cubicBezTo>
                  <a:pt x="785811" y="1409771"/>
                  <a:pt x="773926" y="1418770"/>
                  <a:pt x="765643" y="1428128"/>
                </a:cubicBezTo>
                <a:cubicBezTo>
                  <a:pt x="746196" y="1449725"/>
                  <a:pt x="739714" y="1477082"/>
                  <a:pt x="737913" y="1506237"/>
                </a:cubicBezTo>
                <a:cubicBezTo>
                  <a:pt x="736833" y="1522435"/>
                  <a:pt x="736112" y="1538273"/>
                  <a:pt x="742235" y="1554111"/>
                </a:cubicBezTo>
                <a:cubicBezTo>
                  <a:pt x="751958" y="1578947"/>
                  <a:pt x="772486" y="1590106"/>
                  <a:pt x="798055" y="1589746"/>
                </a:cubicBezTo>
                <a:cubicBezTo>
                  <a:pt x="817863" y="1589746"/>
                  <a:pt x="826506" y="1579667"/>
                  <a:pt x="834789" y="1564549"/>
                </a:cubicBezTo>
                <a:cubicBezTo>
                  <a:pt x="848474" y="1540433"/>
                  <a:pt x="866841" y="1535393"/>
                  <a:pt x="890970" y="1548712"/>
                </a:cubicBezTo>
                <a:cubicBezTo>
                  <a:pt x="885928" y="1560230"/>
                  <a:pt x="880526" y="1571388"/>
                  <a:pt x="876204" y="1582907"/>
                </a:cubicBezTo>
                <a:cubicBezTo>
                  <a:pt x="871523" y="1594785"/>
                  <a:pt x="867921" y="1606663"/>
                  <a:pt x="863960" y="1618542"/>
                </a:cubicBezTo>
                <a:cubicBezTo>
                  <a:pt x="861799" y="1625381"/>
                  <a:pt x="864680" y="1628260"/>
                  <a:pt x="871523" y="1628980"/>
                </a:cubicBezTo>
                <a:cubicBezTo>
                  <a:pt x="887369" y="1630060"/>
                  <a:pt x="902854" y="1631860"/>
                  <a:pt x="917980" y="1634020"/>
                </a:cubicBezTo>
                <a:cubicBezTo>
                  <a:pt x="933106" y="1635819"/>
                  <a:pt x="936347" y="1639779"/>
                  <a:pt x="935627" y="1654537"/>
                </a:cubicBezTo>
                <a:cubicBezTo>
                  <a:pt x="935266" y="1661736"/>
                  <a:pt x="935627" y="1669655"/>
                  <a:pt x="933466" y="1676494"/>
                </a:cubicBezTo>
                <a:cubicBezTo>
                  <a:pt x="926263" y="1697371"/>
                  <a:pt x="933106" y="1713569"/>
                  <a:pt x="949312" y="1725807"/>
                </a:cubicBezTo>
                <a:cubicBezTo>
                  <a:pt x="955074" y="1730486"/>
                  <a:pt x="965518" y="1734446"/>
                  <a:pt x="971280" y="1731926"/>
                </a:cubicBezTo>
                <a:cubicBezTo>
                  <a:pt x="991087" y="1724007"/>
                  <a:pt x="1007653" y="1728327"/>
                  <a:pt x="1023859" y="1740565"/>
                </a:cubicBezTo>
                <a:cubicBezTo>
                  <a:pt x="1025300" y="1741285"/>
                  <a:pt x="1027101" y="1741645"/>
                  <a:pt x="1028541" y="1742365"/>
                </a:cubicBezTo>
                <a:cubicBezTo>
                  <a:pt x="1029982" y="1740925"/>
                  <a:pt x="1032142" y="1739485"/>
                  <a:pt x="1032503" y="1737685"/>
                </a:cubicBezTo>
                <a:cubicBezTo>
                  <a:pt x="1045107" y="1710689"/>
                  <a:pt x="1069956" y="1699890"/>
                  <a:pt x="1095166" y="1689452"/>
                </a:cubicBezTo>
                <a:cubicBezTo>
                  <a:pt x="1104169" y="1685852"/>
                  <a:pt x="1108131" y="1688372"/>
                  <a:pt x="1107410" y="1698451"/>
                </a:cubicBezTo>
                <a:cubicBezTo>
                  <a:pt x="1106330" y="1705650"/>
                  <a:pt x="1104529" y="1712489"/>
                  <a:pt x="1103809" y="1719688"/>
                </a:cubicBezTo>
                <a:cubicBezTo>
                  <a:pt x="1105250" y="1720768"/>
                  <a:pt x="1106690" y="1722207"/>
                  <a:pt x="1108131" y="1723287"/>
                </a:cubicBezTo>
                <a:cubicBezTo>
                  <a:pt x="1109211" y="1720408"/>
                  <a:pt x="1110291" y="1717528"/>
                  <a:pt x="1111732" y="1715008"/>
                </a:cubicBezTo>
                <a:cubicBezTo>
                  <a:pt x="1121095" y="1698811"/>
                  <a:pt x="1133700" y="1693771"/>
                  <a:pt x="1149906" y="1702410"/>
                </a:cubicBezTo>
                <a:cubicBezTo>
                  <a:pt x="1171874" y="1713209"/>
                  <a:pt x="1194923" y="1716448"/>
                  <a:pt x="1217971" y="1710329"/>
                </a:cubicBezTo>
                <a:cubicBezTo>
                  <a:pt x="1233817" y="1706370"/>
                  <a:pt x="1242100" y="1715728"/>
                  <a:pt x="1251824" y="1724007"/>
                </a:cubicBezTo>
                <a:cubicBezTo>
                  <a:pt x="1271271" y="1740205"/>
                  <a:pt x="1291079" y="1756043"/>
                  <a:pt x="1311966" y="1771161"/>
                </a:cubicBezTo>
                <a:cubicBezTo>
                  <a:pt x="1318449" y="1775840"/>
                  <a:pt x="1327452" y="1778000"/>
                  <a:pt x="1335735" y="1778000"/>
                </a:cubicBezTo>
                <a:cubicBezTo>
                  <a:pt x="1385434" y="1779799"/>
                  <a:pt x="1404881" y="1805716"/>
                  <a:pt x="1421087" y="1844590"/>
                </a:cubicBezTo>
                <a:cubicBezTo>
                  <a:pt x="1422167" y="1848190"/>
                  <a:pt x="1420007" y="1854309"/>
                  <a:pt x="1418206" y="1858268"/>
                </a:cubicBezTo>
                <a:cubicBezTo>
                  <a:pt x="1414965" y="1865107"/>
                  <a:pt x="1410643" y="1871227"/>
                  <a:pt x="1404881" y="1880225"/>
                </a:cubicBezTo>
                <a:cubicBezTo>
                  <a:pt x="1414605" y="1877706"/>
                  <a:pt x="1421087" y="1874106"/>
                  <a:pt x="1427209" y="1874106"/>
                </a:cubicBezTo>
                <a:cubicBezTo>
                  <a:pt x="1432251" y="1873746"/>
                  <a:pt x="1436933" y="1877346"/>
                  <a:pt x="1441975" y="1879505"/>
                </a:cubicBezTo>
                <a:cubicBezTo>
                  <a:pt x="1439814" y="1884185"/>
                  <a:pt x="1438013" y="1888864"/>
                  <a:pt x="1435852" y="1893544"/>
                </a:cubicBezTo>
                <a:cubicBezTo>
                  <a:pt x="1434772" y="1895703"/>
                  <a:pt x="1432611" y="1897503"/>
                  <a:pt x="1431171" y="1899663"/>
                </a:cubicBezTo>
                <a:cubicBezTo>
                  <a:pt x="1431891" y="1900383"/>
                  <a:pt x="1432611" y="1900743"/>
                  <a:pt x="1432971" y="1901822"/>
                </a:cubicBezTo>
                <a:cubicBezTo>
                  <a:pt x="1438734" y="1897503"/>
                  <a:pt x="1444856" y="1893544"/>
                  <a:pt x="1449898" y="1888864"/>
                </a:cubicBezTo>
                <a:cubicBezTo>
                  <a:pt x="1456380" y="1882745"/>
                  <a:pt x="1463223" y="1882025"/>
                  <a:pt x="1471146" y="1884905"/>
                </a:cubicBezTo>
                <a:cubicBezTo>
                  <a:pt x="1484471" y="1889584"/>
                  <a:pt x="1499956" y="1890304"/>
                  <a:pt x="1506439" y="1906142"/>
                </a:cubicBezTo>
                <a:cubicBezTo>
                  <a:pt x="1507159" y="1907942"/>
                  <a:pt x="1512921" y="1908661"/>
                  <a:pt x="1516162" y="1908661"/>
                </a:cubicBezTo>
                <a:cubicBezTo>
                  <a:pt x="1526246" y="1909021"/>
                  <a:pt x="1536690" y="1909021"/>
                  <a:pt x="1546774" y="1909021"/>
                </a:cubicBezTo>
                <a:cubicBezTo>
                  <a:pt x="1583507" y="1910461"/>
                  <a:pt x="1608717" y="1935298"/>
                  <a:pt x="1637167" y="1952935"/>
                </a:cubicBezTo>
                <a:cubicBezTo>
                  <a:pt x="1646171" y="1958694"/>
                  <a:pt x="1649052" y="1980291"/>
                  <a:pt x="1644370" y="1990370"/>
                </a:cubicBezTo>
                <a:cubicBezTo>
                  <a:pt x="1633926" y="2013047"/>
                  <a:pt x="1618800" y="2032844"/>
                  <a:pt x="1604755" y="2053361"/>
                </a:cubicBezTo>
                <a:cubicBezTo>
                  <a:pt x="1595032" y="2067399"/>
                  <a:pt x="1593231" y="2087197"/>
                  <a:pt x="1589269" y="2104834"/>
                </a:cubicBezTo>
                <a:cubicBezTo>
                  <a:pt x="1584228" y="2126431"/>
                  <a:pt x="1581707" y="2148388"/>
                  <a:pt x="1577025" y="2169625"/>
                </a:cubicBezTo>
                <a:cubicBezTo>
                  <a:pt x="1570543" y="2198421"/>
                  <a:pt x="1550735" y="2210659"/>
                  <a:pt x="1523005" y="2220378"/>
                </a:cubicBezTo>
                <a:cubicBezTo>
                  <a:pt x="1481229" y="2234776"/>
                  <a:pt x="1461422" y="2250974"/>
                  <a:pt x="1458181" y="2295608"/>
                </a:cubicBezTo>
                <a:cubicBezTo>
                  <a:pt x="1456740" y="2312525"/>
                  <a:pt x="1449538" y="2331603"/>
                  <a:pt x="1430090" y="2339881"/>
                </a:cubicBezTo>
                <a:cubicBezTo>
                  <a:pt x="1427209" y="2340961"/>
                  <a:pt x="1425048" y="2343841"/>
                  <a:pt x="1423608" y="2346360"/>
                </a:cubicBezTo>
                <a:cubicBezTo>
                  <a:pt x="1416045" y="2361478"/>
                  <a:pt x="1403801" y="2373717"/>
                  <a:pt x="1401640" y="2393154"/>
                </a:cubicBezTo>
                <a:cubicBezTo>
                  <a:pt x="1400199" y="2408632"/>
                  <a:pt x="1387595" y="2419430"/>
                  <a:pt x="1368868" y="2417271"/>
                </a:cubicBezTo>
                <a:cubicBezTo>
                  <a:pt x="1358064" y="2415831"/>
                  <a:pt x="1347620" y="2413671"/>
                  <a:pt x="1338256" y="2411871"/>
                </a:cubicBezTo>
                <a:cubicBezTo>
                  <a:pt x="1342938" y="2421950"/>
                  <a:pt x="1347980" y="2432028"/>
                  <a:pt x="1351941" y="2442467"/>
                </a:cubicBezTo>
                <a:cubicBezTo>
                  <a:pt x="1359504" y="2462624"/>
                  <a:pt x="1349420" y="2479902"/>
                  <a:pt x="1327812" y="2484581"/>
                </a:cubicBezTo>
                <a:cubicBezTo>
                  <a:pt x="1317729" y="2486741"/>
                  <a:pt x="1306925" y="2489261"/>
                  <a:pt x="1296841" y="2490340"/>
                </a:cubicBezTo>
                <a:cubicBezTo>
                  <a:pt x="1289638" y="2491420"/>
                  <a:pt x="1286397" y="2494660"/>
                  <a:pt x="1286757" y="2501499"/>
                </a:cubicBezTo>
                <a:cubicBezTo>
                  <a:pt x="1286757" y="2502219"/>
                  <a:pt x="1286757" y="2503299"/>
                  <a:pt x="1286757" y="2504018"/>
                </a:cubicBezTo>
                <a:cubicBezTo>
                  <a:pt x="1284596" y="2530295"/>
                  <a:pt x="1288918" y="2526695"/>
                  <a:pt x="1261908" y="2529575"/>
                </a:cubicBezTo>
                <a:cubicBezTo>
                  <a:pt x="1252904" y="2530655"/>
                  <a:pt x="1250384" y="2534254"/>
                  <a:pt x="1252904" y="2541813"/>
                </a:cubicBezTo>
                <a:cubicBezTo>
                  <a:pt x="1262628" y="2571329"/>
                  <a:pt x="1254345" y="2596886"/>
                  <a:pt x="1235978" y="2619562"/>
                </a:cubicBezTo>
                <a:cubicBezTo>
                  <a:pt x="1230936" y="2625682"/>
                  <a:pt x="1232377" y="2630361"/>
                  <a:pt x="1237419" y="2635400"/>
                </a:cubicBezTo>
                <a:cubicBezTo>
                  <a:pt x="1260827" y="2659517"/>
                  <a:pt x="1260827" y="2659517"/>
                  <a:pt x="1246062" y="2689033"/>
                </a:cubicBezTo>
                <a:cubicBezTo>
                  <a:pt x="1243901" y="2693712"/>
                  <a:pt x="1242100" y="2698391"/>
                  <a:pt x="1238859" y="2702351"/>
                </a:cubicBezTo>
                <a:cubicBezTo>
                  <a:pt x="1230216" y="2713869"/>
                  <a:pt x="1229496" y="2726827"/>
                  <a:pt x="1233457" y="2740146"/>
                </a:cubicBezTo>
                <a:cubicBezTo>
                  <a:pt x="1235618" y="2748424"/>
                  <a:pt x="1233817" y="2754184"/>
                  <a:pt x="1228775" y="2760663"/>
                </a:cubicBezTo>
                <a:cubicBezTo>
                  <a:pt x="1221933" y="2768582"/>
                  <a:pt x="1216171" y="2776860"/>
                  <a:pt x="1208248" y="2786219"/>
                </a:cubicBezTo>
                <a:cubicBezTo>
                  <a:pt x="1205367" y="2767142"/>
                  <a:pt x="1192402" y="2767142"/>
                  <a:pt x="1179437" y="2767862"/>
                </a:cubicBezTo>
                <a:cubicBezTo>
                  <a:pt x="1180157" y="2751304"/>
                  <a:pt x="1178717" y="2752384"/>
                  <a:pt x="1168273" y="2739786"/>
                </a:cubicBezTo>
                <a:cubicBezTo>
                  <a:pt x="1159990" y="2729707"/>
                  <a:pt x="1155308" y="2716749"/>
                  <a:pt x="1147745" y="2703431"/>
                </a:cubicBezTo>
                <a:cubicBezTo>
                  <a:pt x="1147385" y="2703431"/>
                  <a:pt x="1143784" y="2702711"/>
                  <a:pt x="1140543" y="2701991"/>
                </a:cubicBezTo>
                <a:cubicBezTo>
                  <a:pt x="1141623" y="2698751"/>
                  <a:pt x="1141623" y="2695152"/>
                  <a:pt x="1143064" y="2692272"/>
                </a:cubicBezTo>
                <a:cubicBezTo>
                  <a:pt x="1150626" y="2679314"/>
                  <a:pt x="1147745" y="2664916"/>
                  <a:pt x="1134420" y="2649078"/>
                </a:cubicBezTo>
                <a:cubicBezTo>
                  <a:pt x="1131179" y="2645479"/>
                  <a:pt x="1129379" y="2640439"/>
                  <a:pt x="1126497" y="2635040"/>
                </a:cubicBezTo>
                <a:cubicBezTo>
                  <a:pt x="1142703" y="2632881"/>
                  <a:pt x="1151707" y="2618123"/>
                  <a:pt x="1150266" y="2600485"/>
                </a:cubicBezTo>
                <a:cubicBezTo>
                  <a:pt x="1148826" y="2586807"/>
                  <a:pt x="1147745" y="2572769"/>
                  <a:pt x="1145224" y="2559091"/>
                </a:cubicBezTo>
                <a:cubicBezTo>
                  <a:pt x="1144504" y="2554771"/>
                  <a:pt x="1140543" y="2549732"/>
                  <a:pt x="1136581" y="2547572"/>
                </a:cubicBezTo>
                <a:cubicBezTo>
                  <a:pt x="1129018" y="2543253"/>
                  <a:pt x="1125417" y="2538214"/>
                  <a:pt x="1126137" y="2529935"/>
                </a:cubicBezTo>
                <a:cubicBezTo>
                  <a:pt x="1126858" y="2511937"/>
                  <a:pt x="1126497" y="2493940"/>
                  <a:pt x="1119295" y="2476662"/>
                </a:cubicBezTo>
                <a:cubicBezTo>
                  <a:pt x="1118214" y="2473783"/>
                  <a:pt x="1119295" y="2469463"/>
                  <a:pt x="1120015" y="2465864"/>
                </a:cubicBezTo>
                <a:cubicBezTo>
                  <a:pt x="1123616" y="2451106"/>
                  <a:pt x="1128298" y="2435988"/>
                  <a:pt x="1130819" y="2420870"/>
                </a:cubicBezTo>
                <a:cubicBezTo>
                  <a:pt x="1132980" y="2409712"/>
                  <a:pt x="1133340" y="2398553"/>
                  <a:pt x="1133340" y="2387035"/>
                </a:cubicBezTo>
                <a:cubicBezTo>
                  <a:pt x="1134060" y="2348520"/>
                  <a:pt x="1135141" y="2310365"/>
                  <a:pt x="1134781" y="2272211"/>
                </a:cubicBezTo>
                <a:cubicBezTo>
                  <a:pt x="1134420" y="2236216"/>
                  <a:pt x="1133340" y="2200221"/>
                  <a:pt x="1130819" y="2164586"/>
                </a:cubicBezTo>
                <a:cubicBezTo>
                  <a:pt x="1129379" y="2146948"/>
                  <a:pt x="1112812" y="2139389"/>
                  <a:pt x="1100928" y="2128951"/>
                </a:cubicBezTo>
                <a:cubicBezTo>
                  <a:pt x="1097327" y="2125711"/>
                  <a:pt x="1093005" y="2123192"/>
                  <a:pt x="1088683" y="2121392"/>
                </a:cubicBezTo>
                <a:cubicBezTo>
                  <a:pt x="1044387" y="2101235"/>
                  <a:pt x="1028181" y="2058761"/>
                  <a:pt x="1008013" y="2020246"/>
                </a:cubicBezTo>
                <a:cubicBezTo>
                  <a:pt x="998290" y="2001528"/>
                  <a:pt x="988566" y="1983531"/>
                  <a:pt x="972000" y="1969853"/>
                </a:cubicBezTo>
                <a:cubicBezTo>
                  <a:pt x="963357" y="1962654"/>
                  <a:pt x="961196" y="1945736"/>
                  <a:pt x="966958" y="1936018"/>
                </a:cubicBezTo>
                <a:cubicBezTo>
                  <a:pt x="973080" y="1925219"/>
                  <a:pt x="974161" y="1916580"/>
                  <a:pt x="970920" y="1903262"/>
                </a:cubicBezTo>
                <a:cubicBezTo>
                  <a:pt x="967678" y="1891744"/>
                  <a:pt x="975601" y="1875906"/>
                  <a:pt x="981724" y="1863668"/>
                </a:cubicBezTo>
                <a:cubicBezTo>
                  <a:pt x="987846" y="1852149"/>
                  <a:pt x="997930" y="1842071"/>
                  <a:pt x="1007293" y="1832352"/>
                </a:cubicBezTo>
                <a:cubicBezTo>
                  <a:pt x="1024580" y="1814715"/>
                  <a:pt x="1022779" y="1794197"/>
                  <a:pt x="1017377" y="1772960"/>
                </a:cubicBezTo>
                <a:cubicBezTo>
                  <a:pt x="1015216" y="1763962"/>
                  <a:pt x="1010534" y="1755683"/>
                  <a:pt x="1006573" y="1747044"/>
                </a:cubicBezTo>
                <a:cubicBezTo>
                  <a:pt x="1000811" y="1734806"/>
                  <a:pt x="990367" y="1733366"/>
                  <a:pt x="983885" y="1744884"/>
                </a:cubicBezTo>
                <a:cubicBezTo>
                  <a:pt x="977042" y="1757123"/>
                  <a:pt x="970199" y="1755323"/>
                  <a:pt x="959035" y="1751723"/>
                </a:cubicBezTo>
                <a:cubicBezTo>
                  <a:pt x="936347" y="1745244"/>
                  <a:pt x="919781" y="1730126"/>
                  <a:pt x="902854" y="1716088"/>
                </a:cubicBezTo>
                <a:cubicBezTo>
                  <a:pt x="893851" y="1708529"/>
                  <a:pt x="888809" y="1696291"/>
                  <a:pt x="882687" y="1685852"/>
                </a:cubicBezTo>
                <a:cubicBezTo>
                  <a:pt x="876925" y="1676854"/>
                  <a:pt x="869362" y="1672534"/>
                  <a:pt x="858558" y="1670735"/>
                </a:cubicBezTo>
                <a:cubicBezTo>
                  <a:pt x="831188" y="1666415"/>
                  <a:pt x="805618" y="1657776"/>
                  <a:pt x="786171" y="1636179"/>
                </a:cubicBezTo>
                <a:cubicBezTo>
                  <a:pt x="780409" y="1629700"/>
                  <a:pt x="772846" y="1625381"/>
                  <a:pt x="764563" y="1628980"/>
                </a:cubicBezTo>
                <a:cubicBezTo>
                  <a:pt x="744035" y="1636899"/>
                  <a:pt x="725308" y="1628260"/>
                  <a:pt x="707662" y="1621061"/>
                </a:cubicBezTo>
                <a:cubicBezTo>
                  <a:pt x="684253" y="1610983"/>
                  <a:pt x="661565" y="1598745"/>
                  <a:pt x="638876" y="1586506"/>
                </a:cubicBezTo>
                <a:cubicBezTo>
                  <a:pt x="624111" y="1578587"/>
                  <a:pt x="619069" y="1563469"/>
                  <a:pt x="617989" y="1548712"/>
                </a:cubicBezTo>
                <a:cubicBezTo>
                  <a:pt x="616908" y="1536473"/>
                  <a:pt x="614747" y="1526035"/>
                  <a:pt x="607905" y="1516676"/>
                </a:cubicBezTo>
                <a:cubicBezTo>
                  <a:pt x="598181" y="1502278"/>
                  <a:pt x="587377" y="1488240"/>
                  <a:pt x="578374" y="1473482"/>
                </a:cubicBezTo>
                <a:cubicBezTo>
                  <a:pt x="562168" y="1446486"/>
                  <a:pt x="547043" y="1419490"/>
                  <a:pt x="531557" y="1392493"/>
                </a:cubicBezTo>
                <a:cubicBezTo>
                  <a:pt x="528317" y="1386734"/>
                  <a:pt x="526155" y="1380255"/>
                  <a:pt x="522554" y="1374856"/>
                </a:cubicBezTo>
                <a:cubicBezTo>
                  <a:pt x="520033" y="1371976"/>
                  <a:pt x="516071" y="1370536"/>
                  <a:pt x="512830" y="1368017"/>
                </a:cubicBezTo>
                <a:cubicBezTo>
                  <a:pt x="511030" y="1372696"/>
                  <a:pt x="507068" y="1377735"/>
                  <a:pt x="508149" y="1381695"/>
                </a:cubicBezTo>
                <a:cubicBezTo>
                  <a:pt x="511750" y="1393933"/>
                  <a:pt x="517512" y="1405811"/>
                  <a:pt x="522554" y="1418050"/>
                </a:cubicBezTo>
                <a:cubicBezTo>
                  <a:pt x="530477" y="1437847"/>
                  <a:pt x="538400" y="1458004"/>
                  <a:pt x="546683" y="1477801"/>
                </a:cubicBezTo>
                <a:cubicBezTo>
                  <a:pt x="550285" y="1486080"/>
                  <a:pt x="554245" y="1493999"/>
                  <a:pt x="557847" y="1501918"/>
                </a:cubicBezTo>
                <a:lnTo>
                  <a:pt x="555687" y="1504798"/>
                </a:lnTo>
                <a:cubicBezTo>
                  <a:pt x="551005" y="1501918"/>
                  <a:pt x="545242" y="1499758"/>
                  <a:pt x="542001" y="1495439"/>
                </a:cubicBezTo>
                <a:cubicBezTo>
                  <a:pt x="535879" y="1486080"/>
                  <a:pt x="531557" y="1475642"/>
                  <a:pt x="526155" y="1465563"/>
                </a:cubicBezTo>
                <a:cubicBezTo>
                  <a:pt x="524715" y="1462684"/>
                  <a:pt x="523274" y="1459444"/>
                  <a:pt x="521113" y="1457284"/>
                </a:cubicBezTo>
                <a:cubicBezTo>
                  <a:pt x="509229" y="1448645"/>
                  <a:pt x="504908" y="1435327"/>
                  <a:pt x="500226" y="1422009"/>
                </a:cubicBezTo>
                <a:cubicBezTo>
                  <a:pt x="490863" y="1392493"/>
                  <a:pt x="481499" y="1362977"/>
                  <a:pt x="470695" y="1334181"/>
                </a:cubicBezTo>
                <a:cubicBezTo>
                  <a:pt x="468174" y="1326982"/>
                  <a:pt x="460611" y="1320503"/>
                  <a:pt x="453769" y="1315824"/>
                </a:cubicBezTo>
                <a:cubicBezTo>
                  <a:pt x="439003" y="1305025"/>
                  <a:pt x="426039" y="1293147"/>
                  <a:pt x="422077" y="1274070"/>
                </a:cubicBezTo>
                <a:cubicBezTo>
                  <a:pt x="421716" y="1272630"/>
                  <a:pt x="420637" y="1270830"/>
                  <a:pt x="420637" y="1269390"/>
                </a:cubicBezTo>
                <a:cubicBezTo>
                  <a:pt x="422077" y="1245634"/>
                  <a:pt x="412353" y="1224037"/>
                  <a:pt x="406231" y="1202080"/>
                </a:cubicBezTo>
                <a:cubicBezTo>
                  <a:pt x="403709" y="1192361"/>
                  <a:pt x="405150" y="1180843"/>
                  <a:pt x="405511" y="1170404"/>
                </a:cubicBezTo>
                <a:cubicBezTo>
                  <a:pt x="406231" y="1135129"/>
                  <a:pt x="418475" y="1102734"/>
                  <a:pt x="435042" y="1071778"/>
                </a:cubicBezTo>
                <a:cubicBezTo>
                  <a:pt x="442964" y="1057020"/>
                  <a:pt x="444765" y="1042262"/>
                  <a:pt x="443325" y="1025704"/>
                </a:cubicBezTo>
                <a:cubicBezTo>
                  <a:pt x="442964" y="1019945"/>
                  <a:pt x="440803" y="1013826"/>
                  <a:pt x="449447" y="1010946"/>
                </a:cubicBezTo>
                <a:cubicBezTo>
                  <a:pt x="457010" y="1008427"/>
                  <a:pt x="460971" y="1012026"/>
                  <a:pt x="464572" y="1017786"/>
                </a:cubicBezTo>
                <a:cubicBezTo>
                  <a:pt x="465292" y="1018865"/>
                  <a:pt x="467454" y="1019585"/>
                  <a:pt x="470695" y="1021385"/>
                </a:cubicBezTo>
                <a:cubicBezTo>
                  <a:pt x="474656" y="1004827"/>
                  <a:pt x="474656" y="990069"/>
                  <a:pt x="465653" y="975311"/>
                </a:cubicBezTo>
                <a:cubicBezTo>
                  <a:pt x="457730" y="963073"/>
                  <a:pt x="452328" y="949755"/>
                  <a:pt x="442244" y="939316"/>
                </a:cubicBezTo>
                <a:cubicBezTo>
                  <a:pt x="431800" y="928158"/>
                  <a:pt x="430360" y="915920"/>
                  <a:pt x="444765" y="904401"/>
                </a:cubicBezTo>
                <a:cubicBezTo>
                  <a:pt x="432521" y="897202"/>
                  <a:pt x="428559" y="887124"/>
                  <a:pt x="431080" y="874525"/>
                </a:cubicBezTo>
                <a:cubicBezTo>
                  <a:pt x="431080" y="872726"/>
                  <a:pt x="430360" y="870206"/>
                  <a:pt x="429280" y="869126"/>
                </a:cubicBezTo>
                <a:cubicBezTo>
                  <a:pt x="413793" y="856528"/>
                  <a:pt x="420276" y="844290"/>
                  <a:pt x="428199" y="831331"/>
                </a:cubicBezTo>
                <a:cubicBezTo>
                  <a:pt x="428919" y="830612"/>
                  <a:pt x="429280" y="829172"/>
                  <a:pt x="429640" y="828092"/>
                </a:cubicBezTo>
                <a:cubicBezTo>
                  <a:pt x="428199" y="828452"/>
                  <a:pt x="427118" y="828452"/>
                  <a:pt x="426039" y="828452"/>
                </a:cubicBezTo>
                <a:cubicBezTo>
                  <a:pt x="424237" y="820533"/>
                  <a:pt x="422437" y="812614"/>
                  <a:pt x="420996" y="804695"/>
                </a:cubicBezTo>
                <a:cubicBezTo>
                  <a:pt x="419916" y="800376"/>
                  <a:pt x="418475" y="796056"/>
                  <a:pt x="418115" y="791737"/>
                </a:cubicBezTo>
                <a:cubicBezTo>
                  <a:pt x="416315" y="778419"/>
                  <a:pt x="415235" y="765101"/>
                  <a:pt x="413073" y="752143"/>
                </a:cubicBezTo>
                <a:cubicBezTo>
                  <a:pt x="410913" y="742424"/>
                  <a:pt x="407312" y="732705"/>
                  <a:pt x="405150" y="724786"/>
                </a:cubicBezTo>
                <a:cubicBezTo>
                  <a:pt x="393266" y="721907"/>
                  <a:pt x="383903" y="719747"/>
                  <a:pt x="370217" y="716507"/>
                </a:cubicBezTo>
                <a:cubicBezTo>
                  <a:pt x="366976" y="710388"/>
                  <a:pt x="362654" y="699590"/>
                  <a:pt x="356532" y="690591"/>
                </a:cubicBezTo>
                <a:cubicBezTo>
                  <a:pt x="351851" y="683392"/>
                  <a:pt x="345368" y="676553"/>
                  <a:pt x="338886" y="671514"/>
                </a:cubicBezTo>
                <a:cubicBezTo>
                  <a:pt x="324480" y="661435"/>
                  <a:pt x="309355" y="652796"/>
                  <a:pt x="295310" y="642718"/>
                </a:cubicBezTo>
                <a:cubicBezTo>
                  <a:pt x="290988" y="639478"/>
                  <a:pt x="287747" y="633719"/>
                  <a:pt x="286306" y="628320"/>
                </a:cubicBezTo>
                <a:cubicBezTo>
                  <a:pt x="284146" y="619681"/>
                  <a:pt x="278023" y="618601"/>
                  <a:pt x="270821" y="618241"/>
                </a:cubicBezTo>
                <a:cubicBezTo>
                  <a:pt x="263618" y="617881"/>
                  <a:pt x="257856" y="619321"/>
                  <a:pt x="256056" y="627600"/>
                </a:cubicBezTo>
                <a:cubicBezTo>
                  <a:pt x="252813" y="639118"/>
                  <a:pt x="244891" y="644517"/>
                  <a:pt x="233726" y="647397"/>
                </a:cubicBezTo>
                <a:cubicBezTo>
                  <a:pt x="222563" y="650277"/>
                  <a:pt x="211758" y="654956"/>
                  <a:pt x="200955" y="658915"/>
                </a:cubicBezTo>
                <a:cubicBezTo>
                  <a:pt x="199875" y="657836"/>
                  <a:pt x="199154" y="656756"/>
                  <a:pt x="198073" y="655676"/>
                </a:cubicBezTo>
                <a:cubicBezTo>
                  <a:pt x="204196" y="645237"/>
                  <a:pt x="208158" y="632999"/>
                  <a:pt x="216441" y="624360"/>
                </a:cubicBezTo>
                <a:cubicBezTo>
                  <a:pt x="224004" y="616081"/>
                  <a:pt x="235888" y="611762"/>
                  <a:pt x="245971" y="605643"/>
                </a:cubicBezTo>
                <a:cubicBezTo>
                  <a:pt x="244531" y="603483"/>
                  <a:pt x="243451" y="601683"/>
                  <a:pt x="242370" y="599524"/>
                </a:cubicBezTo>
                <a:cubicBezTo>
                  <a:pt x="228685" y="607083"/>
                  <a:pt x="215000" y="614282"/>
                  <a:pt x="202035" y="622201"/>
                </a:cubicBezTo>
                <a:cubicBezTo>
                  <a:pt x="191591" y="628320"/>
                  <a:pt x="181508" y="635519"/>
                  <a:pt x="171784" y="643078"/>
                </a:cubicBezTo>
                <a:cubicBezTo>
                  <a:pt x="168542" y="645597"/>
                  <a:pt x="164581" y="649917"/>
                  <a:pt x="164941" y="653516"/>
                </a:cubicBezTo>
                <a:cubicBezTo>
                  <a:pt x="165301" y="662155"/>
                  <a:pt x="161340" y="667914"/>
                  <a:pt x="153777" y="671874"/>
                </a:cubicBezTo>
                <a:cubicBezTo>
                  <a:pt x="118844" y="692391"/>
                  <a:pt x="84631" y="713628"/>
                  <a:pt x="48978" y="732345"/>
                </a:cubicBezTo>
                <a:cubicBezTo>
                  <a:pt x="34933" y="739544"/>
                  <a:pt x="17646" y="740264"/>
                  <a:pt x="2161" y="744224"/>
                </a:cubicBezTo>
                <a:cubicBezTo>
                  <a:pt x="1441" y="742424"/>
                  <a:pt x="720" y="740624"/>
                  <a:pt x="0" y="738824"/>
                </a:cubicBezTo>
                <a:cubicBezTo>
                  <a:pt x="3601" y="736665"/>
                  <a:pt x="6842" y="733425"/>
                  <a:pt x="10804" y="731985"/>
                </a:cubicBezTo>
                <a:cubicBezTo>
                  <a:pt x="50418" y="719387"/>
                  <a:pt x="82471" y="695990"/>
                  <a:pt x="106599" y="662515"/>
                </a:cubicBezTo>
                <a:cubicBezTo>
                  <a:pt x="113082" y="653516"/>
                  <a:pt x="111641" y="650277"/>
                  <a:pt x="100478" y="647757"/>
                </a:cubicBezTo>
                <a:cubicBezTo>
                  <a:pt x="92914" y="645957"/>
                  <a:pt x="84991" y="644517"/>
                  <a:pt x="78149" y="641278"/>
                </a:cubicBezTo>
                <a:cubicBezTo>
                  <a:pt x="65905" y="635879"/>
                  <a:pt x="63023" y="628320"/>
                  <a:pt x="66624" y="615362"/>
                </a:cubicBezTo>
                <a:cubicBezTo>
                  <a:pt x="68425" y="609242"/>
                  <a:pt x="70586" y="603483"/>
                  <a:pt x="72387" y="595924"/>
                </a:cubicBezTo>
                <a:cubicBezTo>
                  <a:pt x="62303" y="595564"/>
                  <a:pt x="51139" y="607443"/>
                  <a:pt x="45737" y="591605"/>
                </a:cubicBezTo>
                <a:cubicBezTo>
                  <a:pt x="42136" y="580446"/>
                  <a:pt x="42856" y="571088"/>
                  <a:pt x="55100" y="566768"/>
                </a:cubicBezTo>
                <a:cubicBezTo>
                  <a:pt x="44657" y="546251"/>
                  <a:pt x="47898" y="531853"/>
                  <a:pt x="67345" y="521415"/>
                </a:cubicBezTo>
                <a:cubicBezTo>
                  <a:pt x="87513" y="510256"/>
                  <a:pt x="109120" y="501257"/>
                  <a:pt x="130368" y="491899"/>
                </a:cubicBezTo>
                <a:cubicBezTo>
                  <a:pt x="144414" y="485780"/>
                  <a:pt x="158099" y="480020"/>
                  <a:pt x="164581" y="464543"/>
                </a:cubicBezTo>
                <a:cubicBezTo>
                  <a:pt x="168182" y="455544"/>
                  <a:pt x="165662" y="451584"/>
                  <a:pt x="155938" y="451584"/>
                </a:cubicBezTo>
                <a:cubicBezTo>
                  <a:pt x="148015" y="451944"/>
                  <a:pt x="140092" y="450864"/>
                  <a:pt x="131809" y="451584"/>
                </a:cubicBezTo>
                <a:cubicBezTo>
                  <a:pt x="119925" y="452664"/>
                  <a:pt x="112001" y="446185"/>
                  <a:pt x="110201" y="436107"/>
                </a:cubicBezTo>
                <a:cubicBezTo>
                  <a:pt x="107680" y="423508"/>
                  <a:pt x="108760" y="410190"/>
                  <a:pt x="109481" y="397592"/>
                </a:cubicBezTo>
                <a:cubicBezTo>
                  <a:pt x="109841" y="394712"/>
                  <a:pt x="114523" y="390393"/>
                  <a:pt x="118124" y="389313"/>
                </a:cubicBezTo>
                <a:cubicBezTo>
                  <a:pt x="131809" y="384994"/>
                  <a:pt x="145494" y="381034"/>
                  <a:pt x="159539" y="378515"/>
                </a:cubicBezTo>
                <a:cubicBezTo>
                  <a:pt x="162780" y="378155"/>
                  <a:pt x="169263" y="382474"/>
                  <a:pt x="170704" y="385714"/>
                </a:cubicBezTo>
                <a:cubicBezTo>
                  <a:pt x="177546" y="402991"/>
                  <a:pt x="196633" y="408750"/>
                  <a:pt x="210678" y="397232"/>
                </a:cubicBezTo>
                <a:cubicBezTo>
                  <a:pt x="212119" y="395432"/>
                  <a:pt x="212839" y="390393"/>
                  <a:pt x="211758" y="387513"/>
                </a:cubicBezTo>
                <a:cubicBezTo>
                  <a:pt x="209958" y="381754"/>
                  <a:pt x="207797" y="375635"/>
                  <a:pt x="203475" y="371675"/>
                </a:cubicBezTo>
                <a:cubicBezTo>
                  <a:pt x="192671" y="361597"/>
                  <a:pt x="194832" y="348639"/>
                  <a:pt x="194112" y="336400"/>
                </a:cubicBezTo>
                <a:cubicBezTo>
                  <a:pt x="193391" y="327402"/>
                  <a:pt x="192671" y="318403"/>
                  <a:pt x="192671" y="309404"/>
                </a:cubicBezTo>
                <a:cubicBezTo>
                  <a:pt x="192312" y="295726"/>
                  <a:pt x="201314" y="286007"/>
                  <a:pt x="214640" y="287807"/>
                </a:cubicBezTo>
                <a:cubicBezTo>
                  <a:pt x="233367" y="289967"/>
                  <a:pt x="248132" y="282408"/>
                  <a:pt x="262538" y="272689"/>
                </a:cubicBezTo>
                <a:cubicBezTo>
                  <a:pt x="278023" y="262611"/>
                  <a:pt x="292429" y="249293"/>
                  <a:pt x="313676" y="256132"/>
                </a:cubicBezTo>
                <a:cubicBezTo>
                  <a:pt x="315477" y="256492"/>
                  <a:pt x="317638" y="255412"/>
                  <a:pt x="319438" y="253972"/>
                </a:cubicBezTo>
                <a:cubicBezTo>
                  <a:pt x="336005" y="239934"/>
                  <a:pt x="357613" y="240654"/>
                  <a:pt x="377060" y="237414"/>
                </a:cubicBezTo>
                <a:close/>
                <a:moveTo>
                  <a:pt x="1121870" y="232336"/>
                </a:moveTo>
                <a:cubicBezTo>
                  <a:pt x="1125167" y="231531"/>
                  <a:pt x="1129051" y="233766"/>
                  <a:pt x="1135916" y="238415"/>
                </a:cubicBezTo>
                <a:cubicBezTo>
                  <a:pt x="1143503" y="243064"/>
                  <a:pt x="1144226" y="249144"/>
                  <a:pt x="1139890" y="254866"/>
                </a:cubicBezTo>
                <a:cubicBezTo>
                  <a:pt x="1129774" y="267740"/>
                  <a:pt x="1119657" y="279899"/>
                  <a:pt x="1108096" y="291701"/>
                </a:cubicBezTo>
                <a:cubicBezTo>
                  <a:pt x="1105928" y="293847"/>
                  <a:pt x="1097980" y="291343"/>
                  <a:pt x="1092921" y="290628"/>
                </a:cubicBezTo>
                <a:cubicBezTo>
                  <a:pt x="1093283" y="286694"/>
                  <a:pt x="1092199" y="281330"/>
                  <a:pt x="1094367" y="278469"/>
                </a:cubicBezTo>
                <a:cubicBezTo>
                  <a:pt x="1098702" y="273105"/>
                  <a:pt x="1098702" y="269528"/>
                  <a:pt x="1095812" y="263449"/>
                </a:cubicBezTo>
                <a:cubicBezTo>
                  <a:pt x="1093644" y="259157"/>
                  <a:pt x="1094728" y="252005"/>
                  <a:pt x="1096896" y="246998"/>
                </a:cubicBezTo>
                <a:cubicBezTo>
                  <a:pt x="1097618" y="244853"/>
                  <a:pt x="1104844" y="245568"/>
                  <a:pt x="1111348" y="244495"/>
                </a:cubicBezTo>
                <a:cubicBezTo>
                  <a:pt x="1115864" y="236985"/>
                  <a:pt x="1118574" y="233140"/>
                  <a:pt x="1121870" y="232336"/>
                </a:cubicBezTo>
                <a:close/>
                <a:moveTo>
                  <a:pt x="1175566" y="231790"/>
                </a:moveTo>
                <a:cubicBezTo>
                  <a:pt x="1180582" y="234324"/>
                  <a:pt x="1188107" y="238306"/>
                  <a:pt x="1189182" y="243012"/>
                </a:cubicBezTo>
                <a:cubicBezTo>
                  <a:pt x="1191332" y="251699"/>
                  <a:pt x="1194916" y="254595"/>
                  <a:pt x="1203157" y="256405"/>
                </a:cubicBezTo>
                <a:cubicBezTo>
                  <a:pt x="1208174" y="257853"/>
                  <a:pt x="1213191" y="264369"/>
                  <a:pt x="1215341" y="269799"/>
                </a:cubicBezTo>
                <a:cubicBezTo>
                  <a:pt x="1216057" y="272333"/>
                  <a:pt x="1209966" y="277762"/>
                  <a:pt x="1206024" y="283554"/>
                </a:cubicBezTo>
                <a:cubicBezTo>
                  <a:pt x="1212474" y="300930"/>
                  <a:pt x="1227524" y="311789"/>
                  <a:pt x="1247591" y="312151"/>
                </a:cubicBezTo>
                <a:cubicBezTo>
                  <a:pt x="1259774" y="312513"/>
                  <a:pt x="1271957" y="311789"/>
                  <a:pt x="1283782" y="314685"/>
                </a:cubicBezTo>
                <a:cubicBezTo>
                  <a:pt x="1290949" y="316133"/>
                  <a:pt x="1298832" y="321563"/>
                  <a:pt x="1302416" y="327355"/>
                </a:cubicBezTo>
                <a:cubicBezTo>
                  <a:pt x="1304566" y="331336"/>
                  <a:pt x="1301699" y="340748"/>
                  <a:pt x="1298116" y="345816"/>
                </a:cubicBezTo>
                <a:cubicBezTo>
                  <a:pt x="1287366" y="361381"/>
                  <a:pt x="1276974" y="362105"/>
                  <a:pt x="1260132" y="355228"/>
                </a:cubicBezTo>
                <a:cubicBezTo>
                  <a:pt x="1250099" y="351246"/>
                  <a:pt x="1238632" y="352332"/>
                  <a:pt x="1227882" y="351608"/>
                </a:cubicBezTo>
                <a:cubicBezTo>
                  <a:pt x="1217491" y="350884"/>
                  <a:pt x="1207816" y="349074"/>
                  <a:pt x="1201007" y="339662"/>
                </a:cubicBezTo>
                <a:cubicBezTo>
                  <a:pt x="1198857" y="337128"/>
                  <a:pt x="1193841" y="336404"/>
                  <a:pt x="1190257" y="335318"/>
                </a:cubicBezTo>
                <a:cubicBezTo>
                  <a:pt x="1175566" y="330612"/>
                  <a:pt x="1170907" y="319391"/>
                  <a:pt x="1176641" y="305635"/>
                </a:cubicBezTo>
                <a:cubicBezTo>
                  <a:pt x="1180941" y="294776"/>
                  <a:pt x="1185241" y="283554"/>
                  <a:pt x="1188107" y="272333"/>
                </a:cubicBezTo>
                <a:cubicBezTo>
                  <a:pt x="1188824" y="269799"/>
                  <a:pt x="1185599" y="265093"/>
                  <a:pt x="1183091" y="262197"/>
                </a:cubicBezTo>
                <a:cubicBezTo>
                  <a:pt x="1179507" y="257853"/>
                  <a:pt x="1174132" y="254957"/>
                  <a:pt x="1171266" y="250613"/>
                </a:cubicBezTo>
                <a:cubicBezTo>
                  <a:pt x="1168757" y="245908"/>
                  <a:pt x="1168399" y="240116"/>
                  <a:pt x="1168399" y="235048"/>
                </a:cubicBezTo>
                <a:cubicBezTo>
                  <a:pt x="1168399" y="233600"/>
                  <a:pt x="1174491" y="230704"/>
                  <a:pt x="1175566" y="231790"/>
                </a:cubicBezTo>
                <a:close/>
                <a:moveTo>
                  <a:pt x="2332324" y="227894"/>
                </a:moveTo>
                <a:cubicBezTo>
                  <a:pt x="2340226" y="227528"/>
                  <a:pt x="2348128" y="228259"/>
                  <a:pt x="2355670" y="228259"/>
                </a:cubicBezTo>
                <a:cubicBezTo>
                  <a:pt x="2364290" y="228624"/>
                  <a:pt x="2372910" y="227894"/>
                  <a:pt x="2381171" y="229721"/>
                </a:cubicBezTo>
                <a:cubicBezTo>
                  <a:pt x="2392305" y="231913"/>
                  <a:pt x="2395178" y="238490"/>
                  <a:pt x="2391586" y="250182"/>
                </a:cubicBezTo>
                <a:cubicBezTo>
                  <a:pt x="2387636" y="264066"/>
                  <a:pt x="2376501" y="273201"/>
                  <a:pt x="2359980" y="273201"/>
                </a:cubicBezTo>
                <a:cubicBezTo>
                  <a:pt x="2354593" y="271739"/>
                  <a:pt x="2343459" y="272105"/>
                  <a:pt x="2339508" y="266624"/>
                </a:cubicBezTo>
                <a:cubicBezTo>
                  <a:pt x="2333043" y="258220"/>
                  <a:pt x="2326219" y="251643"/>
                  <a:pt x="2317240" y="246893"/>
                </a:cubicBezTo>
                <a:cubicBezTo>
                  <a:pt x="2316162" y="246163"/>
                  <a:pt x="2318676" y="235932"/>
                  <a:pt x="2321550" y="231547"/>
                </a:cubicBezTo>
                <a:cubicBezTo>
                  <a:pt x="2322986" y="228624"/>
                  <a:pt x="2328374" y="227894"/>
                  <a:pt x="2332324" y="227894"/>
                </a:cubicBezTo>
                <a:close/>
                <a:moveTo>
                  <a:pt x="1203965" y="205883"/>
                </a:moveTo>
                <a:cubicBezTo>
                  <a:pt x="1207453" y="206708"/>
                  <a:pt x="1209871" y="210371"/>
                  <a:pt x="1212476" y="216782"/>
                </a:cubicBezTo>
                <a:cubicBezTo>
                  <a:pt x="1212104" y="218247"/>
                  <a:pt x="1211360" y="219347"/>
                  <a:pt x="1210615" y="220812"/>
                </a:cubicBezTo>
                <a:cubicBezTo>
                  <a:pt x="1204290" y="218247"/>
                  <a:pt x="1197593" y="215317"/>
                  <a:pt x="1189036" y="212020"/>
                </a:cubicBezTo>
                <a:cubicBezTo>
                  <a:pt x="1195919" y="207074"/>
                  <a:pt x="1200477" y="205059"/>
                  <a:pt x="1203965" y="205883"/>
                </a:cubicBezTo>
                <a:close/>
                <a:moveTo>
                  <a:pt x="3679476" y="199991"/>
                </a:moveTo>
                <a:cubicBezTo>
                  <a:pt x="3683623" y="200953"/>
                  <a:pt x="3687547" y="203663"/>
                  <a:pt x="3690580" y="209959"/>
                </a:cubicBezTo>
                <a:cubicBezTo>
                  <a:pt x="3682731" y="212758"/>
                  <a:pt x="3675953" y="215906"/>
                  <a:pt x="3668818" y="217305"/>
                </a:cubicBezTo>
                <a:cubicBezTo>
                  <a:pt x="3665964" y="217654"/>
                  <a:pt x="3662397" y="213457"/>
                  <a:pt x="3659186" y="211009"/>
                </a:cubicBezTo>
                <a:cubicBezTo>
                  <a:pt x="3661683" y="207511"/>
                  <a:pt x="3663824" y="201215"/>
                  <a:pt x="3667035" y="200515"/>
                </a:cubicBezTo>
                <a:cubicBezTo>
                  <a:pt x="3670959" y="199816"/>
                  <a:pt x="3675329" y="199029"/>
                  <a:pt x="3679476" y="199991"/>
                </a:cubicBezTo>
                <a:close/>
                <a:moveTo>
                  <a:pt x="964056" y="194552"/>
                </a:moveTo>
                <a:cubicBezTo>
                  <a:pt x="969454" y="194552"/>
                  <a:pt x="975571" y="204278"/>
                  <a:pt x="979529" y="210761"/>
                </a:cubicBezTo>
                <a:cubicBezTo>
                  <a:pt x="984207" y="217605"/>
                  <a:pt x="986726" y="226249"/>
                  <a:pt x="991044" y="233453"/>
                </a:cubicBezTo>
                <a:cubicBezTo>
                  <a:pt x="996081" y="241737"/>
                  <a:pt x="1001839" y="241377"/>
                  <a:pt x="1006157" y="232732"/>
                </a:cubicBezTo>
                <a:cubicBezTo>
                  <a:pt x="1009395" y="226609"/>
                  <a:pt x="1010475" y="219405"/>
                  <a:pt x="1014073" y="213282"/>
                </a:cubicBezTo>
                <a:cubicBezTo>
                  <a:pt x="1017312" y="207879"/>
                  <a:pt x="1022349" y="203557"/>
                  <a:pt x="1027027" y="198515"/>
                </a:cubicBezTo>
                <a:lnTo>
                  <a:pt x="1032065" y="201396"/>
                </a:lnTo>
                <a:cubicBezTo>
                  <a:pt x="1030985" y="208960"/>
                  <a:pt x="1030625" y="217605"/>
                  <a:pt x="1028466" y="225169"/>
                </a:cubicBezTo>
                <a:cubicBezTo>
                  <a:pt x="1026307" y="234173"/>
                  <a:pt x="1028466" y="238496"/>
                  <a:pt x="1037822" y="239216"/>
                </a:cubicBezTo>
                <a:cubicBezTo>
                  <a:pt x="1041780" y="239936"/>
                  <a:pt x="1047538" y="242097"/>
                  <a:pt x="1048257" y="244979"/>
                </a:cubicBezTo>
                <a:cubicBezTo>
                  <a:pt x="1048977" y="248221"/>
                  <a:pt x="1046818" y="253623"/>
                  <a:pt x="1043939" y="256505"/>
                </a:cubicBezTo>
                <a:cubicBezTo>
                  <a:pt x="1035663" y="265149"/>
                  <a:pt x="1027747" y="273434"/>
                  <a:pt x="1012994" y="273074"/>
                </a:cubicBezTo>
                <a:cubicBezTo>
                  <a:pt x="993922" y="273074"/>
                  <a:pt x="974491" y="276315"/>
                  <a:pt x="955060" y="278116"/>
                </a:cubicBezTo>
                <a:cubicBezTo>
                  <a:pt x="941386" y="279557"/>
                  <a:pt x="938868" y="278116"/>
                  <a:pt x="930951" y="263709"/>
                </a:cubicBezTo>
                <a:cubicBezTo>
                  <a:pt x="939227" y="261187"/>
                  <a:pt x="946424" y="259026"/>
                  <a:pt x="953621" y="256865"/>
                </a:cubicBezTo>
                <a:lnTo>
                  <a:pt x="954341" y="253623"/>
                </a:lnTo>
                <a:cubicBezTo>
                  <a:pt x="948583" y="251823"/>
                  <a:pt x="942826" y="250382"/>
                  <a:pt x="937428" y="248941"/>
                </a:cubicBezTo>
                <a:cubicBezTo>
                  <a:pt x="931671" y="246780"/>
                  <a:pt x="925194" y="245699"/>
                  <a:pt x="920516" y="241737"/>
                </a:cubicBezTo>
                <a:cubicBezTo>
                  <a:pt x="914399" y="236334"/>
                  <a:pt x="915119" y="232372"/>
                  <a:pt x="923395" y="227330"/>
                </a:cubicBezTo>
                <a:cubicBezTo>
                  <a:pt x="931311" y="223007"/>
                  <a:pt x="935269" y="212562"/>
                  <a:pt x="942106" y="206439"/>
                </a:cubicBezTo>
                <a:cubicBezTo>
                  <a:pt x="948583" y="200676"/>
                  <a:pt x="956859" y="194192"/>
                  <a:pt x="964056" y="194552"/>
                </a:cubicBezTo>
                <a:close/>
                <a:moveTo>
                  <a:pt x="3184640" y="179903"/>
                </a:moveTo>
                <a:cubicBezTo>
                  <a:pt x="3185720" y="182062"/>
                  <a:pt x="3186800" y="184582"/>
                  <a:pt x="3188241" y="187101"/>
                </a:cubicBezTo>
                <a:cubicBezTo>
                  <a:pt x="3193642" y="196818"/>
                  <a:pt x="3200843" y="203296"/>
                  <a:pt x="3213085" y="201136"/>
                </a:cubicBezTo>
                <a:cubicBezTo>
                  <a:pt x="3220646" y="199697"/>
                  <a:pt x="3225327" y="204735"/>
                  <a:pt x="3227487" y="211933"/>
                </a:cubicBezTo>
                <a:cubicBezTo>
                  <a:pt x="3228207" y="215172"/>
                  <a:pt x="3229648" y="218411"/>
                  <a:pt x="3231448" y="224529"/>
                </a:cubicBezTo>
                <a:cubicBezTo>
                  <a:pt x="3235049" y="219491"/>
                  <a:pt x="3237569" y="217331"/>
                  <a:pt x="3239009" y="214452"/>
                </a:cubicBezTo>
                <a:cubicBezTo>
                  <a:pt x="3246210" y="201136"/>
                  <a:pt x="3263853" y="195018"/>
                  <a:pt x="3277176" y="201496"/>
                </a:cubicBezTo>
                <a:cubicBezTo>
                  <a:pt x="3287978" y="206895"/>
                  <a:pt x="3298419" y="211933"/>
                  <a:pt x="3308501" y="218051"/>
                </a:cubicBezTo>
                <a:cubicBezTo>
                  <a:pt x="3311742" y="220210"/>
                  <a:pt x="3313542" y="224529"/>
                  <a:pt x="3316062" y="228128"/>
                </a:cubicBezTo>
                <a:cubicBezTo>
                  <a:pt x="3317503" y="230647"/>
                  <a:pt x="3318223" y="234246"/>
                  <a:pt x="3320743" y="236045"/>
                </a:cubicBezTo>
                <a:cubicBezTo>
                  <a:pt x="3331185" y="244323"/>
                  <a:pt x="3331185" y="254759"/>
                  <a:pt x="3327944" y="265916"/>
                </a:cubicBezTo>
                <a:cubicBezTo>
                  <a:pt x="3321463" y="290028"/>
                  <a:pt x="3313542" y="313780"/>
                  <a:pt x="3306701" y="337533"/>
                </a:cubicBezTo>
                <a:cubicBezTo>
                  <a:pt x="3305260" y="342571"/>
                  <a:pt x="3305621" y="347610"/>
                  <a:pt x="3308141" y="354087"/>
                </a:cubicBezTo>
                <a:cubicBezTo>
                  <a:pt x="3315702" y="345450"/>
                  <a:pt x="3323264" y="337533"/>
                  <a:pt x="3330105" y="328896"/>
                </a:cubicBezTo>
                <a:cubicBezTo>
                  <a:pt x="3331905" y="326016"/>
                  <a:pt x="3331545" y="320978"/>
                  <a:pt x="3331545" y="317019"/>
                </a:cubicBezTo>
                <a:cubicBezTo>
                  <a:pt x="3331545" y="314500"/>
                  <a:pt x="3329745" y="310541"/>
                  <a:pt x="3331185" y="309822"/>
                </a:cubicBezTo>
                <a:cubicBezTo>
                  <a:pt x="3332625" y="308022"/>
                  <a:pt x="3336226" y="307662"/>
                  <a:pt x="3339106" y="308022"/>
                </a:cubicBezTo>
                <a:cubicBezTo>
                  <a:pt x="3345947" y="309102"/>
                  <a:pt x="3352789" y="309822"/>
                  <a:pt x="3359270" y="312341"/>
                </a:cubicBezTo>
                <a:cubicBezTo>
                  <a:pt x="3375832" y="318459"/>
                  <a:pt x="3386274" y="302624"/>
                  <a:pt x="3400677" y="300105"/>
                </a:cubicBezTo>
                <a:cubicBezTo>
                  <a:pt x="3412199" y="298305"/>
                  <a:pt x="3421920" y="296866"/>
                  <a:pt x="3432362" y="302984"/>
                </a:cubicBezTo>
                <a:cubicBezTo>
                  <a:pt x="3446404" y="310901"/>
                  <a:pt x="3461527" y="313061"/>
                  <a:pt x="3477370" y="306583"/>
                </a:cubicBezTo>
                <a:cubicBezTo>
                  <a:pt x="3484571" y="303704"/>
                  <a:pt x="3490332" y="300465"/>
                  <a:pt x="3488171" y="290748"/>
                </a:cubicBezTo>
                <a:cubicBezTo>
                  <a:pt x="3486011" y="281751"/>
                  <a:pt x="3489612" y="277072"/>
                  <a:pt x="3499333" y="276712"/>
                </a:cubicBezTo>
                <a:cubicBezTo>
                  <a:pt x="3509055" y="276352"/>
                  <a:pt x="3519857" y="272034"/>
                  <a:pt x="3528138" y="274913"/>
                </a:cubicBezTo>
                <a:cubicBezTo>
                  <a:pt x="3540020" y="278512"/>
                  <a:pt x="3550822" y="286789"/>
                  <a:pt x="3560904" y="294706"/>
                </a:cubicBezTo>
                <a:cubicBezTo>
                  <a:pt x="3567745" y="300105"/>
                  <a:pt x="3576026" y="305863"/>
                  <a:pt x="3574586" y="317379"/>
                </a:cubicBezTo>
                <a:cubicBezTo>
                  <a:pt x="3574226" y="319898"/>
                  <a:pt x="3577827" y="324217"/>
                  <a:pt x="3580707" y="326016"/>
                </a:cubicBezTo>
                <a:cubicBezTo>
                  <a:pt x="3594029" y="334654"/>
                  <a:pt x="3607712" y="342571"/>
                  <a:pt x="3621034" y="350489"/>
                </a:cubicBezTo>
                <a:cubicBezTo>
                  <a:pt x="3622474" y="350129"/>
                  <a:pt x="3623914" y="349409"/>
                  <a:pt x="3624995" y="348689"/>
                </a:cubicBezTo>
                <a:cubicBezTo>
                  <a:pt x="3624995" y="342571"/>
                  <a:pt x="3624274" y="336453"/>
                  <a:pt x="3625355" y="330335"/>
                </a:cubicBezTo>
                <a:cubicBezTo>
                  <a:pt x="3626435" y="326016"/>
                  <a:pt x="3629675" y="319898"/>
                  <a:pt x="3632916" y="318819"/>
                </a:cubicBezTo>
                <a:cubicBezTo>
                  <a:pt x="3645158" y="315220"/>
                  <a:pt x="3658120" y="311981"/>
                  <a:pt x="3670722" y="311261"/>
                </a:cubicBezTo>
                <a:cubicBezTo>
                  <a:pt x="3685485" y="310901"/>
                  <a:pt x="3697007" y="305863"/>
                  <a:pt x="3701688" y="292547"/>
                </a:cubicBezTo>
                <a:cubicBezTo>
                  <a:pt x="3705648" y="281031"/>
                  <a:pt x="3697367" y="273113"/>
                  <a:pt x="3688005" y="267355"/>
                </a:cubicBezTo>
                <a:cubicBezTo>
                  <a:pt x="3694486" y="241444"/>
                  <a:pt x="3718250" y="232087"/>
                  <a:pt x="3740214" y="245762"/>
                </a:cubicBezTo>
                <a:cubicBezTo>
                  <a:pt x="3746335" y="249001"/>
                  <a:pt x="3752456" y="252240"/>
                  <a:pt x="3758937" y="254759"/>
                </a:cubicBezTo>
                <a:cubicBezTo>
                  <a:pt x="3761098" y="255479"/>
                  <a:pt x="3765418" y="254399"/>
                  <a:pt x="3767219" y="252600"/>
                </a:cubicBezTo>
                <a:cubicBezTo>
                  <a:pt x="3770099" y="249721"/>
                  <a:pt x="3771899" y="245762"/>
                  <a:pt x="3774420" y="242883"/>
                </a:cubicBezTo>
                <a:cubicBezTo>
                  <a:pt x="3785582" y="227768"/>
                  <a:pt x="3802145" y="229207"/>
                  <a:pt x="3809706" y="246122"/>
                </a:cubicBezTo>
                <a:cubicBezTo>
                  <a:pt x="3814387" y="255839"/>
                  <a:pt x="3823028" y="259078"/>
                  <a:pt x="3832750" y="259078"/>
                </a:cubicBezTo>
                <a:cubicBezTo>
                  <a:pt x="3842831" y="259438"/>
                  <a:pt x="3852913" y="256919"/>
                  <a:pt x="3860835" y="266635"/>
                </a:cubicBezTo>
                <a:cubicBezTo>
                  <a:pt x="3862635" y="268435"/>
                  <a:pt x="3869116" y="267715"/>
                  <a:pt x="3872356" y="265916"/>
                </a:cubicBezTo>
                <a:cubicBezTo>
                  <a:pt x="3883518" y="261237"/>
                  <a:pt x="3894320" y="255839"/>
                  <a:pt x="3905482" y="250081"/>
                </a:cubicBezTo>
                <a:cubicBezTo>
                  <a:pt x="3931406" y="236765"/>
                  <a:pt x="3954810" y="244683"/>
                  <a:pt x="3970293" y="273113"/>
                </a:cubicBezTo>
                <a:cubicBezTo>
                  <a:pt x="3972813" y="277432"/>
                  <a:pt x="3978574" y="281391"/>
                  <a:pt x="3983615" y="283550"/>
                </a:cubicBezTo>
                <a:cubicBezTo>
                  <a:pt x="3991177" y="287149"/>
                  <a:pt x="4000178" y="289308"/>
                  <a:pt x="4008459" y="292547"/>
                </a:cubicBezTo>
                <a:cubicBezTo>
                  <a:pt x="4012780" y="272754"/>
                  <a:pt x="4018901" y="267355"/>
                  <a:pt x="4039065" y="263037"/>
                </a:cubicBezTo>
                <a:cubicBezTo>
                  <a:pt x="4048786" y="260877"/>
                  <a:pt x="4057788" y="256199"/>
                  <a:pt x="4067869" y="253680"/>
                </a:cubicBezTo>
                <a:cubicBezTo>
                  <a:pt x="4071830" y="252240"/>
                  <a:pt x="4077231" y="251880"/>
                  <a:pt x="4081192" y="253680"/>
                </a:cubicBezTo>
                <a:cubicBezTo>
                  <a:pt x="4090193" y="257638"/>
                  <a:pt x="4098115" y="263397"/>
                  <a:pt x="4107116" y="267355"/>
                </a:cubicBezTo>
                <a:cubicBezTo>
                  <a:pt x="4110357" y="268795"/>
                  <a:pt x="4115398" y="266995"/>
                  <a:pt x="4119718" y="266635"/>
                </a:cubicBezTo>
                <a:cubicBezTo>
                  <a:pt x="4118998" y="262317"/>
                  <a:pt x="4119358" y="256919"/>
                  <a:pt x="4117198" y="253320"/>
                </a:cubicBezTo>
                <a:cubicBezTo>
                  <a:pt x="4112877" y="246842"/>
                  <a:pt x="4107116" y="241084"/>
                  <a:pt x="4102435" y="235326"/>
                </a:cubicBezTo>
                <a:cubicBezTo>
                  <a:pt x="4096314" y="227048"/>
                  <a:pt x="4099195" y="222370"/>
                  <a:pt x="4108196" y="219131"/>
                </a:cubicBezTo>
                <a:cubicBezTo>
                  <a:pt x="4145283" y="206535"/>
                  <a:pt x="4182009" y="205815"/>
                  <a:pt x="4219455" y="216611"/>
                </a:cubicBezTo>
                <a:cubicBezTo>
                  <a:pt x="4225576" y="218411"/>
                  <a:pt x="4232057" y="218411"/>
                  <a:pt x="4238538" y="219131"/>
                </a:cubicBezTo>
                <a:cubicBezTo>
                  <a:pt x="4259422" y="221650"/>
                  <a:pt x="4280665" y="223089"/>
                  <a:pt x="4301909" y="226328"/>
                </a:cubicBezTo>
                <a:cubicBezTo>
                  <a:pt x="4307670" y="227048"/>
                  <a:pt x="4312711" y="232446"/>
                  <a:pt x="4317752" y="236405"/>
                </a:cubicBezTo>
                <a:cubicBezTo>
                  <a:pt x="4324953" y="242163"/>
                  <a:pt x="4331794" y="247921"/>
                  <a:pt x="4338275" y="254040"/>
                </a:cubicBezTo>
                <a:cubicBezTo>
                  <a:pt x="4339355" y="252960"/>
                  <a:pt x="4340076" y="252600"/>
                  <a:pt x="4341156" y="251880"/>
                </a:cubicBezTo>
                <a:cubicBezTo>
                  <a:pt x="4340436" y="249721"/>
                  <a:pt x="4340436" y="246842"/>
                  <a:pt x="4338995" y="245402"/>
                </a:cubicBezTo>
                <a:cubicBezTo>
                  <a:pt x="4335035" y="240004"/>
                  <a:pt x="4331794" y="235326"/>
                  <a:pt x="4336835" y="229207"/>
                </a:cubicBezTo>
                <a:cubicBezTo>
                  <a:pt x="4342236" y="222730"/>
                  <a:pt x="4347997" y="216971"/>
                  <a:pt x="4357719" y="219491"/>
                </a:cubicBezTo>
                <a:cubicBezTo>
                  <a:pt x="4368520" y="222730"/>
                  <a:pt x="4379322" y="223809"/>
                  <a:pt x="4386163" y="234246"/>
                </a:cubicBezTo>
                <a:cubicBezTo>
                  <a:pt x="4391924" y="243243"/>
                  <a:pt x="4394445" y="251880"/>
                  <a:pt x="4388324" y="260517"/>
                </a:cubicBezTo>
                <a:cubicBezTo>
                  <a:pt x="4384003" y="267355"/>
                  <a:pt x="4385443" y="272394"/>
                  <a:pt x="4390124" y="278152"/>
                </a:cubicBezTo>
                <a:cubicBezTo>
                  <a:pt x="4395165" y="284270"/>
                  <a:pt x="4398765" y="291108"/>
                  <a:pt x="4402006" y="297945"/>
                </a:cubicBezTo>
                <a:cubicBezTo>
                  <a:pt x="4408127" y="310901"/>
                  <a:pt x="4405967" y="315940"/>
                  <a:pt x="4392284" y="317019"/>
                </a:cubicBezTo>
                <a:cubicBezTo>
                  <a:pt x="4382563" y="318099"/>
                  <a:pt x="4372841" y="314860"/>
                  <a:pt x="4363119" y="314500"/>
                </a:cubicBezTo>
                <a:cubicBezTo>
                  <a:pt x="4358439" y="314140"/>
                  <a:pt x="4351237" y="313780"/>
                  <a:pt x="4347997" y="316659"/>
                </a:cubicBezTo>
                <a:cubicBezTo>
                  <a:pt x="4341156" y="323137"/>
                  <a:pt x="4335035" y="324937"/>
                  <a:pt x="4326393" y="319539"/>
                </a:cubicBezTo>
                <a:cubicBezTo>
                  <a:pt x="4324233" y="318099"/>
                  <a:pt x="4320632" y="318819"/>
                  <a:pt x="4317392" y="318819"/>
                </a:cubicBezTo>
                <a:cubicBezTo>
                  <a:pt x="4318112" y="322058"/>
                  <a:pt x="4317752" y="325657"/>
                  <a:pt x="4319552" y="328536"/>
                </a:cubicBezTo>
                <a:cubicBezTo>
                  <a:pt x="4324953" y="337173"/>
                  <a:pt x="4333594" y="345090"/>
                  <a:pt x="4336115" y="354447"/>
                </a:cubicBezTo>
                <a:cubicBezTo>
                  <a:pt x="4341876" y="377480"/>
                  <a:pt x="4335755" y="383598"/>
                  <a:pt x="4312351" y="384678"/>
                </a:cubicBezTo>
                <a:cubicBezTo>
                  <a:pt x="4308750" y="385038"/>
                  <a:pt x="4305150" y="388277"/>
                  <a:pt x="4301549" y="390076"/>
                </a:cubicBezTo>
                <a:cubicBezTo>
                  <a:pt x="4305150" y="392595"/>
                  <a:pt x="4308390" y="396554"/>
                  <a:pt x="4312351" y="396914"/>
                </a:cubicBezTo>
                <a:cubicBezTo>
                  <a:pt x="4328554" y="398713"/>
                  <a:pt x="4341156" y="406631"/>
                  <a:pt x="4351958" y="418867"/>
                </a:cubicBezTo>
                <a:cubicBezTo>
                  <a:pt x="4356638" y="424265"/>
                  <a:pt x="4362759" y="428584"/>
                  <a:pt x="4368520" y="433262"/>
                </a:cubicBezTo>
                <a:cubicBezTo>
                  <a:pt x="4372121" y="436501"/>
                  <a:pt x="4376802" y="438660"/>
                  <a:pt x="4380042" y="442259"/>
                </a:cubicBezTo>
                <a:cubicBezTo>
                  <a:pt x="4390124" y="453056"/>
                  <a:pt x="4389764" y="459534"/>
                  <a:pt x="4376442" y="465652"/>
                </a:cubicBezTo>
                <a:cubicBezTo>
                  <a:pt x="4344756" y="480407"/>
                  <a:pt x="4338635" y="510277"/>
                  <a:pt x="4330714" y="539068"/>
                </a:cubicBezTo>
                <a:cubicBezTo>
                  <a:pt x="4329994" y="541947"/>
                  <a:pt x="4329994" y="544826"/>
                  <a:pt x="4329994" y="547705"/>
                </a:cubicBezTo>
                <a:cubicBezTo>
                  <a:pt x="4326753" y="571098"/>
                  <a:pt x="4326393" y="571458"/>
                  <a:pt x="4304069" y="567139"/>
                </a:cubicBezTo>
                <a:cubicBezTo>
                  <a:pt x="4300469" y="566419"/>
                  <a:pt x="4296148" y="565700"/>
                  <a:pt x="4293268" y="567499"/>
                </a:cubicBezTo>
                <a:cubicBezTo>
                  <a:pt x="4279945" y="575417"/>
                  <a:pt x="4266983" y="584414"/>
                  <a:pt x="4253661" y="593051"/>
                </a:cubicBezTo>
                <a:cubicBezTo>
                  <a:pt x="4246100" y="598089"/>
                  <a:pt x="4243579" y="604567"/>
                  <a:pt x="4245019" y="612845"/>
                </a:cubicBezTo>
                <a:cubicBezTo>
                  <a:pt x="4247540" y="627960"/>
                  <a:pt x="4250420" y="643075"/>
                  <a:pt x="4253661" y="657470"/>
                </a:cubicBezTo>
                <a:cubicBezTo>
                  <a:pt x="4254381" y="661429"/>
                  <a:pt x="4257982" y="665748"/>
                  <a:pt x="4261222" y="667907"/>
                </a:cubicBezTo>
                <a:cubicBezTo>
                  <a:pt x="4279945" y="679063"/>
                  <a:pt x="4286787" y="696338"/>
                  <a:pt x="4286787" y="717211"/>
                </a:cubicBezTo>
                <a:cubicBezTo>
                  <a:pt x="4286787" y="728728"/>
                  <a:pt x="4287147" y="739884"/>
                  <a:pt x="4295068" y="749601"/>
                </a:cubicBezTo>
                <a:cubicBezTo>
                  <a:pt x="4297588" y="752840"/>
                  <a:pt x="4299029" y="758958"/>
                  <a:pt x="4297588" y="761837"/>
                </a:cubicBezTo>
                <a:cubicBezTo>
                  <a:pt x="4284986" y="788828"/>
                  <a:pt x="4283906" y="817979"/>
                  <a:pt x="4282106" y="846770"/>
                </a:cubicBezTo>
                <a:cubicBezTo>
                  <a:pt x="4282106" y="848209"/>
                  <a:pt x="4282466" y="849289"/>
                  <a:pt x="4282106" y="850369"/>
                </a:cubicBezTo>
                <a:cubicBezTo>
                  <a:pt x="4279585" y="855047"/>
                  <a:pt x="4277785" y="861525"/>
                  <a:pt x="4273824" y="863684"/>
                </a:cubicBezTo>
                <a:cubicBezTo>
                  <a:pt x="4271304" y="865124"/>
                  <a:pt x="4263743" y="860445"/>
                  <a:pt x="4261222" y="856847"/>
                </a:cubicBezTo>
                <a:cubicBezTo>
                  <a:pt x="4245380" y="829855"/>
                  <a:pt x="4230257" y="802504"/>
                  <a:pt x="4214774" y="775153"/>
                </a:cubicBezTo>
                <a:cubicBezTo>
                  <a:pt x="4212974" y="771554"/>
                  <a:pt x="4211894" y="767235"/>
                  <a:pt x="4210094" y="763996"/>
                </a:cubicBezTo>
                <a:cubicBezTo>
                  <a:pt x="4191730" y="734126"/>
                  <a:pt x="4191370" y="703176"/>
                  <a:pt x="4201452" y="670066"/>
                </a:cubicBezTo>
                <a:cubicBezTo>
                  <a:pt x="4206853" y="650992"/>
                  <a:pt x="4206853" y="630479"/>
                  <a:pt x="4210814" y="611045"/>
                </a:cubicBezTo>
                <a:cubicBezTo>
                  <a:pt x="4212974" y="599169"/>
                  <a:pt x="4218375" y="588013"/>
                  <a:pt x="4220175" y="576136"/>
                </a:cubicBezTo>
                <a:cubicBezTo>
                  <a:pt x="4221616" y="569299"/>
                  <a:pt x="4219815" y="561741"/>
                  <a:pt x="4218735" y="554903"/>
                </a:cubicBezTo>
                <a:cubicBezTo>
                  <a:pt x="4216575" y="544467"/>
                  <a:pt x="4213694" y="533670"/>
                  <a:pt x="4210094" y="523233"/>
                </a:cubicBezTo>
                <a:cubicBezTo>
                  <a:pt x="4209373" y="519994"/>
                  <a:pt x="4205413" y="517115"/>
                  <a:pt x="4202532" y="514236"/>
                </a:cubicBezTo>
                <a:cubicBezTo>
                  <a:pt x="4200012" y="517835"/>
                  <a:pt x="4196051" y="521074"/>
                  <a:pt x="4195691" y="525033"/>
                </a:cubicBezTo>
                <a:cubicBezTo>
                  <a:pt x="4194971" y="535829"/>
                  <a:pt x="4196411" y="546626"/>
                  <a:pt x="4196051" y="557782"/>
                </a:cubicBezTo>
                <a:cubicBezTo>
                  <a:pt x="4195691" y="561381"/>
                  <a:pt x="4193891" y="565700"/>
                  <a:pt x="4191730" y="568939"/>
                </a:cubicBezTo>
                <a:cubicBezTo>
                  <a:pt x="4184889" y="580455"/>
                  <a:pt x="4180929" y="580455"/>
                  <a:pt x="4173727" y="569299"/>
                </a:cubicBezTo>
                <a:cubicBezTo>
                  <a:pt x="4163286" y="553104"/>
                  <a:pt x="4149603" y="554183"/>
                  <a:pt x="4138801" y="569658"/>
                </a:cubicBezTo>
                <a:cubicBezTo>
                  <a:pt x="4126559" y="588013"/>
                  <a:pt x="4126559" y="608886"/>
                  <a:pt x="4125119" y="629399"/>
                </a:cubicBezTo>
                <a:cubicBezTo>
                  <a:pt x="4124759" y="631919"/>
                  <a:pt x="4126199" y="635517"/>
                  <a:pt x="4128000" y="637317"/>
                </a:cubicBezTo>
                <a:cubicBezTo>
                  <a:pt x="4136641" y="645234"/>
                  <a:pt x="4133041" y="650273"/>
                  <a:pt x="4124399" y="654951"/>
                </a:cubicBezTo>
                <a:cubicBezTo>
                  <a:pt x="4115037" y="659990"/>
                  <a:pt x="4107476" y="666108"/>
                  <a:pt x="4095594" y="656031"/>
                </a:cubicBezTo>
                <a:cubicBezTo>
                  <a:pt x="4087313" y="649193"/>
                  <a:pt x="4073630" y="648833"/>
                  <a:pt x="4061028" y="655311"/>
                </a:cubicBezTo>
                <a:cubicBezTo>
                  <a:pt x="4043025" y="664308"/>
                  <a:pt x="4023222" y="670786"/>
                  <a:pt x="4003779" y="676904"/>
                </a:cubicBezTo>
                <a:cubicBezTo>
                  <a:pt x="3989016" y="681943"/>
                  <a:pt x="3980015" y="688780"/>
                  <a:pt x="3975694" y="705335"/>
                </a:cubicBezTo>
                <a:cubicBezTo>
                  <a:pt x="3966692" y="740964"/>
                  <a:pt x="3955531" y="775872"/>
                  <a:pt x="3944369" y="810781"/>
                </a:cubicBezTo>
                <a:cubicBezTo>
                  <a:pt x="3942568" y="817259"/>
                  <a:pt x="3944009" y="820138"/>
                  <a:pt x="3949409" y="823737"/>
                </a:cubicBezTo>
                <a:cubicBezTo>
                  <a:pt x="3956971" y="828416"/>
                  <a:pt x="3964532" y="833454"/>
                  <a:pt x="3971373" y="838852"/>
                </a:cubicBezTo>
                <a:cubicBezTo>
                  <a:pt x="3977854" y="844610"/>
                  <a:pt x="3983255" y="843891"/>
                  <a:pt x="3990096" y="839572"/>
                </a:cubicBezTo>
                <a:cubicBezTo>
                  <a:pt x="3995857" y="836333"/>
                  <a:pt x="4003419" y="830935"/>
                  <a:pt x="4008819" y="832374"/>
                </a:cubicBezTo>
                <a:cubicBezTo>
                  <a:pt x="4020702" y="835613"/>
                  <a:pt x="4034024" y="839932"/>
                  <a:pt x="4038344" y="853248"/>
                </a:cubicBezTo>
                <a:cubicBezTo>
                  <a:pt x="4043385" y="867283"/>
                  <a:pt x="4046986" y="882038"/>
                  <a:pt x="4050587" y="896794"/>
                </a:cubicBezTo>
                <a:cubicBezTo>
                  <a:pt x="4053107" y="906511"/>
                  <a:pt x="4053827" y="916947"/>
                  <a:pt x="4057788" y="926304"/>
                </a:cubicBezTo>
                <a:cubicBezTo>
                  <a:pt x="4070030" y="957254"/>
                  <a:pt x="4068230" y="988204"/>
                  <a:pt x="4059228" y="1018795"/>
                </a:cubicBezTo>
                <a:cubicBezTo>
                  <a:pt x="4052027" y="1042907"/>
                  <a:pt x="4041945" y="1067019"/>
                  <a:pt x="4032223" y="1090772"/>
                </a:cubicBezTo>
                <a:cubicBezTo>
                  <a:pt x="4027903" y="1101568"/>
                  <a:pt x="4019621" y="1107686"/>
                  <a:pt x="4006299" y="1106966"/>
                </a:cubicBezTo>
                <a:cubicBezTo>
                  <a:pt x="3991897" y="1105887"/>
                  <a:pt x="3974974" y="1118843"/>
                  <a:pt x="3973894" y="1132878"/>
                </a:cubicBezTo>
                <a:cubicBezTo>
                  <a:pt x="3972093" y="1150512"/>
                  <a:pt x="3967773" y="1166347"/>
                  <a:pt x="3957331" y="1180743"/>
                </a:cubicBezTo>
                <a:cubicBezTo>
                  <a:pt x="3952290" y="1187581"/>
                  <a:pt x="3954810" y="1192979"/>
                  <a:pt x="3960211" y="1199097"/>
                </a:cubicBezTo>
                <a:cubicBezTo>
                  <a:pt x="3969933" y="1210973"/>
                  <a:pt x="3980375" y="1222489"/>
                  <a:pt x="3987576" y="1236165"/>
                </a:cubicBezTo>
                <a:cubicBezTo>
                  <a:pt x="3992617" y="1245162"/>
                  <a:pt x="3992617" y="1257038"/>
                  <a:pt x="3994057" y="1267475"/>
                </a:cubicBezTo>
                <a:cubicBezTo>
                  <a:pt x="3995137" y="1275392"/>
                  <a:pt x="3990096" y="1279351"/>
                  <a:pt x="3983615" y="1281870"/>
                </a:cubicBezTo>
                <a:cubicBezTo>
                  <a:pt x="3962012" y="1290508"/>
                  <a:pt x="3958051" y="1288348"/>
                  <a:pt x="3955170" y="1265316"/>
                </a:cubicBezTo>
                <a:cubicBezTo>
                  <a:pt x="3954450" y="1259917"/>
                  <a:pt x="3953010" y="1254879"/>
                  <a:pt x="3952650" y="1249481"/>
                </a:cubicBezTo>
                <a:cubicBezTo>
                  <a:pt x="3951930" y="1237964"/>
                  <a:pt x="3945809" y="1230767"/>
                  <a:pt x="3935007" y="1227168"/>
                </a:cubicBezTo>
                <a:cubicBezTo>
                  <a:pt x="3925285" y="1224289"/>
                  <a:pt x="3922045" y="1218171"/>
                  <a:pt x="3921685" y="1208094"/>
                </a:cubicBezTo>
                <a:cubicBezTo>
                  <a:pt x="3920965" y="1190460"/>
                  <a:pt x="3912683" y="1185421"/>
                  <a:pt x="3895760" y="1191179"/>
                </a:cubicBezTo>
                <a:cubicBezTo>
                  <a:pt x="3892160" y="1192259"/>
                  <a:pt x="3888919" y="1193699"/>
                  <a:pt x="3885319" y="1194778"/>
                </a:cubicBezTo>
                <a:cubicBezTo>
                  <a:pt x="3871276" y="1198017"/>
                  <a:pt x="3868396" y="1195498"/>
                  <a:pt x="3868036" y="1180743"/>
                </a:cubicBezTo>
                <a:cubicBezTo>
                  <a:pt x="3868036" y="1177144"/>
                  <a:pt x="3866235" y="1172465"/>
                  <a:pt x="3863715" y="1171026"/>
                </a:cubicBezTo>
                <a:cubicBezTo>
                  <a:pt x="3860835" y="1169586"/>
                  <a:pt x="3855434" y="1171026"/>
                  <a:pt x="3852913" y="1173185"/>
                </a:cubicBezTo>
                <a:cubicBezTo>
                  <a:pt x="3841751" y="1185421"/>
                  <a:pt x="3830589" y="1198017"/>
                  <a:pt x="3819788" y="1210973"/>
                </a:cubicBezTo>
                <a:cubicBezTo>
                  <a:pt x="3818347" y="1213132"/>
                  <a:pt x="3817987" y="1218171"/>
                  <a:pt x="3819428" y="1220690"/>
                </a:cubicBezTo>
                <a:cubicBezTo>
                  <a:pt x="3826269" y="1234366"/>
                  <a:pt x="3840671" y="1240124"/>
                  <a:pt x="3855434" y="1235445"/>
                </a:cubicBezTo>
                <a:cubicBezTo>
                  <a:pt x="3867316" y="1231487"/>
                  <a:pt x="3878838" y="1232206"/>
                  <a:pt x="3889639" y="1242643"/>
                </a:cubicBezTo>
                <a:cubicBezTo>
                  <a:pt x="3883878" y="1247321"/>
                  <a:pt x="3878838" y="1251640"/>
                  <a:pt x="3873797" y="1255959"/>
                </a:cubicBezTo>
                <a:cubicBezTo>
                  <a:pt x="3852913" y="1275033"/>
                  <a:pt x="3853273" y="1284030"/>
                  <a:pt x="3869116" y="1301664"/>
                </a:cubicBezTo>
                <a:cubicBezTo>
                  <a:pt x="3877757" y="1311381"/>
                  <a:pt x="3888199" y="1321818"/>
                  <a:pt x="3891440" y="1333334"/>
                </a:cubicBezTo>
                <a:cubicBezTo>
                  <a:pt x="3894320" y="1345210"/>
                  <a:pt x="3904762" y="1356726"/>
                  <a:pt x="3896841" y="1370762"/>
                </a:cubicBezTo>
                <a:cubicBezTo>
                  <a:pt x="3896120" y="1371842"/>
                  <a:pt x="3896120" y="1375081"/>
                  <a:pt x="3897561" y="1376160"/>
                </a:cubicBezTo>
                <a:cubicBezTo>
                  <a:pt x="3913403" y="1387677"/>
                  <a:pt x="3906202" y="1403511"/>
                  <a:pt x="3901881" y="1416467"/>
                </a:cubicBezTo>
                <a:cubicBezTo>
                  <a:pt x="3894320" y="1438060"/>
                  <a:pt x="3884238" y="1459294"/>
                  <a:pt x="3872717" y="1479087"/>
                </a:cubicBezTo>
                <a:cubicBezTo>
                  <a:pt x="3861555" y="1498161"/>
                  <a:pt x="3844632" y="1510037"/>
                  <a:pt x="3821228" y="1515076"/>
                </a:cubicBezTo>
                <a:cubicBezTo>
                  <a:pt x="3802145" y="1519034"/>
                  <a:pt x="3784142" y="1530911"/>
                  <a:pt x="3766138" y="1540987"/>
                </a:cubicBezTo>
                <a:cubicBezTo>
                  <a:pt x="3760017" y="1544586"/>
                  <a:pt x="3756417" y="1546746"/>
                  <a:pt x="3750656" y="1541347"/>
                </a:cubicBezTo>
                <a:cubicBezTo>
                  <a:pt x="3743815" y="1534869"/>
                  <a:pt x="3734453" y="1533790"/>
                  <a:pt x="3726892" y="1538828"/>
                </a:cubicBezTo>
                <a:cubicBezTo>
                  <a:pt x="3717530" y="1545666"/>
                  <a:pt x="3706728" y="1550704"/>
                  <a:pt x="3707088" y="1565820"/>
                </a:cubicBezTo>
                <a:cubicBezTo>
                  <a:pt x="3707088" y="1582014"/>
                  <a:pt x="3710689" y="1595690"/>
                  <a:pt x="3724371" y="1605047"/>
                </a:cubicBezTo>
                <a:cubicBezTo>
                  <a:pt x="3740214" y="1615843"/>
                  <a:pt x="3745975" y="1631319"/>
                  <a:pt x="3750656" y="1648953"/>
                </a:cubicBezTo>
                <a:cubicBezTo>
                  <a:pt x="3760738" y="1684581"/>
                  <a:pt x="3761458" y="1684581"/>
                  <a:pt x="3735173" y="1709773"/>
                </a:cubicBezTo>
                <a:cubicBezTo>
                  <a:pt x="3725812" y="1718411"/>
                  <a:pt x="3714650" y="1725968"/>
                  <a:pt x="3704208" y="1734605"/>
                </a:cubicBezTo>
                <a:cubicBezTo>
                  <a:pt x="3689085" y="1704735"/>
                  <a:pt x="3660641" y="1692859"/>
                  <a:pt x="3637957" y="1673785"/>
                </a:cubicBezTo>
                <a:cubicBezTo>
                  <a:pt x="3630396" y="1667667"/>
                  <a:pt x="3625715" y="1670546"/>
                  <a:pt x="3623914" y="1678463"/>
                </a:cubicBezTo>
                <a:cubicBezTo>
                  <a:pt x="3621034" y="1692139"/>
                  <a:pt x="3616353" y="1706534"/>
                  <a:pt x="3618153" y="1719490"/>
                </a:cubicBezTo>
                <a:cubicBezTo>
                  <a:pt x="3619954" y="1731367"/>
                  <a:pt x="3628955" y="1742883"/>
                  <a:pt x="3635796" y="1753679"/>
                </a:cubicBezTo>
                <a:cubicBezTo>
                  <a:pt x="3640477" y="1760517"/>
                  <a:pt x="3646238" y="1767715"/>
                  <a:pt x="3653079" y="1772393"/>
                </a:cubicBezTo>
                <a:cubicBezTo>
                  <a:pt x="3673963" y="1785709"/>
                  <a:pt x="3681884" y="1805863"/>
                  <a:pt x="3685125" y="1828535"/>
                </a:cubicBezTo>
                <a:cubicBezTo>
                  <a:pt x="3685845" y="1834653"/>
                  <a:pt x="3684765" y="1840771"/>
                  <a:pt x="3684765" y="1846890"/>
                </a:cubicBezTo>
                <a:cubicBezTo>
                  <a:pt x="3677924" y="1844730"/>
                  <a:pt x="3670722" y="1842931"/>
                  <a:pt x="3664961" y="1839332"/>
                </a:cubicBezTo>
                <a:cubicBezTo>
                  <a:pt x="3650559" y="1829615"/>
                  <a:pt x="3643358" y="1815220"/>
                  <a:pt x="3636877" y="1799025"/>
                </a:cubicBezTo>
                <a:cubicBezTo>
                  <a:pt x="3630396" y="1782470"/>
                  <a:pt x="3621034" y="1767355"/>
                  <a:pt x="3611312" y="1752240"/>
                </a:cubicBezTo>
                <a:cubicBezTo>
                  <a:pt x="3606271" y="1744322"/>
                  <a:pt x="3602311" y="1737125"/>
                  <a:pt x="3603751" y="1727408"/>
                </a:cubicBezTo>
                <a:cubicBezTo>
                  <a:pt x="3608792" y="1689260"/>
                  <a:pt x="3595830" y="1655071"/>
                  <a:pt x="3580347" y="1621602"/>
                </a:cubicBezTo>
                <a:cubicBezTo>
                  <a:pt x="3578907" y="1618003"/>
                  <a:pt x="3576386" y="1614764"/>
                  <a:pt x="3575306" y="1612964"/>
                </a:cubicBezTo>
                <a:cubicBezTo>
                  <a:pt x="3564864" y="1616923"/>
                  <a:pt x="3556583" y="1620522"/>
                  <a:pt x="3547581" y="1623041"/>
                </a:cubicBezTo>
                <a:cubicBezTo>
                  <a:pt x="3540020" y="1624841"/>
                  <a:pt x="3534979" y="1620882"/>
                  <a:pt x="3534979" y="1613324"/>
                </a:cubicBezTo>
                <a:cubicBezTo>
                  <a:pt x="3534979" y="1589932"/>
                  <a:pt x="3521657" y="1573017"/>
                  <a:pt x="3507615" y="1556103"/>
                </a:cubicBezTo>
                <a:cubicBezTo>
                  <a:pt x="3500414" y="1547465"/>
                  <a:pt x="3493212" y="1538468"/>
                  <a:pt x="3487091" y="1528751"/>
                </a:cubicBezTo>
                <a:cubicBezTo>
                  <a:pt x="3481690" y="1519754"/>
                  <a:pt x="3475569" y="1520474"/>
                  <a:pt x="3467648" y="1524073"/>
                </a:cubicBezTo>
                <a:cubicBezTo>
                  <a:pt x="3459727" y="1528032"/>
                  <a:pt x="3451085" y="1529831"/>
                  <a:pt x="3443164" y="1533790"/>
                </a:cubicBezTo>
                <a:cubicBezTo>
                  <a:pt x="3435242" y="1537748"/>
                  <a:pt x="3427321" y="1541707"/>
                  <a:pt x="3421200" y="1547465"/>
                </a:cubicBezTo>
                <a:cubicBezTo>
                  <a:pt x="3394196" y="1574097"/>
                  <a:pt x="3368271" y="1601808"/>
                  <a:pt x="3341267" y="1628439"/>
                </a:cubicBezTo>
                <a:cubicBezTo>
                  <a:pt x="3334425" y="1634917"/>
                  <a:pt x="3331185" y="1641035"/>
                  <a:pt x="3330825" y="1650392"/>
                </a:cubicBezTo>
                <a:cubicBezTo>
                  <a:pt x="3329745" y="1670906"/>
                  <a:pt x="3329745" y="1691779"/>
                  <a:pt x="3324704" y="1711213"/>
                </a:cubicBezTo>
                <a:cubicBezTo>
                  <a:pt x="3321463" y="1723089"/>
                  <a:pt x="3309941" y="1733166"/>
                  <a:pt x="3300940" y="1742883"/>
                </a:cubicBezTo>
                <a:cubicBezTo>
                  <a:pt x="3295899" y="1748281"/>
                  <a:pt x="3283657" y="1741803"/>
                  <a:pt x="3278976" y="1732086"/>
                </a:cubicBezTo>
                <a:cubicBezTo>
                  <a:pt x="3262053" y="1696458"/>
                  <a:pt x="3243690" y="1660829"/>
                  <a:pt x="3229288" y="1624121"/>
                </a:cubicBezTo>
                <a:cubicBezTo>
                  <a:pt x="3220286" y="1600728"/>
                  <a:pt x="3216686" y="1575177"/>
                  <a:pt x="3210925" y="1550704"/>
                </a:cubicBezTo>
                <a:cubicBezTo>
                  <a:pt x="3209844" y="1546386"/>
                  <a:pt x="3209484" y="1541347"/>
                  <a:pt x="3208404" y="1533790"/>
                </a:cubicBezTo>
                <a:cubicBezTo>
                  <a:pt x="3203363" y="1539188"/>
                  <a:pt x="3200843" y="1543147"/>
                  <a:pt x="3197242" y="1544946"/>
                </a:cubicBezTo>
                <a:cubicBezTo>
                  <a:pt x="3191481" y="1547825"/>
                  <a:pt x="3183560" y="1552504"/>
                  <a:pt x="3179239" y="1550704"/>
                </a:cubicBezTo>
                <a:cubicBezTo>
                  <a:pt x="3173118" y="1547465"/>
                  <a:pt x="3166637" y="1539548"/>
                  <a:pt x="3165557" y="1533070"/>
                </a:cubicBezTo>
                <a:cubicBezTo>
                  <a:pt x="3164117" y="1525153"/>
                  <a:pt x="3161596" y="1520834"/>
                  <a:pt x="3155475" y="1516875"/>
                </a:cubicBezTo>
                <a:cubicBezTo>
                  <a:pt x="3143593" y="1508598"/>
                  <a:pt x="3132071" y="1500320"/>
                  <a:pt x="3121629" y="1490604"/>
                </a:cubicBezTo>
                <a:cubicBezTo>
                  <a:pt x="3114788" y="1484486"/>
                  <a:pt x="3108307" y="1482326"/>
                  <a:pt x="3099666" y="1482326"/>
                </a:cubicBezTo>
                <a:cubicBezTo>
                  <a:pt x="3067260" y="1481606"/>
                  <a:pt x="3034495" y="1480167"/>
                  <a:pt x="3001729" y="1478727"/>
                </a:cubicBezTo>
                <a:cubicBezTo>
                  <a:pt x="2989847" y="1478368"/>
                  <a:pt x="2979765" y="1473689"/>
                  <a:pt x="2972924" y="1463252"/>
                </a:cubicBezTo>
                <a:cubicBezTo>
                  <a:pt x="2968243" y="1456055"/>
                  <a:pt x="2962482" y="1455335"/>
                  <a:pt x="2954921" y="1457494"/>
                </a:cubicBezTo>
                <a:cubicBezTo>
                  <a:pt x="2923596" y="1464692"/>
                  <a:pt x="2900912" y="1449937"/>
                  <a:pt x="2880749" y="1427984"/>
                </a:cubicBezTo>
                <a:cubicBezTo>
                  <a:pt x="2877508" y="1424385"/>
                  <a:pt x="2874628" y="1419346"/>
                  <a:pt x="2871747" y="1415028"/>
                </a:cubicBezTo>
                <a:cubicBezTo>
                  <a:pt x="2864546" y="1405671"/>
                  <a:pt x="2858065" y="1404951"/>
                  <a:pt x="2847623" y="1412509"/>
                </a:cubicBezTo>
                <a:cubicBezTo>
                  <a:pt x="2838622" y="1418627"/>
                  <a:pt x="2844383" y="1425464"/>
                  <a:pt x="2847983" y="1431223"/>
                </a:cubicBezTo>
                <a:cubicBezTo>
                  <a:pt x="2857345" y="1445618"/>
                  <a:pt x="2865626" y="1461453"/>
                  <a:pt x="2877508" y="1472969"/>
                </a:cubicBezTo>
                <a:cubicBezTo>
                  <a:pt x="2885429" y="1480887"/>
                  <a:pt x="2893711" y="1487725"/>
                  <a:pt x="2901272" y="1497082"/>
                </a:cubicBezTo>
                <a:cubicBezTo>
                  <a:pt x="2908113" y="1504999"/>
                  <a:pt x="2930077" y="1501040"/>
                  <a:pt x="2938718" y="1493123"/>
                </a:cubicBezTo>
                <a:cubicBezTo>
                  <a:pt x="2939439" y="1492403"/>
                  <a:pt x="2940519" y="1491323"/>
                  <a:pt x="2941239" y="1490604"/>
                </a:cubicBezTo>
                <a:cubicBezTo>
                  <a:pt x="2959602" y="1472609"/>
                  <a:pt x="2959242" y="1472969"/>
                  <a:pt x="2972924" y="1493483"/>
                </a:cubicBezTo>
                <a:cubicBezTo>
                  <a:pt x="2976525" y="1498881"/>
                  <a:pt x="2984086" y="1502120"/>
                  <a:pt x="2990207" y="1505719"/>
                </a:cubicBezTo>
                <a:cubicBezTo>
                  <a:pt x="2995248" y="1508958"/>
                  <a:pt x="3001009" y="1511117"/>
                  <a:pt x="3006050" y="1515076"/>
                </a:cubicBezTo>
                <a:cubicBezTo>
                  <a:pt x="3015051" y="1521914"/>
                  <a:pt x="3015772" y="1530191"/>
                  <a:pt x="3010731" y="1541707"/>
                </a:cubicBezTo>
                <a:cubicBezTo>
                  <a:pt x="2994888" y="1579855"/>
                  <a:pt x="2967883" y="1606486"/>
                  <a:pt x="2928997" y="1620882"/>
                </a:cubicBezTo>
                <a:cubicBezTo>
                  <a:pt x="2926836" y="1621602"/>
                  <a:pt x="2923956" y="1622681"/>
                  <a:pt x="2922156" y="1624121"/>
                </a:cubicBezTo>
                <a:cubicBezTo>
                  <a:pt x="2892991" y="1652192"/>
                  <a:pt x="2854104" y="1659390"/>
                  <a:pt x="2818098" y="1672705"/>
                </a:cubicBezTo>
                <a:cubicBezTo>
                  <a:pt x="2805496" y="1677024"/>
                  <a:pt x="2793974" y="1679543"/>
                  <a:pt x="2785693" y="1666947"/>
                </a:cubicBezTo>
                <a:cubicBezTo>
                  <a:pt x="2782092" y="1661549"/>
                  <a:pt x="2781732" y="1653991"/>
                  <a:pt x="2778491" y="1647873"/>
                </a:cubicBezTo>
                <a:cubicBezTo>
                  <a:pt x="2766609" y="1623761"/>
                  <a:pt x="2754367" y="1600368"/>
                  <a:pt x="2741405" y="1576616"/>
                </a:cubicBezTo>
                <a:cubicBezTo>
                  <a:pt x="2736364" y="1567259"/>
                  <a:pt x="2729163" y="1559342"/>
                  <a:pt x="2723402" y="1550344"/>
                </a:cubicBezTo>
                <a:cubicBezTo>
                  <a:pt x="2699998" y="1513276"/>
                  <a:pt x="2676234" y="1476208"/>
                  <a:pt x="2652830" y="1438780"/>
                </a:cubicBezTo>
                <a:cubicBezTo>
                  <a:pt x="2651750" y="1437341"/>
                  <a:pt x="2650670" y="1436261"/>
                  <a:pt x="2649590" y="1435181"/>
                </a:cubicBezTo>
                <a:cubicBezTo>
                  <a:pt x="2643829" y="1437341"/>
                  <a:pt x="2638428" y="1439500"/>
                  <a:pt x="2630866" y="1442739"/>
                </a:cubicBezTo>
                <a:cubicBezTo>
                  <a:pt x="2636627" y="1453535"/>
                  <a:pt x="2642388" y="1465412"/>
                  <a:pt x="2648149" y="1476568"/>
                </a:cubicBezTo>
                <a:cubicBezTo>
                  <a:pt x="2658951" y="1496722"/>
                  <a:pt x="2667233" y="1518315"/>
                  <a:pt x="2682355" y="1537029"/>
                </a:cubicBezTo>
                <a:cubicBezTo>
                  <a:pt x="2691357" y="1548185"/>
                  <a:pt x="2692437" y="1565820"/>
                  <a:pt x="2699278" y="1579855"/>
                </a:cubicBezTo>
                <a:cubicBezTo>
                  <a:pt x="2708640" y="1598209"/>
                  <a:pt x="2719441" y="1615843"/>
                  <a:pt x="2729883" y="1633838"/>
                </a:cubicBezTo>
                <a:cubicBezTo>
                  <a:pt x="2732404" y="1637796"/>
                  <a:pt x="2737444" y="1639956"/>
                  <a:pt x="2741405" y="1643195"/>
                </a:cubicBezTo>
                <a:cubicBezTo>
                  <a:pt x="2753287" y="1653991"/>
                  <a:pt x="2765529" y="1664788"/>
                  <a:pt x="2777771" y="1675584"/>
                </a:cubicBezTo>
                <a:cubicBezTo>
                  <a:pt x="2780292" y="1678104"/>
                  <a:pt x="2782812" y="1681343"/>
                  <a:pt x="2783532" y="1684581"/>
                </a:cubicBezTo>
                <a:cubicBezTo>
                  <a:pt x="2789653" y="1705455"/>
                  <a:pt x="2804416" y="1714092"/>
                  <a:pt x="2825299" y="1709414"/>
                </a:cubicBezTo>
                <a:cubicBezTo>
                  <a:pt x="2844743" y="1705095"/>
                  <a:pt x="2864546" y="1701136"/>
                  <a:pt x="2883989" y="1697177"/>
                </a:cubicBezTo>
                <a:cubicBezTo>
                  <a:pt x="2899472" y="1693938"/>
                  <a:pt x="2905953" y="1698617"/>
                  <a:pt x="2901272" y="1713372"/>
                </a:cubicBezTo>
                <a:cubicBezTo>
                  <a:pt x="2893711" y="1735325"/>
                  <a:pt x="2883269" y="1756199"/>
                  <a:pt x="2872467" y="1776352"/>
                </a:cubicBezTo>
                <a:cubicBezTo>
                  <a:pt x="2849423" y="1818459"/>
                  <a:pt x="2811257" y="1846890"/>
                  <a:pt x="2777411" y="1879639"/>
                </a:cubicBezTo>
                <a:cubicBezTo>
                  <a:pt x="2764809" y="1891875"/>
                  <a:pt x="2752207" y="1904831"/>
                  <a:pt x="2740685" y="1918866"/>
                </a:cubicBezTo>
                <a:cubicBezTo>
                  <a:pt x="2722682" y="1940460"/>
                  <a:pt x="2720162" y="1964572"/>
                  <a:pt x="2729883" y="1991203"/>
                </a:cubicBezTo>
                <a:cubicBezTo>
                  <a:pt x="2741405" y="2021074"/>
                  <a:pt x="2745726" y="2052744"/>
                  <a:pt x="2741765" y="2085133"/>
                </a:cubicBezTo>
                <a:cubicBezTo>
                  <a:pt x="2741405" y="2089452"/>
                  <a:pt x="2740325" y="2095210"/>
                  <a:pt x="2737444" y="2098089"/>
                </a:cubicBezTo>
                <a:cubicBezTo>
                  <a:pt x="2723762" y="2110685"/>
                  <a:pt x="2709720" y="2122561"/>
                  <a:pt x="2696037" y="2134437"/>
                </a:cubicBezTo>
                <a:cubicBezTo>
                  <a:pt x="2692077" y="2137676"/>
                  <a:pt x="2688116" y="2140556"/>
                  <a:pt x="2684155" y="2143075"/>
                </a:cubicBezTo>
                <a:cubicBezTo>
                  <a:pt x="2660391" y="2157470"/>
                  <a:pt x="2650670" y="2176904"/>
                  <a:pt x="2657871" y="2205335"/>
                </a:cubicBezTo>
                <a:cubicBezTo>
                  <a:pt x="2663272" y="2226928"/>
                  <a:pt x="2655711" y="2237365"/>
                  <a:pt x="2636267" y="2246362"/>
                </a:cubicBezTo>
                <a:cubicBezTo>
                  <a:pt x="2625465" y="2251760"/>
                  <a:pt x="2619704" y="2258598"/>
                  <a:pt x="2616464" y="2270474"/>
                </a:cubicBezTo>
                <a:cubicBezTo>
                  <a:pt x="2610703" y="2292787"/>
                  <a:pt x="2601341" y="2313660"/>
                  <a:pt x="2584418" y="2330215"/>
                </a:cubicBezTo>
                <a:cubicBezTo>
                  <a:pt x="2565695" y="2348209"/>
                  <a:pt x="2551653" y="2371961"/>
                  <a:pt x="2526449" y="2381678"/>
                </a:cubicBezTo>
                <a:cubicBezTo>
                  <a:pt x="2511686" y="2387436"/>
                  <a:pt x="2496204" y="2390316"/>
                  <a:pt x="2480721" y="2393195"/>
                </a:cubicBezTo>
                <a:cubicBezTo>
                  <a:pt x="2465238" y="2396434"/>
                  <a:pt x="2449756" y="2396793"/>
                  <a:pt x="2434633" y="2400032"/>
                </a:cubicBezTo>
                <a:cubicBezTo>
                  <a:pt x="2417710" y="2403631"/>
                  <a:pt x="2404028" y="2394634"/>
                  <a:pt x="2401508" y="2377360"/>
                </a:cubicBezTo>
                <a:cubicBezTo>
                  <a:pt x="2396827" y="2343890"/>
                  <a:pt x="2383504" y="2315100"/>
                  <a:pt x="2368022" y="2286309"/>
                </a:cubicBezTo>
                <a:cubicBezTo>
                  <a:pt x="2360100" y="2271913"/>
                  <a:pt x="2357220" y="2254279"/>
                  <a:pt x="2354700" y="2238084"/>
                </a:cubicBezTo>
                <a:cubicBezTo>
                  <a:pt x="2351099" y="2210013"/>
                  <a:pt x="2342458" y="2183742"/>
                  <a:pt x="2328055" y="2159989"/>
                </a:cubicBezTo>
                <a:cubicBezTo>
                  <a:pt x="2310412" y="2130119"/>
                  <a:pt x="2314373" y="2100968"/>
                  <a:pt x="2329495" y="2072537"/>
                </a:cubicBezTo>
                <a:cubicBezTo>
                  <a:pt x="2343898" y="2046626"/>
                  <a:pt x="2342818" y="2020354"/>
                  <a:pt x="2337777" y="1992283"/>
                </a:cubicBezTo>
                <a:cubicBezTo>
                  <a:pt x="2332376" y="1959893"/>
                  <a:pt x="2314013" y="1935061"/>
                  <a:pt x="2293849" y="1911669"/>
                </a:cubicBezTo>
                <a:cubicBezTo>
                  <a:pt x="2281247" y="1896194"/>
                  <a:pt x="2280167" y="1881079"/>
                  <a:pt x="2284848" y="1862724"/>
                </a:cubicBezTo>
                <a:cubicBezTo>
                  <a:pt x="2288808" y="1846890"/>
                  <a:pt x="2296010" y="1830695"/>
                  <a:pt x="2285568" y="1814140"/>
                </a:cubicBezTo>
                <a:cubicBezTo>
                  <a:pt x="2280167" y="1805863"/>
                  <a:pt x="2274406" y="1800824"/>
                  <a:pt x="2264684" y="1803343"/>
                </a:cubicBezTo>
                <a:cubicBezTo>
                  <a:pt x="2246321" y="1809102"/>
                  <a:pt x="2232639" y="1800824"/>
                  <a:pt x="2221837" y="1788588"/>
                </a:cubicBezTo>
                <a:cubicBezTo>
                  <a:pt x="2208875" y="1773473"/>
                  <a:pt x="2193752" y="1774553"/>
                  <a:pt x="2177550" y="1778511"/>
                </a:cubicBezTo>
                <a:cubicBezTo>
                  <a:pt x="2167108" y="1781031"/>
                  <a:pt x="2157386" y="1785709"/>
                  <a:pt x="2147304" y="1788228"/>
                </a:cubicBezTo>
                <a:cubicBezTo>
                  <a:pt x="2137223" y="1791107"/>
                  <a:pt x="2126781" y="1792907"/>
                  <a:pt x="2116339" y="1793986"/>
                </a:cubicBezTo>
                <a:cubicBezTo>
                  <a:pt x="2093655" y="1796146"/>
                  <a:pt x="2070972" y="1798665"/>
                  <a:pt x="2048288" y="1800105"/>
                </a:cubicBezTo>
                <a:cubicBezTo>
                  <a:pt x="2040006" y="1800464"/>
                  <a:pt x="2030645" y="1799025"/>
                  <a:pt x="2023804" y="1795066"/>
                </a:cubicBezTo>
                <a:cubicBezTo>
                  <a:pt x="2007601" y="1785349"/>
                  <a:pt x="1992118" y="1773833"/>
                  <a:pt x="1976276" y="1762676"/>
                </a:cubicBezTo>
                <a:cubicBezTo>
                  <a:pt x="1973035" y="1760157"/>
                  <a:pt x="1970154" y="1757278"/>
                  <a:pt x="1968354" y="1753679"/>
                </a:cubicBezTo>
                <a:cubicBezTo>
                  <a:pt x="1957912" y="1729927"/>
                  <a:pt x="1939189" y="1712653"/>
                  <a:pt x="1922626" y="1693579"/>
                </a:cubicBezTo>
                <a:cubicBezTo>
                  <a:pt x="1905704" y="1673785"/>
                  <a:pt x="1897062" y="1650752"/>
                  <a:pt x="1907864" y="1624481"/>
                </a:cubicBezTo>
                <a:cubicBezTo>
                  <a:pt x="1917586" y="1601448"/>
                  <a:pt x="1915425" y="1578056"/>
                  <a:pt x="1908944" y="1555023"/>
                </a:cubicBezTo>
                <a:cubicBezTo>
                  <a:pt x="1906064" y="1545666"/>
                  <a:pt x="1907144" y="1537748"/>
                  <a:pt x="1911825" y="1529111"/>
                </a:cubicBezTo>
                <a:cubicBezTo>
                  <a:pt x="1927667" y="1499241"/>
                  <a:pt x="1942430" y="1466851"/>
                  <a:pt x="1971235" y="1448137"/>
                </a:cubicBezTo>
                <a:cubicBezTo>
                  <a:pt x="1997879" y="1430863"/>
                  <a:pt x="2013002" y="1408910"/>
                  <a:pt x="2019483" y="1378679"/>
                </a:cubicBezTo>
                <a:cubicBezTo>
                  <a:pt x="2021283" y="1370042"/>
                  <a:pt x="2032445" y="1362844"/>
                  <a:pt x="2039646" y="1355287"/>
                </a:cubicBezTo>
                <a:cubicBezTo>
                  <a:pt x="2046487" y="1348089"/>
                  <a:pt x="2053689" y="1341251"/>
                  <a:pt x="2061250" y="1334414"/>
                </a:cubicBezTo>
                <a:cubicBezTo>
                  <a:pt x="2068811" y="1327576"/>
                  <a:pt x="2077093" y="1321818"/>
                  <a:pt x="2088615" y="1324337"/>
                </a:cubicBezTo>
                <a:cubicBezTo>
                  <a:pt x="2107698" y="1328296"/>
                  <a:pt x="2125341" y="1324697"/>
                  <a:pt x="2143704" y="1317139"/>
                </a:cubicBezTo>
                <a:cubicBezTo>
                  <a:pt x="2161707" y="1309222"/>
                  <a:pt x="2181510" y="1304903"/>
                  <a:pt x="2200954" y="1301664"/>
                </a:cubicBezTo>
                <a:cubicBezTo>
                  <a:pt x="2223637" y="1298425"/>
                  <a:pt x="2246681" y="1297705"/>
                  <a:pt x="2269365" y="1296626"/>
                </a:cubicBezTo>
                <a:cubicBezTo>
                  <a:pt x="2293849" y="1295186"/>
                  <a:pt x="2302491" y="1305983"/>
                  <a:pt x="2298170" y="1330095"/>
                </a:cubicBezTo>
                <a:cubicBezTo>
                  <a:pt x="2295290" y="1346650"/>
                  <a:pt x="2300690" y="1355647"/>
                  <a:pt x="2317613" y="1360325"/>
                </a:cubicBezTo>
                <a:cubicBezTo>
                  <a:pt x="2329135" y="1363564"/>
                  <a:pt x="2340657" y="1366443"/>
                  <a:pt x="2351459" y="1370042"/>
                </a:cubicBezTo>
                <a:cubicBezTo>
                  <a:pt x="2355060" y="1370762"/>
                  <a:pt x="2358660" y="1372201"/>
                  <a:pt x="2361181" y="1375081"/>
                </a:cubicBezTo>
                <a:cubicBezTo>
                  <a:pt x="2373783" y="1389476"/>
                  <a:pt x="2391426" y="1395234"/>
                  <a:pt x="2408709" y="1401352"/>
                </a:cubicBezTo>
                <a:cubicBezTo>
                  <a:pt x="2422031" y="1406391"/>
                  <a:pt x="2426352" y="1403871"/>
                  <a:pt x="2430312" y="1389476"/>
                </a:cubicBezTo>
                <a:cubicBezTo>
                  <a:pt x="2436073" y="1367163"/>
                  <a:pt x="2447595" y="1361405"/>
                  <a:pt x="2469559" y="1367883"/>
                </a:cubicBezTo>
                <a:cubicBezTo>
                  <a:pt x="2496564" y="1375800"/>
                  <a:pt x="2523568" y="1383358"/>
                  <a:pt x="2550933" y="1390196"/>
                </a:cubicBezTo>
                <a:cubicBezTo>
                  <a:pt x="2557774" y="1391635"/>
                  <a:pt x="2565335" y="1390196"/>
                  <a:pt x="2572536" y="1389836"/>
                </a:cubicBezTo>
                <a:cubicBezTo>
                  <a:pt x="2585859" y="1389476"/>
                  <a:pt x="2599541" y="1387677"/>
                  <a:pt x="2612863" y="1388396"/>
                </a:cubicBezTo>
                <a:cubicBezTo>
                  <a:pt x="2625105" y="1389116"/>
                  <a:pt x="2633027" y="1385157"/>
                  <a:pt x="2638788" y="1374721"/>
                </a:cubicBezTo>
                <a:cubicBezTo>
                  <a:pt x="2649590" y="1355647"/>
                  <a:pt x="2653910" y="1335133"/>
                  <a:pt x="2653910" y="1313540"/>
                </a:cubicBezTo>
                <a:cubicBezTo>
                  <a:pt x="2653910" y="1302744"/>
                  <a:pt x="2647789" y="1300225"/>
                  <a:pt x="2637707" y="1301304"/>
                </a:cubicBezTo>
                <a:cubicBezTo>
                  <a:pt x="2613583" y="1303823"/>
                  <a:pt x="2589459" y="1305983"/>
                  <a:pt x="2564975" y="1307062"/>
                </a:cubicBezTo>
                <a:cubicBezTo>
                  <a:pt x="2549853" y="1307782"/>
                  <a:pt x="2529689" y="1291947"/>
                  <a:pt x="2525368" y="1277552"/>
                </a:cubicBezTo>
                <a:cubicBezTo>
                  <a:pt x="2522848" y="1267835"/>
                  <a:pt x="2518887" y="1259198"/>
                  <a:pt x="2517087" y="1249481"/>
                </a:cubicBezTo>
                <a:cubicBezTo>
                  <a:pt x="2516007" y="1245882"/>
                  <a:pt x="2518887" y="1237964"/>
                  <a:pt x="2520688" y="1237605"/>
                </a:cubicBezTo>
                <a:cubicBezTo>
                  <a:pt x="2535810" y="1235805"/>
                  <a:pt x="2548052" y="1231127"/>
                  <a:pt x="2560654" y="1221410"/>
                </a:cubicBezTo>
                <a:cubicBezTo>
                  <a:pt x="2571816" y="1212773"/>
                  <a:pt x="2588379" y="1209174"/>
                  <a:pt x="2603142" y="1207014"/>
                </a:cubicBezTo>
                <a:cubicBezTo>
                  <a:pt x="2615384" y="1204495"/>
                  <a:pt x="2628706" y="1206295"/>
                  <a:pt x="2641308" y="1208454"/>
                </a:cubicBezTo>
                <a:cubicBezTo>
                  <a:pt x="2649950" y="1209893"/>
                  <a:pt x="2657871" y="1216731"/>
                  <a:pt x="2666512" y="1217091"/>
                </a:cubicBezTo>
                <a:cubicBezTo>
                  <a:pt x="2681995" y="1217811"/>
                  <a:pt x="2698198" y="1217091"/>
                  <a:pt x="2713320" y="1214212"/>
                </a:cubicBezTo>
                <a:cubicBezTo>
                  <a:pt x="2721242" y="1212413"/>
                  <a:pt x="2722682" y="1203775"/>
                  <a:pt x="2716921" y="1197298"/>
                </a:cubicBezTo>
                <a:cubicBezTo>
                  <a:pt x="2708640" y="1188300"/>
                  <a:pt x="2699638" y="1180023"/>
                  <a:pt x="2690276" y="1172106"/>
                </a:cubicBezTo>
                <a:cubicBezTo>
                  <a:pt x="2680195" y="1163468"/>
                  <a:pt x="2664352" y="1157710"/>
                  <a:pt x="2660031" y="1146914"/>
                </a:cubicBezTo>
                <a:cubicBezTo>
                  <a:pt x="2656071" y="1137557"/>
                  <a:pt x="2665072" y="1123161"/>
                  <a:pt x="2668673" y="1108766"/>
                </a:cubicBezTo>
                <a:cubicBezTo>
                  <a:pt x="2662912" y="1109486"/>
                  <a:pt x="2656791" y="1110205"/>
                  <a:pt x="2651030" y="1111645"/>
                </a:cubicBezTo>
                <a:cubicBezTo>
                  <a:pt x="2634467" y="1116683"/>
                  <a:pt x="2617904" y="1123161"/>
                  <a:pt x="2600981" y="1127480"/>
                </a:cubicBezTo>
                <a:cubicBezTo>
                  <a:pt x="2595220" y="1128919"/>
                  <a:pt x="2587299" y="1126400"/>
                  <a:pt x="2581538" y="1123521"/>
                </a:cubicBezTo>
                <a:cubicBezTo>
                  <a:pt x="2574697" y="1119562"/>
                  <a:pt x="2570736" y="1121362"/>
                  <a:pt x="2566055" y="1126400"/>
                </a:cubicBezTo>
                <a:cubicBezTo>
                  <a:pt x="2549133" y="1144035"/>
                  <a:pt x="2538331" y="1165268"/>
                  <a:pt x="2532930" y="1188300"/>
                </a:cubicBezTo>
                <a:cubicBezTo>
                  <a:pt x="2531129" y="1194059"/>
                  <a:pt x="2534730" y="1201616"/>
                  <a:pt x="2537250" y="1207734"/>
                </a:cubicBezTo>
                <a:cubicBezTo>
                  <a:pt x="2542291" y="1219970"/>
                  <a:pt x="2540491" y="1224649"/>
                  <a:pt x="2527529" y="1227888"/>
                </a:cubicBezTo>
                <a:cubicBezTo>
                  <a:pt x="2521408" y="1228967"/>
                  <a:pt x="2514567" y="1228607"/>
                  <a:pt x="2508086" y="1229687"/>
                </a:cubicBezTo>
                <a:cubicBezTo>
                  <a:pt x="2496924" y="1231127"/>
                  <a:pt x="2485402" y="1232566"/>
                  <a:pt x="2474240" y="1234726"/>
                </a:cubicBezTo>
                <a:cubicBezTo>
                  <a:pt x="2464878" y="1236525"/>
                  <a:pt x="2461278" y="1242643"/>
                  <a:pt x="2465238" y="1252000"/>
                </a:cubicBezTo>
                <a:cubicBezTo>
                  <a:pt x="2466679" y="1255599"/>
                  <a:pt x="2467399" y="1260277"/>
                  <a:pt x="2469919" y="1263156"/>
                </a:cubicBezTo>
                <a:cubicBezTo>
                  <a:pt x="2477840" y="1272154"/>
                  <a:pt x="2475680" y="1280071"/>
                  <a:pt x="2469199" y="1288348"/>
                </a:cubicBezTo>
                <a:cubicBezTo>
                  <a:pt x="2466679" y="1291227"/>
                  <a:pt x="2461638" y="1296626"/>
                  <a:pt x="2460918" y="1295906"/>
                </a:cubicBezTo>
                <a:cubicBezTo>
                  <a:pt x="2456237" y="1293027"/>
                  <a:pt x="2449756" y="1289068"/>
                  <a:pt x="2449396" y="1284749"/>
                </a:cubicBezTo>
                <a:cubicBezTo>
                  <a:pt x="2449396" y="1277192"/>
                  <a:pt x="2444715" y="1273953"/>
                  <a:pt x="2440754" y="1268915"/>
                </a:cubicBezTo>
                <a:cubicBezTo>
                  <a:pt x="2431753" y="1255959"/>
                  <a:pt x="2422391" y="1243003"/>
                  <a:pt x="2415910" y="1228967"/>
                </a:cubicBezTo>
                <a:cubicBezTo>
                  <a:pt x="2409429" y="1213132"/>
                  <a:pt x="2401508" y="1199817"/>
                  <a:pt x="2386025" y="1190460"/>
                </a:cubicBezTo>
                <a:cubicBezTo>
                  <a:pt x="2373063" y="1182902"/>
                  <a:pt x="2362621" y="1171026"/>
                  <a:pt x="2351099" y="1161669"/>
                </a:cubicBezTo>
                <a:cubicBezTo>
                  <a:pt x="2344618" y="1156271"/>
                  <a:pt x="2337417" y="1151592"/>
                  <a:pt x="2329495" y="1147993"/>
                </a:cubicBezTo>
                <a:cubicBezTo>
                  <a:pt x="2326615" y="1146194"/>
                  <a:pt x="2320134" y="1147993"/>
                  <a:pt x="2318333" y="1150153"/>
                </a:cubicBezTo>
                <a:cubicBezTo>
                  <a:pt x="2316173" y="1153032"/>
                  <a:pt x="2316173" y="1159150"/>
                  <a:pt x="2317973" y="1162029"/>
                </a:cubicBezTo>
                <a:cubicBezTo>
                  <a:pt x="2329495" y="1184342"/>
                  <a:pt x="2347138" y="1201256"/>
                  <a:pt x="2368022" y="1214572"/>
                </a:cubicBezTo>
                <a:cubicBezTo>
                  <a:pt x="2377743" y="1220330"/>
                  <a:pt x="2386745" y="1227888"/>
                  <a:pt x="2399347" y="1236885"/>
                </a:cubicBezTo>
                <a:cubicBezTo>
                  <a:pt x="2382064" y="1239044"/>
                  <a:pt x="2379544" y="1246962"/>
                  <a:pt x="2379904" y="1258478"/>
                </a:cubicBezTo>
                <a:cubicBezTo>
                  <a:pt x="2380264" y="1263156"/>
                  <a:pt x="2376303" y="1267835"/>
                  <a:pt x="2371622" y="1272873"/>
                </a:cubicBezTo>
                <a:cubicBezTo>
                  <a:pt x="2370542" y="1244442"/>
                  <a:pt x="2348939" y="1236525"/>
                  <a:pt x="2331656" y="1223209"/>
                </a:cubicBezTo>
                <a:cubicBezTo>
                  <a:pt x="2315813" y="1211333"/>
                  <a:pt x="2301771" y="1196938"/>
                  <a:pt x="2287728" y="1182542"/>
                </a:cubicBezTo>
                <a:cubicBezTo>
                  <a:pt x="2275126" y="1169586"/>
                  <a:pt x="2266125" y="1166707"/>
                  <a:pt x="2250282" y="1175704"/>
                </a:cubicBezTo>
                <a:cubicBezTo>
                  <a:pt x="2237320" y="1183262"/>
                  <a:pt x="2223997" y="1185421"/>
                  <a:pt x="2209235" y="1183622"/>
                </a:cubicBezTo>
                <a:cubicBezTo>
                  <a:pt x="2204194" y="1183262"/>
                  <a:pt x="2196633" y="1187221"/>
                  <a:pt x="2193392" y="1191539"/>
                </a:cubicBezTo>
                <a:cubicBezTo>
                  <a:pt x="2183311" y="1207014"/>
                  <a:pt x="2174309" y="1222489"/>
                  <a:pt x="2160267" y="1235085"/>
                </a:cubicBezTo>
                <a:cubicBezTo>
                  <a:pt x="2153065" y="1241923"/>
                  <a:pt x="2150185" y="1254519"/>
                  <a:pt x="2147304" y="1264596"/>
                </a:cubicBezTo>
                <a:cubicBezTo>
                  <a:pt x="2141904" y="1281151"/>
                  <a:pt x="2132542" y="1291947"/>
                  <a:pt x="2116339" y="1296626"/>
                </a:cubicBezTo>
                <a:cubicBezTo>
                  <a:pt x="2100857" y="1300944"/>
                  <a:pt x="2085014" y="1309941"/>
                  <a:pt x="2068811" y="1303464"/>
                </a:cubicBezTo>
                <a:cubicBezTo>
                  <a:pt x="2055129" y="1298065"/>
                  <a:pt x="2041807" y="1290508"/>
                  <a:pt x="2029925" y="1282230"/>
                </a:cubicBezTo>
                <a:cubicBezTo>
                  <a:pt x="2025244" y="1278631"/>
                  <a:pt x="2023083" y="1269994"/>
                  <a:pt x="2023083" y="1263516"/>
                </a:cubicBezTo>
                <a:cubicBezTo>
                  <a:pt x="2023444" y="1242643"/>
                  <a:pt x="2024884" y="1222130"/>
                  <a:pt x="2026684" y="1201256"/>
                </a:cubicBezTo>
                <a:cubicBezTo>
                  <a:pt x="2028484" y="1182902"/>
                  <a:pt x="2037126" y="1176424"/>
                  <a:pt x="2055129" y="1177144"/>
                </a:cubicBezTo>
                <a:cubicBezTo>
                  <a:pt x="2073852" y="1178584"/>
                  <a:pt x="2092575" y="1179663"/>
                  <a:pt x="2111298" y="1181103"/>
                </a:cubicBezTo>
                <a:cubicBezTo>
                  <a:pt x="2120300" y="1181822"/>
                  <a:pt x="2124981" y="1177864"/>
                  <a:pt x="2128581" y="1169227"/>
                </a:cubicBezTo>
                <a:cubicBezTo>
                  <a:pt x="2140103" y="1141515"/>
                  <a:pt x="2134342" y="1133958"/>
                  <a:pt x="2112019" y="1112365"/>
                </a:cubicBezTo>
                <a:cubicBezTo>
                  <a:pt x="2106978" y="1107326"/>
                  <a:pt x="2101217" y="1103008"/>
                  <a:pt x="2096536" y="1098329"/>
                </a:cubicBezTo>
                <a:cubicBezTo>
                  <a:pt x="2091135" y="1092931"/>
                  <a:pt x="2091495" y="1087893"/>
                  <a:pt x="2099776" y="1086093"/>
                </a:cubicBezTo>
                <a:cubicBezTo>
                  <a:pt x="2137223" y="1079615"/>
                  <a:pt x="2164947" y="1056583"/>
                  <a:pt x="2191952" y="1032110"/>
                </a:cubicBezTo>
                <a:cubicBezTo>
                  <a:pt x="2193752" y="1030671"/>
                  <a:pt x="2195193" y="1028512"/>
                  <a:pt x="2195913" y="1026352"/>
                </a:cubicBezTo>
                <a:cubicBezTo>
                  <a:pt x="2202754" y="1002960"/>
                  <a:pt x="2221837" y="995762"/>
                  <a:pt x="2242721" y="991803"/>
                </a:cubicBezTo>
                <a:cubicBezTo>
                  <a:pt x="2262164" y="987845"/>
                  <a:pt x="2261444" y="988564"/>
                  <a:pt x="2256763" y="969131"/>
                </a:cubicBezTo>
                <a:cubicBezTo>
                  <a:pt x="2254243" y="959054"/>
                  <a:pt x="2254963" y="948257"/>
                  <a:pt x="2255323" y="937821"/>
                </a:cubicBezTo>
                <a:cubicBezTo>
                  <a:pt x="2255683" y="934222"/>
                  <a:pt x="2259283" y="929903"/>
                  <a:pt x="2262884" y="927384"/>
                </a:cubicBezTo>
                <a:cubicBezTo>
                  <a:pt x="2269365" y="922705"/>
                  <a:pt x="2275126" y="924145"/>
                  <a:pt x="2275486" y="933142"/>
                </a:cubicBezTo>
                <a:cubicBezTo>
                  <a:pt x="2275846" y="938900"/>
                  <a:pt x="2274406" y="945018"/>
                  <a:pt x="2272246" y="950417"/>
                </a:cubicBezTo>
                <a:cubicBezTo>
                  <a:pt x="2267565" y="963013"/>
                  <a:pt x="2273686" y="974529"/>
                  <a:pt x="2287008" y="977048"/>
                </a:cubicBezTo>
                <a:cubicBezTo>
                  <a:pt x="2300690" y="979207"/>
                  <a:pt x="2314733" y="981727"/>
                  <a:pt x="2328775" y="982806"/>
                </a:cubicBezTo>
                <a:cubicBezTo>
                  <a:pt x="2333456" y="983166"/>
                  <a:pt x="2338857" y="980287"/>
                  <a:pt x="2343178" y="977768"/>
                </a:cubicBezTo>
                <a:cubicBezTo>
                  <a:pt x="2356860" y="969131"/>
                  <a:pt x="2370542" y="963732"/>
                  <a:pt x="2387825" y="965532"/>
                </a:cubicBezTo>
                <a:cubicBezTo>
                  <a:pt x="2409429" y="968051"/>
                  <a:pt x="2414830" y="961573"/>
                  <a:pt x="2415910" y="939620"/>
                </a:cubicBezTo>
                <a:cubicBezTo>
                  <a:pt x="2415910" y="938180"/>
                  <a:pt x="2416270" y="936381"/>
                  <a:pt x="2416270" y="934942"/>
                </a:cubicBezTo>
                <a:cubicBezTo>
                  <a:pt x="2418790" y="906870"/>
                  <a:pt x="2420591" y="905431"/>
                  <a:pt x="2447235" y="911549"/>
                </a:cubicBezTo>
                <a:cubicBezTo>
                  <a:pt x="2455877" y="904711"/>
                  <a:pt x="2452276" y="896434"/>
                  <a:pt x="2449036" y="888516"/>
                </a:cubicBezTo>
                <a:cubicBezTo>
                  <a:pt x="2443635" y="875561"/>
                  <a:pt x="2450836" y="861165"/>
                  <a:pt x="2464878" y="859366"/>
                </a:cubicBezTo>
                <a:cubicBezTo>
                  <a:pt x="2472079" y="858646"/>
                  <a:pt x="2480001" y="859366"/>
                  <a:pt x="2487922" y="860805"/>
                </a:cubicBezTo>
                <a:cubicBezTo>
                  <a:pt x="2496204" y="862245"/>
                  <a:pt x="2510966" y="852888"/>
                  <a:pt x="2509886" y="844970"/>
                </a:cubicBezTo>
                <a:cubicBezTo>
                  <a:pt x="2509526" y="841731"/>
                  <a:pt x="2503765" y="837413"/>
                  <a:pt x="2500164" y="837053"/>
                </a:cubicBezTo>
                <a:cubicBezTo>
                  <a:pt x="2491883" y="835973"/>
                  <a:pt x="2483961" y="837413"/>
                  <a:pt x="2475680" y="838132"/>
                </a:cubicBezTo>
                <a:cubicBezTo>
                  <a:pt x="2464518" y="839932"/>
                  <a:pt x="2453356" y="842811"/>
                  <a:pt x="2441834" y="843531"/>
                </a:cubicBezTo>
                <a:cubicBezTo>
                  <a:pt x="2425272" y="844970"/>
                  <a:pt x="2409429" y="831295"/>
                  <a:pt x="2406908" y="812581"/>
                </a:cubicBezTo>
                <a:cubicBezTo>
                  <a:pt x="2404748" y="792787"/>
                  <a:pt x="2405108" y="773713"/>
                  <a:pt x="2419871" y="757518"/>
                </a:cubicBezTo>
                <a:cubicBezTo>
                  <a:pt x="2428152" y="748521"/>
                  <a:pt x="2434633" y="737725"/>
                  <a:pt x="2441474" y="728008"/>
                </a:cubicBezTo>
                <a:cubicBezTo>
                  <a:pt x="2446515" y="720810"/>
                  <a:pt x="2444355" y="716491"/>
                  <a:pt x="2436073" y="714692"/>
                </a:cubicBezTo>
                <a:cubicBezTo>
                  <a:pt x="2426712" y="712173"/>
                  <a:pt x="2417350" y="706415"/>
                  <a:pt x="2408709" y="715772"/>
                </a:cubicBezTo>
                <a:cubicBezTo>
                  <a:pt x="2405108" y="719371"/>
                  <a:pt x="2401508" y="724409"/>
                  <a:pt x="2401147" y="728728"/>
                </a:cubicBezTo>
                <a:cubicBezTo>
                  <a:pt x="2400067" y="744562"/>
                  <a:pt x="2394666" y="757518"/>
                  <a:pt x="2382784" y="767595"/>
                </a:cubicBezTo>
                <a:cubicBezTo>
                  <a:pt x="2382064" y="767955"/>
                  <a:pt x="2381704" y="768675"/>
                  <a:pt x="2380984" y="769395"/>
                </a:cubicBezTo>
                <a:cubicBezTo>
                  <a:pt x="2353259" y="790628"/>
                  <a:pt x="2353979" y="816899"/>
                  <a:pt x="2369462" y="844970"/>
                </a:cubicBezTo>
                <a:cubicBezTo>
                  <a:pt x="2371983" y="848929"/>
                  <a:pt x="2372703" y="852888"/>
                  <a:pt x="2374503" y="857566"/>
                </a:cubicBezTo>
                <a:cubicBezTo>
                  <a:pt x="2370902" y="860445"/>
                  <a:pt x="2367662" y="862605"/>
                  <a:pt x="2364421" y="865124"/>
                </a:cubicBezTo>
                <a:cubicBezTo>
                  <a:pt x="2365141" y="868363"/>
                  <a:pt x="2367662" y="873401"/>
                  <a:pt x="2366582" y="874841"/>
                </a:cubicBezTo>
                <a:cubicBezTo>
                  <a:pt x="2353259" y="887797"/>
                  <a:pt x="2357580" y="905431"/>
                  <a:pt x="2353619" y="920906"/>
                </a:cubicBezTo>
                <a:cubicBezTo>
                  <a:pt x="2351459" y="929543"/>
                  <a:pt x="2330215" y="948977"/>
                  <a:pt x="2321214" y="948617"/>
                </a:cubicBezTo>
                <a:cubicBezTo>
                  <a:pt x="2318693" y="948257"/>
                  <a:pt x="2315093" y="946098"/>
                  <a:pt x="2313653" y="943219"/>
                </a:cubicBezTo>
                <a:cubicBezTo>
                  <a:pt x="2306091" y="928464"/>
                  <a:pt x="2298530" y="912989"/>
                  <a:pt x="2290969" y="897513"/>
                </a:cubicBezTo>
                <a:cubicBezTo>
                  <a:pt x="2288808" y="892835"/>
                  <a:pt x="2288088" y="887437"/>
                  <a:pt x="2285928" y="882758"/>
                </a:cubicBezTo>
                <a:cubicBezTo>
                  <a:pt x="2278727" y="864404"/>
                  <a:pt x="2273686" y="862605"/>
                  <a:pt x="2261804" y="878799"/>
                </a:cubicBezTo>
                <a:cubicBezTo>
                  <a:pt x="2253162" y="890676"/>
                  <a:pt x="2242721" y="894275"/>
                  <a:pt x="2229398" y="892835"/>
                </a:cubicBezTo>
                <a:cubicBezTo>
                  <a:pt x="2220397" y="892115"/>
                  <a:pt x="2213196" y="889956"/>
                  <a:pt x="2216796" y="877720"/>
                </a:cubicBezTo>
                <a:cubicBezTo>
                  <a:pt x="2217876" y="875201"/>
                  <a:pt x="2215356" y="871962"/>
                  <a:pt x="2215356" y="869083"/>
                </a:cubicBezTo>
                <a:cubicBezTo>
                  <a:pt x="2214636" y="865124"/>
                  <a:pt x="2213556" y="860445"/>
                  <a:pt x="2215356" y="857566"/>
                </a:cubicBezTo>
                <a:cubicBezTo>
                  <a:pt x="2219317" y="851448"/>
                  <a:pt x="2220397" y="846410"/>
                  <a:pt x="2215716" y="839572"/>
                </a:cubicBezTo>
                <a:cubicBezTo>
                  <a:pt x="2214276" y="837773"/>
                  <a:pt x="2217516" y="832374"/>
                  <a:pt x="2218597" y="827336"/>
                </a:cubicBezTo>
                <a:cubicBezTo>
                  <a:pt x="2211755" y="818699"/>
                  <a:pt x="2211395" y="810781"/>
                  <a:pt x="2221477" y="802144"/>
                </a:cubicBezTo>
                <a:cubicBezTo>
                  <a:pt x="2236600" y="789908"/>
                  <a:pt x="2252442" y="779471"/>
                  <a:pt x="2268645" y="767955"/>
                </a:cubicBezTo>
                <a:cubicBezTo>
                  <a:pt x="2260364" y="759318"/>
                  <a:pt x="2268645" y="751400"/>
                  <a:pt x="2275846" y="744562"/>
                </a:cubicBezTo>
                <a:cubicBezTo>
                  <a:pt x="2287368" y="733406"/>
                  <a:pt x="2293129" y="720090"/>
                  <a:pt x="2297810" y="705335"/>
                </a:cubicBezTo>
                <a:cubicBezTo>
                  <a:pt x="2302131" y="692739"/>
                  <a:pt x="2310052" y="681583"/>
                  <a:pt x="2316533" y="670066"/>
                </a:cubicBezTo>
                <a:cubicBezTo>
                  <a:pt x="2324454" y="656391"/>
                  <a:pt x="2331296" y="642355"/>
                  <a:pt x="2341017" y="630839"/>
                </a:cubicBezTo>
                <a:cubicBezTo>
                  <a:pt x="2349299" y="620402"/>
                  <a:pt x="2361181" y="612485"/>
                  <a:pt x="2371622" y="603848"/>
                </a:cubicBezTo>
                <a:cubicBezTo>
                  <a:pt x="2373423" y="602048"/>
                  <a:pt x="2377383" y="602768"/>
                  <a:pt x="2378104" y="600968"/>
                </a:cubicBezTo>
                <a:cubicBezTo>
                  <a:pt x="2386025" y="584774"/>
                  <a:pt x="2405108" y="586933"/>
                  <a:pt x="2416270" y="576496"/>
                </a:cubicBezTo>
                <a:cubicBezTo>
                  <a:pt x="2418790" y="574337"/>
                  <a:pt x="2424551" y="575777"/>
                  <a:pt x="2428872" y="575057"/>
                </a:cubicBezTo>
                <a:cubicBezTo>
                  <a:pt x="2434273" y="573977"/>
                  <a:pt x="2440034" y="572897"/>
                  <a:pt x="2445435" y="570738"/>
                </a:cubicBezTo>
                <a:cubicBezTo>
                  <a:pt x="2448315" y="569658"/>
                  <a:pt x="2452636" y="565340"/>
                  <a:pt x="2452996" y="565340"/>
                </a:cubicBezTo>
                <a:cubicBezTo>
                  <a:pt x="2460558" y="573977"/>
                  <a:pt x="2471719" y="568219"/>
                  <a:pt x="2479641" y="572538"/>
                </a:cubicBezTo>
                <a:cubicBezTo>
                  <a:pt x="2483961" y="574697"/>
                  <a:pt x="2484682" y="583334"/>
                  <a:pt x="2487202" y="588732"/>
                </a:cubicBezTo>
                <a:cubicBezTo>
                  <a:pt x="2486122" y="589812"/>
                  <a:pt x="2485402" y="590532"/>
                  <a:pt x="2484322" y="591252"/>
                </a:cubicBezTo>
                <a:cubicBezTo>
                  <a:pt x="2501244" y="595930"/>
                  <a:pt x="2518167" y="603488"/>
                  <a:pt x="2535090" y="604927"/>
                </a:cubicBezTo>
                <a:cubicBezTo>
                  <a:pt x="2578658" y="608526"/>
                  <a:pt x="2606382" y="632638"/>
                  <a:pt x="2625105" y="668987"/>
                </a:cubicBezTo>
                <a:cubicBezTo>
                  <a:pt x="2629786" y="677984"/>
                  <a:pt x="2620065" y="683022"/>
                  <a:pt x="2613223" y="686981"/>
                </a:cubicBezTo>
                <a:cubicBezTo>
                  <a:pt x="2596300" y="695618"/>
                  <a:pt x="2579738" y="687701"/>
                  <a:pt x="2563175" y="684102"/>
                </a:cubicBezTo>
                <a:cubicBezTo>
                  <a:pt x="2554173" y="681943"/>
                  <a:pt x="2545892" y="678704"/>
                  <a:pt x="2537250" y="676184"/>
                </a:cubicBezTo>
                <a:cubicBezTo>
                  <a:pt x="2536890" y="677264"/>
                  <a:pt x="2536170" y="678344"/>
                  <a:pt x="2535450" y="679423"/>
                </a:cubicBezTo>
                <a:cubicBezTo>
                  <a:pt x="2538331" y="682302"/>
                  <a:pt x="2541931" y="684822"/>
                  <a:pt x="2544452" y="688061"/>
                </a:cubicBezTo>
                <a:cubicBezTo>
                  <a:pt x="2551293" y="698137"/>
                  <a:pt x="2559934" y="707494"/>
                  <a:pt x="2563535" y="718651"/>
                </a:cubicBezTo>
                <a:cubicBezTo>
                  <a:pt x="2568936" y="734486"/>
                  <a:pt x="2581538" y="738804"/>
                  <a:pt x="2593780" y="744922"/>
                </a:cubicBezTo>
                <a:cubicBezTo>
                  <a:pt x="2594500" y="745282"/>
                  <a:pt x="2596300" y="744922"/>
                  <a:pt x="2597381" y="744562"/>
                </a:cubicBezTo>
                <a:cubicBezTo>
                  <a:pt x="2598101" y="744562"/>
                  <a:pt x="2598461" y="743483"/>
                  <a:pt x="2600261" y="742043"/>
                </a:cubicBezTo>
                <a:cubicBezTo>
                  <a:pt x="2595580" y="735565"/>
                  <a:pt x="2590900" y="728728"/>
                  <a:pt x="2586579" y="722250"/>
                </a:cubicBezTo>
                <a:cubicBezTo>
                  <a:pt x="2586939" y="721170"/>
                  <a:pt x="2587659" y="720090"/>
                  <a:pt x="2588019" y="718651"/>
                </a:cubicBezTo>
                <a:cubicBezTo>
                  <a:pt x="2595220" y="720090"/>
                  <a:pt x="2602422" y="720450"/>
                  <a:pt x="2609623" y="722609"/>
                </a:cubicBezTo>
                <a:cubicBezTo>
                  <a:pt x="2623665" y="727288"/>
                  <a:pt x="2625465" y="726928"/>
                  <a:pt x="2626906" y="712893"/>
                </a:cubicBezTo>
                <a:cubicBezTo>
                  <a:pt x="2628706" y="695978"/>
                  <a:pt x="2634827" y="684462"/>
                  <a:pt x="2653550" y="680863"/>
                </a:cubicBezTo>
                <a:cubicBezTo>
                  <a:pt x="2667593" y="677984"/>
                  <a:pt x="2668673" y="671866"/>
                  <a:pt x="2665432" y="657830"/>
                </a:cubicBezTo>
                <a:cubicBezTo>
                  <a:pt x="2663272" y="648473"/>
                  <a:pt x="2661112" y="638756"/>
                  <a:pt x="2660751" y="629399"/>
                </a:cubicBezTo>
                <a:cubicBezTo>
                  <a:pt x="2660751" y="625441"/>
                  <a:pt x="2665432" y="621482"/>
                  <a:pt x="2667953" y="617523"/>
                </a:cubicBezTo>
                <a:cubicBezTo>
                  <a:pt x="2672994" y="621842"/>
                  <a:pt x="2678394" y="625800"/>
                  <a:pt x="2683075" y="630839"/>
                </a:cubicBezTo>
                <a:cubicBezTo>
                  <a:pt x="2684155" y="631919"/>
                  <a:pt x="2682355" y="636237"/>
                  <a:pt x="2681995" y="639116"/>
                </a:cubicBezTo>
                <a:cubicBezTo>
                  <a:pt x="2680195" y="645594"/>
                  <a:pt x="2680195" y="651352"/>
                  <a:pt x="2687396" y="655671"/>
                </a:cubicBezTo>
                <a:cubicBezTo>
                  <a:pt x="2695317" y="660349"/>
                  <a:pt x="2699998" y="655671"/>
                  <a:pt x="2704679" y="651352"/>
                </a:cubicBezTo>
                <a:cubicBezTo>
                  <a:pt x="2713680" y="641276"/>
                  <a:pt x="2721962" y="630479"/>
                  <a:pt x="2731683" y="621122"/>
                </a:cubicBezTo>
                <a:cubicBezTo>
                  <a:pt x="2743205" y="610685"/>
                  <a:pt x="2756888" y="605287"/>
                  <a:pt x="2773090" y="611405"/>
                </a:cubicBezTo>
                <a:cubicBezTo>
                  <a:pt x="2777771" y="613205"/>
                  <a:pt x="2784252" y="611045"/>
                  <a:pt x="2788933" y="608526"/>
                </a:cubicBezTo>
                <a:cubicBezTo>
                  <a:pt x="2804416" y="600968"/>
                  <a:pt x="2818458" y="593051"/>
                  <a:pt x="2836821" y="599529"/>
                </a:cubicBezTo>
                <a:cubicBezTo>
                  <a:pt x="2844022" y="602408"/>
                  <a:pt x="2850504" y="591252"/>
                  <a:pt x="2846903" y="582974"/>
                </a:cubicBezTo>
                <a:cubicBezTo>
                  <a:pt x="2840062" y="565340"/>
                  <a:pt x="2844022" y="560301"/>
                  <a:pt x="2863466" y="561381"/>
                </a:cubicBezTo>
                <a:cubicBezTo>
                  <a:pt x="2886510" y="562461"/>
                  <a:pt x="2906313" y="573257"/>
                  <a:pt x="2926476" y="583334"/>
                </a:cubicBezTo>
                <a:cubicBezTo>
                  <a:pt x="2931517" y="585853"/>
                  <a:pt x="2936558" y="588013"/>
                  <a:pt x="2941959" y="590892"/>
                </a:cubicBezTo>
                <a:cubicBezTo>
                  <a:pt x="2948440" y="581535"/>
                  <a:pt x="2942679" y="576856"/>
                  <a:pt x="2936918" y="573257"/>
                </a:cubicBezTo>
                <a:cubicBezTo>
                  <a:pt x="2921436" y="562821"/>
                  <a:pt x="2908473" y="550225"/>
                  <a:pt x="2905233" y="531511"/>
                </a:cubicBezTo>
                <a:cubicBezTo>
                  <a:pt x="2902352" y="516755"/>
                  <a:pt x="2903433" y="501640"/>
                  <a:pt x="2903433" y="486525"/>
                </a:cubicBezTo>
                <a:cubicBezTo>
                  <a:pt x="2903433" y="478608"/>
                  <a:pt x="2905953" y="470330"/>
                  <a:pt x="2905593" y="462053"/>
                </a:cubicBezTo>
                <a:cubicBezTo>
                  <a:pt x="2905233" y="450896"/>
                  <a:pt x="2911714" y="448017"/>
                  <a:pt x="2920355" y="446578"/>
                </a:cubicBezTo>
                <a:cubicBezTo>
                  <a:pt x="2928637" y="445138"/>
                  <a:pt x="2935838" y="445498"/>
                  <a:pt x="2940519" y="455575"/>
                </a:cubicBezTo>
                <a:cubicBezTo>
                  <a:pt x="2955641" y="490484"/>
                  <a:pt x="2972204" y="525033"/>
                  <a:pt x="2988407" y="560301"/>
                </a:cubicBezTo>
                <a:cubicBezTo>
                  <a:pt x="2989487" y="562461"/>
                  <a:pt x="2990567" y="565700"/>
                  <a:pt x="2992368" y="567499"/>
                </a:cubicBezTo>
                <a:cubicBezTo>
                  <a:pt x="3008210" y="585134"/>
                  <a:pt x="3003529" y="605647"/>
                  <a:pt x="2997768" y="624361"/>
                </a:cubicBezTo>
                <a:cubicBezTo>
                  <a:pt x="2995968" y="630479"/>
                  <a:pt x="2985886" y="634438"/>
                  <a:pt x="2980125" y="639116"/>
                </a:cubicBezTo>
                <a:cubicBezTo>
                  <a:pt x="2993808" y="650273"/>
                  <a:pt x="3007490" y="647034"/>
                  <a:pt x="3014691" y="627960"/>
                </a:cubicBezTo>
                <a:cubicBezTo>
                  <a:pt x="3019732" y="615364"/>
                  <a:pt x="3024413" y="603128"/>
                  <a:pt x="3018652" y="589092"/>
                </a:cubicBezTo>
                <a:cubicBezTo>
                  <a:pt x="3016852" y="584054"/>
                  <a:pt x="3017932" y="577576"/>
                  <a:pt x="3019012" y="571818"/>
                </a:cubicBezTo>
                <a:cubicBezTo>
                  <a:pt x="3021172" y="561741"/>
                  <a:pt x="3029814" y="559582"/>
                  <a:pt x="3037735" y="566779"/>
                </a:cubicBezTo>
                <a:cubicBezTo>
                  <a:pt x="3042416" y="571458"/>
                  <a:pt x="3047457" y="575777"/>
                  <a:pt x="3053218" y="579015"/>
                </a:cubicBezTo>
                <a:cubicBezTo>
                  <a:pt x="3051778" y="567499"/>
                  <a:pt x="3044216" y="560661"/>
                  <a:pt x="3033775" y="557782"/>
                </a:cubicBezTo>
                <a:cubicBezTo>
                  <a:pt x="3028374" y="556343"/>
                  <a:pt x="3022613" y="556343"/>
                  <a:pt x="3016852" y="556703"/>
                </a:cubicBezTo>
                <a:cubicBezTo>
                  <a:pt x="2999569" y="557782"/>
                  <a:pt x="2992007" y="554543"/>
                  <a:pt x="2989487" y="537989"/>
                </a:cubicBezTo>
                <a:cubicBezTo>
                  <a:pt x="2987327" y="522873"/>
                  <a:pt x="2982286" y="509558"/>
                  <a:pt x="2973284" y="497682"/>
                </a:cubicBezTo>
                <a:cubicBezTo>
                  <a:pt x="2965003" y="486885"/>
                  <a:pt x="2967163" y="477528"/>
                  <a:pt x="2978325" y="468171"/>
                </a:cubicBezTo>
                <a:cubicBezTo>
                  <a:pt x="2986607" y="478967"/>
                  <a:pt x="2995968" y="488324"/>
                  <a:pt x="3010011" y="489404"/>
                </a:cubicBezTo>
                <a:cubicBezTo>
                  <a:pt x="3010731" y="488324"/>
                  <a:pt x="3011091" y="487605"/>
                  <a:pt x="3011811" y="486525"/>
                </a:cubicBezTo>
                <a:cubicBezTo>
                  <a:pt x="3007130" y="484006"/>
                  <a:pt x="3002809" y="481487"/>
                  <a:pt x="2998849" y="478608"/>
                </a:cubicBezTo>
                <a:cubicBezTo>
                  <a:pt x="2996688" y="476808"/>
                  <a:pt x="2994528" y="473569"/>
                  <a:pt x="2994168" y="470690"/>
                </a:cubicBezTo>
                <a:cubicBezTo>
                  <a:pt x="2994168" y="469610"/>
                  <a:pt x="2998489" y="467811"/>
                  <a:pt x="3000289" y="466012"/>
                </a:cubicBezTo>
                <a:cubicBezTo>
                  <a:pt x="3003529" y="462773"/>
                  <a:pt x="3008570" y="459894"/>
                  <a:pt x="3009290" y="455935"/>
                </a:cubicBezTo>
                <a:cubicBezTo>
                  <a:pt x="3011091" y="446938"/>
                  <a:pt x="3016132" y="444778"/>
                  <a:pt x="3023333" y="447298"/>
                </a:cubicBezTo>
                <a:cubicBezTo>
                  <a:pt x="3037735" y="452336"/>
                  <a:pt x="3052498" y="457374"/>
                  <a:pt x="3066900" y="463492"/>
                </a:cubicBezTo>
                <a:cubicBezTo>
                  <a:pt x="3070501" y="465292"/>
                  <a:pt x="3074101" y="471770"/>
                  <a:pt x="3074101" y="476448"/>
                </a:cubicBezTo>
                <a:cubicBezTo>
                  <a:pt x="3074101" y="492643"/>
                  <a:pt x="3087064" y="499481"/>
                  <a:pt x="3097145" y="508118"/>
                </a:cubicBezTo>
                <a:cubicBezTo>
                  <a:pt x="3089224" y="486165"/>
                  <a:pt x="3082743" y="463852"/>
                  <a:pt x="3060779" y="450177"/>
                </a:cubicBezTo>
                <a:cubicBezTo>
                  <a:pt x="3051057" y="444419"/>
                  <a:pt x="3041336" y="437941"/>
                  <a:pt x="3033775" y="430023"/>
                </a:cubicBezTo>
                <a:cubicBezTo>
                  <a:pt x="3028014" y="423905"/>
                  <a:pt x="3025493" y="414908"/>
                  <a:pt x="3023333" y="406991"/>
                </a:cubicBezTo>
                <a:cubicBezTo>
                  <a:pt x="3022613" y="404831"/>
                  <a:pt x="3026573" y="399073"/>
                  <a:pt x="3029454" y="397993"/>
                </a:cubicBezTo>
                <a:cubicBezTo>
                  <a:pt x="3043136" y="393675"/>
                  <a:pt x="3057539" y="390796"/>
                  <a:pt x="3071221" y="386837"/>
                </a:cubicBezTo>
                <a:cubicBezTo>
                  <a:pt x="3075182" y="385757"/>
                  <a:pt x="3079142" y="383958"/>
                  <a:pt x="3082743" y="382158"/>
                </a:cubicBezTo>
                <a:cubicBezTo>
                  <a:pt x="3080943" y="378560"/>
                  <a:pt x="3079862" y="374241"/>
                  <a:pt x="3076982" y="371362"/>
                </a:cubicBezTo>
                <a:cubicBezTo>
                  <a:pt x="3062939" y="358766"/>
                  <a:pt x="3060419" y="342211"/>
                  <a:pt x="3071941" y="327456"/>
                </a:cubicBezTo>
                <a:cubicBezTo>
                  <a:pt x="3082023" y="314860"/>
                  <a:pt x="3093545" y="302984"/>
                  <a:pt x="3104346" y="291108"/>
                </a:cubicBezTo>
                <a:cubicBezTo>
                  <a:pt x="3105787" y="289308"/>
                  <a:pt x="3107227" y="287149"/>
                  <a:pt x="3108307" y="284990"/>
                </a:cubicBezTo>
                <a:cubicBezTo>
                  <a:pt x="3112268" y="274913"/>
                  <a:pt x="3119109" y="272034"/>
                  <a:pt x="3129911" y="274193"/>
                </a:cubicBezTo>
                <a:cubicBezTo>
                  <a:pt x="3134952" y="275273"/>
                  <a:pt x="3142153" y="274553"/>
                  <a:pt x="3146114" y="271674"/>
                </a:cubicBezTo>
                <a:cubicBezTo>
                  <a:pt x="3155835" y="264476"/>
                  <a:pt x="3170238" y="261957"/>
                  <a:pt x="3173118" y="247202"/>
                </a:cubicBezTo>
                <a:cubicBezTo>
                  <a:pt x="3174198" y="243243"/>
                  <a:pt x="3174198" y="238924"/>
                  <a:pt x="3172758" y="234966"/>
                </a:cubicBezTo>
                <a:cubicBezTo>
                  <a:pt x="3170958" y="229927"/>
                  <a:pt x="3166277" y="225609"/>
                  <a:pt x="3164837" y="220210"/>
                </a:cubicBezTo>
                <a:cubicBezTo>
                  <a:pt x="3159436" y="202576"/>
                  <a:pt x="3163396" y="195018"/>
                  <a:pt x="3184640" y="179903"/>
                </a:cubicBezTo>
                <a:close/>
                <a:moveTo>
                  <a:pt x="2594901" y="175142"/>
                </a:moveTo>
                <a:cubicBezTo>
                  <a:pt x="2596303" y="175495"/>
                  <a:pt x="2597705" y="176200"/>
                  <a:pt x="2599107" y="176553"/>
                </a:cubicBezTo>
                <a:cubicBezTo>
                  <a:pt x="2599458" y="180787"/>
                  <a:pt x="2601561" y="185726"/>
                  <a:pt x="2599808" y="188548"/>
                </a:cubicBezTo>
                <a:cubicBezTo>
                  <a:pt x="2596303" y="195251"/>
                  <a:pt x="2591747" y="202306"/>
                  <a:pt x="2585788" y="206539"/>
                </a:cubicBezTo>
                <a:cubicBezTo>
                  <a:pt x="2581232" y="209714"/>
                  <a:pt x="2574923" y="200189"/>
                  <a:pt x="2578779" y="193134"/>
                </a:cubicBezTo>
                <a:cubicBezTo>
                  <a:pt x="2582634" y="186431"/>
                  <a:pt x="2589293" y="181139"/>
                  <a:pt x="2594901" y="175142"/>
                </a:cubicBezTo>
                <a:close/>
                <a:moveTo>
                  <a:pt x="2690811" y="156091"/>
                </a:moveTo>
                <a:cubicBezTo>
                  <a:pt x="2694173" y="159001"/>
                  <a:pt x="2697535" y="162275"/>
                  <a:pt x="2703138" y="167005"/>
                </a:cubicBezTo>
                <a:cubicBezTo>
                  <a:pt x="2699029" y="169551"/>
                  <a:pt x="2695667" y="173189"/>
                  <a:pt x="2694173" y="172461"/>
                </a:cubicBezTo>
                <a:cubicBezTo>
                  <a:pt x="2690438" y="171006"/>
                  <a:pt x="2686329" y="167732"/>
                  <a:pt x="2685208" y="164822"/>
                </a:cubicBezTo>
                <a:cubicBezTo>
                  <a:pt x="2684461" y="162639"/>
                  <a:pt x="2688944" y="159001"/>
                  <a:pt x="2690811" y="156091"/>
                </a:cubicBezTo>
                <a:close/>
                <a:moveTo>
                  <a:pt x="1201559" y="153155"/>
                </a:moveTo>
                <a:cubicBezTo>
                  <a:pt x="1207909" y="154251"/>
                  <a:pt x="1214259" y="165939"/>
                  <a:pt x="1216376" y="174341"/>
                </a:cubicBezTo>
                <a:cubicBezTo>
                  <a:pt x="1218845" y="183473"/>
                  <a:pt x="1208967" y="192239"/>
                  <a:pt x="1200853" y="191508"/>
                </a:cubicBezTo>
                <a:cubicBezTo>
                  <a:pt x="1187448" y="190413"/>
                  <a:pt x="1190623" y="180185"/>
                  <a:pt x="1189565" y="173245"/>
                </a:cubicBezTo>
                <a:cubicBezTo>
                  <a:pt x="1190270" y="163017"/>
                  <a:pt x="1192034" y="151329"/>
                  <a:pt x="1201559" y="153155"/>
                </a:cubicBezTo>
                <a:close/>
                <a:moveTo>
                  <a:pt x="955301" y="139541"/>
                </a:moveTo>
                <a:cubicBezTo>
                  <a:pt x="961781" y="137041"/>
                  <a:pt x="971501" y="142041"/>
                  <a:pt x="979061" y="144185"/>
                </a:cubicBezTo>
                <a:cubicBezTo>
                  <a:pt x="980501" y="144542"/>
                  <a:pt x="982301" y="148828"/>
                  <a:pt x="981941" y="150971"/>
                </a:cubicBezTo>
                <a:cubicBezTo>
                  <a:pt x="979781" y="162044"/>
                  <a:pt x="953141" y="184547"/>
                  <a:pt x="939462" y="185976"/>
                </a:cubicBezTo>
                <a:lnTo>
                  <a:pt x="939462" y="171331"/>
                </a:lnTo>
                <a:cubicBezTo>
                  <a:pt x="930462" y="177403"/>
                  <a:pt x="923262" y="182761"/>
                  <a:pt x="915342" y="187405"/>
                </a:cubicBezTo>
                <a:cubicBezTo>
                  <a:pt x="904182" y="193834"/>
                  <a:pt x="893743" y="191334"/>
                  <a:pt x="887263" y="180618"/>
                </a:cubicBezTo>
                <a:cubicBezTo>
                  <a:pt x="885823" y="178475"/>
                  <a:pt x="887263" y="172760"/>
                  <a:pt x="889063" y="171688"/>
                </a:cubicBezTo>
                <a:cubicBezTo>
                  <a:pt x="910662" y="160615"/>
                  <a:pt x="932622" y="148828"/>
                  <a:pt x="955301" y="139541"/>
                </a:cubicBezTo>
                <a:close/>
                <a:moveTo>
                  <a:pt x="1034437" y="137747"/>
                </a:moveTo>
                <a:cubicBezTo>
                  <a:pt x="1042131" y="138453"/>
                  <a:pt x="1049457" y="140922"/>
                  <a:pt x="1060082" y="143745"/>
                </a:cubicBezTo>
                <a:cubicBezTo>
                  <a:pt x="1053487" y="152211"/>
                  <a:pt x="1049824" y="158914"/>
                  <a:pt x="1043962" y="162795"/>
                </a:cubicBezTo>
                <a:cubicBezTo>
                  <a:pt x="1039200" y="165264"/>
                  <a:pt x="1031507" y="164911"/>
                  <a:pt x="1025645" y="163500"/>
                </a:cubicBezTo>
                <a:cubicBezTo>
                  <a:pt x="1024180" y="163147"/>
                  <a:pt x="1022348" y="155739"/>
                  <a:pt x="1023081" y="151506"/>
                </a:cubicBezTo>
                <a:cubicBezTo>
                  <a:pt x="1024180" y="145156"/>
                  <a:pt x="1024912" y="137042"/>
                  <a:pt x="1034437" y="137747"/>
                </a:cubicBezTo>
                <a:close/>
                <a:moveTo>
                  <a:pt x="2710227" y="124341"/>
                </a:moveTo>
                <a:cubicBezTo>
                  <a:pt x="2712425" y="126199"/>
                  <a:pt x="2715723" y="127685"/>
                  <a:pt x="2716822" y="129914"/>
                </a:cubicBezTo>
                <a:cubicBezTo>
                  <a:pt x="2719020" y="137344"/>
                  <a:pt x="2715723" y="141060"/>
                  <a:pt x="2705098" y="141431"/>
                </a:cubicBezTo>
                <a:cubicBezTo>
                  <a:pt x="2706930" y="134744"/>
                  <a:pt x="2708395" y="129542"/>
                  <a:pt x="2710227" y="124341"/>
                </a:cubicBezTo>
                <a:close/>
                <a:moveTo>
                  <a:pt x="3123277" y="120403"/>
                </a:moveTo>
                <a:cubicBezTo>
                  <a:pt x="3132029" y="123675"/>
                  <a:pt x="3141147" y="127311"/>
                  <a:pt x="3149535" y="131675"/>
                </a:cubicBezTo>
                <a:cubicBezTo>
                  <a:pt x="3160476" y="137493"/>
                  <a:pt x="3161935" y="146220"/>
                  <a:pt x="3153547" y="155310"/>
                </a:cubicBezTo>
                <a:cubicBezTo>
                  <a:pt x="3146982" y="162583"/>
                  <a:pt x="3139688" y="169491"/>
                  <a:pt x="3132029" y="175309"/>
                </a:cubicBezTo>
                <a:cubicBezTo>
                  <a:pt x="3124371" y="181128"/>
                  <a:pt x="3117806" y="179309"/>
                  <a:pt x="3115253" y="169491"/>
                </a:cubicBezTo>
                <a:cubicBezTo>
                  <a:pt x="3112701" y="157128"/>
                  <a:pt x="3110512" y="144402"/>
                  <a:pt x="3109054" y="136766"/>
                </a:cubicBezTo>
                <a:cubicBezTo>
                  <a:pt x="3108324" y="119675"/>
                  <a:pt x="3112336" y="116403"/>
                  <a:pt x="3123277" y="120403"/>
                </a:cubicBezTo>
                <a:close/>
                <a:moveTo>
                  <a:pt x="3624817" y="112093"/>
                </a:moveTo>
                <a:cubicBezTo>
                  <a:pt x="3631316" y="111368"/>
                  <a:pt x="3639620" y="113906"/>
                  <a:pt x="3644314" y="118258"/>
                </a:cubicBezTo>
                <a:cubicBezTo>
                  <a:pt x="3648285" y="122247"/>
                  <a:pt x="3654062" y="130224"/>
                  <a:pt x="3646119" y="137477"/>
                </a:cubicBezTo>
                <a:cubicBezTo>
                  <a:pt x="3635287" y="146905"/>
                  <a:pt x="3625178" y="157059"/>
                  <a:pt x="3614707" y="166487"/>
                </a:cubicBezTo>
                <a:cubicBezTo>
                  <a:pt x="3600626" y="178453"/>
                  <a:pt x="3587989" y="179541"/>
                  <a:pt x="3575352" y="166124"/>
                </a:cubicBezTo>
                <a:cubicBezTo>
                  <a:pt x="3567048" y="157784"/>
                  <a:pt x="3561271" y="145455"/>
                  <a:pt x="3556217" y="134213"/>
                </a:cubicBezTo>
                <a:cubicBezTo>
                  <a:pt x="3554411" y="130224"/>
                  <a:pt x="3556578" y="122247"/>
                  <a:pt x="3560188" y="118983"/>
                </a:cubicBezTo>
                <a:cubicBezTo>
                  <a:pt x="3562354" y="116445"/>
                  <a:pt x="3569576" y="118258"/>
                  <a:pt x="3574630" y="119708"/>
                </a:cubicBezTo>
                <a:cubicBezTo>
                  <a:pt x="3578602" y="120433"/>
                  <a:pt x="3582573" y="122609"/>
                  <a:pt x="3586184" y="124785"/>
                </a:cubicBezTo>
                <a:cubicBezTo>
                  <a:pt x="3595210" y="108467"/>
                  <a:pt x="3599543" y="108467"/>
                  <a:pt x="3610736" y="122609"/>
                </a:cubicBezTo>
                <a:cubicBezTo>
                  <a:pt x="3613263" y="125873"/>
                  <a:pt x="3616152" y="129136"/>
                  <a:pt x="3620845" y="135301"/>
                </a:cubicBezTo>
                <a:cubicBezTo>
                  <a:pt x="3620484" y="130224"/>
                  <a:pt x="3620484" y="128411"/>
                  <a:pt x="3620123" y="126961"/>
                </a:cubicBezTo>
                <a:cubicBezTo>
                  <a:pt x="3618679" y="121159"/>
                  <a:pt x="3616152" y="113181"/>
                  <a:pt x="3624817" y="112093"/>
                </a:cubicBezTo>
                <a:close/>
                <a:moveTo>
                  <a:pt x="3699885" y="110054"/>
                </a:moveTo>
                <a:cubicBezTo>
                  <a:pt x="3703853" y="111104"/>
                  <a:pt x="3707822" y="111104"/>
                  <a:pt x="3710708" y="112855"/>
                </a:cubicBezTo>
                <a:cubicBezTo>
                  <a:pt x="3713595" y="114957"/>
                  <a:pt x="3717563" y="118458"/>
                  <a:pt x="3717563" y="121260"/>
                </a:cubicBezTo>
                <a:cubicBezTo>
                  <a:pt x="3717203" y="124062"/>
                  <a:pt x="3713234" y="128264"/>
                  <a:pt x="3709987" y="129314"/>
                </a:cubicBezTo>
                <a:cubicBezTo>
                  <a:pt x="3698802" y="133517"/>
                  <a:pt x="3688339" y="130015"/>
                  <a:pt x="3679320" y="122661"/>
                </a:cubicBezTo>
                <a:cubicBezTo>
                  <a:pt x="3678237" y="121960"/>
                  <a:pt x="3679320" y="115307"/>
                  <a:pt x="3681124" y="114606"/>
                </a:cubicBezTo>
                <a:cubicBezTo>
                  <a:pt x="3686896" y="112505"/>
                  <a:pt x="3693751" y="111455"/>
                  <a:pt x="3699885" y="110054"/>
                </a:cubicBezTo>
                <a:close/>
                <a:moveTo>
                  <a:pt x="1065546" y="109721"/>
                </a:moveTo>
                <a:cubicBezTo>
                  <a:pt x="1070236" y="109075"/>
                  <a:pt x="1074650" y="110090"/>
                  <a:pt x="1078512" y="114890"/>
                </a:cubicBezTo>
                <a:cubicBezTo>
                  <a:pt x="1080719" y="117474"/>
                  <a:pt x="1078512" y="127073"/>
                  <a:pt x="1075201" y="130765"/>
                </a:cubicBezTo>
                <a:cubicBezTo>
                  <a:pt x="1070419" y="136672"/>
                  <a:pt x="1059384" y="129288"/>
                  <a:pt x="1050924" y="114521"/>
                </a:cubicBezTo>
                <a:cubicBezTo>
                  <a:pt x="1055890" y="112675"/>
                  <a:pt x="1060856" y="110367"/>
                  <a:pt x="1065546" y="109721"/>
                </a:cubicBezTo>
                <a:close/>
                <a:moveTo>
                  <a:pt x="1148175" y="103704"/>
                </a:moveTo>
                <a:cubicBezTo>
                  <a:pt x="1164957" y="109503"/>
                  <a:pt x="1178091" y="119651"/>
                  <a:pt x="1182834" y="136324"/>
                </a:cubicBezTo>
                <a:cubicBezTo>
                  <a:pt x="1188671" y="158070"/>
                  <a:pt x="1174078" y="170031"/>
                  <a:pt x="1159849" y="182717"/>
                </a:cubicBezTo>
                <a:cubicBezTo>
                  <a:pt x="1149999" y="168581"/>
                  <a:pt x="1140878" y="155533"/>
                  <a:pt x="1130298" y="141035"/>
                </a:cubicBezTo>
                <a:cubicBezTo>
                  <a:pt x="1152188" y="136324"/>
                  <a:pt x="1141608" y="117114"/>
                  <a:pt x="1148175" y="103704"/>
                </a:cubicBezTo>
                <a:close/>
                <a:moveTo>
                  <a:pt x="3048951" y="99414"/>
                </a:moveTo>
                <a:cubicBezTo>
                  <a:pt x="3049675" y="99414"/>
                  <a:pt x="3050036" y="100132"/>
                  <a:pt x="3050398" y="99773"/>
                </a:cubicBezTo>
                <a:cubicBezTo>
                  <a:pt x="3082598" y="92592"/>
                  <a:pt x="3078257" y="123832"/>
                  <a:pt x="3089834" y="138195"/>
                </a:cubicBezTo>
                <a:cubicBezTo>
                  <a:pt x="3095261" y="144658"/>
                  <a:pt x="3088025" y="152558"/>
                  <a:pt x="3080066" y="151481"/>
                </a:cubicBezTo>
                <a:cubicBezTo>
                  <a:pt x="3062338" y="148249"/>
                  <a:pt x="3044609" y="143581"/>
                  <a:pt x="3027605" y="137477"/>
                </a:cubicBezTo>
                <a:cubicBezTo>
                  <a:pt x="3022901" y="135681"/>
                  <a:pt x="3021092" y="126345"/>
                  <a:pt x="3017836" y="120959"/>
                </a:cubicBezTo>
                <a:cubicBezTo>
                  <a:pt x="3020731" y="103005"/>
                  <a:pt x="3033032" y="94387"/>
                  <a:pt x="3048951" y="99414"/>
                </a:cubicBezTo>
                <a:close/>
                <a:moveTo>
                  <a:pt x="2994498" y="56323"/>
                </a:moveTo>
                <a:cubicBezTo>
                  <a:pt x="2998408" y="55822"/>
                  <a:pt x="3002495" y="57099"/>
                  <a:pt x="3006227" y="61294"/>
                </a:cubicBezTo>
                <a:cubicBezTo>
                  <a:pt x="3012269" y="67861"/>
                  <a:pt x="3018311" y="74428"/>
                  <a:pt x="3023286" y="81725"/>
                </a:cubicBezTo>
                <a:cubicBezTo>
                  <a:pt x="3025419" y="84278"/>
                  <a:pt x="3025419" y="89751"/>
                  <a:pt x="3024708" y="93399"/>
                </a:cubicBezTo>
                <a:cubicBezTo>
                  <a:pt x="3022220" y="101061"/>
                  <a:pt x="3001606" y="111276"/>
                  <a:pt x="2993787" y="108357"/>
                </a:cubicBezTo>
                <a:cubicBezTo>
                  <a:pt x="2982770" y="104709"/>
                  <a:pt x="2978505" y="95953"/>
                  <a:pt x="2979215" y="84278"/>
                </a:cubicBezTo>
                <a:cubicBezTo>
                  <a:pt x="2979215" y="83184"/>
                  <a:pt x="2979215" y="81725"/>
                  <a:pt x="2979215" y="80265"/>
                </a:cubicBezTo>
                <a:cubicBezTo>
                  <a:pt x="2978860" y="80265"/>
                  <a:pt x="2978505" y="80265"/>
                  <a:pt x="2978149" y="80265"/>
                </a:cubicBezTo>
                <a:cubicBezTo>
                  <a:pt x="2979926" y="74063"/>
                  <a:pt x="2979926" y="66037"/>
                  <a:pt x="2983836" y="62024"/>
                </a:cubicBezTo>
                <a:cubicBezTo>
                  <a:pt x="2986857" y="59105"/>
                  <a:pt x="2990589" y="56825"/>
                  <a:pt x="2994498" y="56323"/>
                </a:cubicBezTo>
                <a:close/>
                <a:moveTo>
                  <a:pt x="1305626" y="51163"/>
                </a:moveTo>
                <a:cubicBezTo>
                  <a:pt x="1307070" y="49728"/>
                  <a:pt x="1314293" y="50446"/>
                  <a:pt x="1315015" y="52240"/>
                </a:cubicBezTo>
                <a:cubicBezTo>
                  <a:pt x="1317543" y="56546"/>
                  <a:pt x="1318265" y="62287"/>
                  <a:pt x="1318987" y="67311"/>
                </a:cubicBezTo>
                <a:cubicBezTo>
                  <a:pt x="1321515" y="80230"/>
                  <a:pt x="1324042" y="93507"/>
                  <a:pt x="1325848" y="106425"/>
                </a:cubicBezTo>
                <a:cubicBezTo>
                  <a:pt x="1326931" y="112885"/>
                  <a:pt x="1326570" y="119344"/>
                  <a:pt x="1326931" y="125803"/>
                </a:cubicBezTo>
                <a:cubicBezTo>
                  <a:pt x="1327292" y="134415"/>
                  <a:pt x="1328376" y="143028"/>
                  <a:pt x="1328015" y="151640"/>
                </a:cubicBezTo>
                <a:cubicBezTo>
                  <a:pt x="1327292" y="156664"/>
                  <a:pt x="1325848" y="163123"/>
                  <a:pt x="1322237" y="165276"/>
                </a:cubicBezTo>
                <a:cubicBezTo>
                  <a:pt x="1314293" y="170659"/>
                  <a:pt x="1304543" y="173529"/>
                  <a:pt x="1295876" y="177118"/>
                </a:cubicBezTo>
                <a:cubicBezTo>
                  <a:pt x="1294071" y="177836"/>
                  <a:pt x="1291904" y="178194"/>
                  <a:pt x="1291182" y="179271"/>
                </a:cubicBezTo>
                <a:cubicBezTo>
                  <a:pt x="1284321" y="193984"/>
                  <a:pt x="1270599" y="195419"/>
                  <a:pt x="1256515" y="195061"/>
                </a:cubicBezTo>
                <a:cubicBezTo>
                  <a:pt x="1252904" y="195061"/>
                  <a:pt x="1246766" y="193266"/>
                  <a:pt x="1246404" y="191831"/>
                </a:cubicBezTo>
                <a:cubicBezTo>
                  <a:pt x="1245321" y="182142"/>
                  <a:pt x="1244599" y="172453"/>
                  <a:pt x="1245321" y="162764"/>
                </a:cubicBezTo>
                <a:cubicBezTo>
                  <a:pt x="1246043" y="153793"/>
                  <a:pt x="1253627" y="154152"/>
                  <a:pt x="1260126" y="154152"/>
                </a:cubicBezTo>
                <a:cubicBezTo>
                  <a:pt x="1262293" y="154152"/>
                  <a:pt x="1264460" y="152716"/>
                  <a:pt x="1264460" y="152716"/>
                </a:cubicBezTo>
                <a:cubicBezTo>
                  <a:pt x="1259043" y="144104"/>
                  <a:pt x="1248932" y="135133"/>
                  <a:pt x="1250015" y="127956"/>
                </a:cubicBezTo>
                <a:cubicBezTo>
                  <a:pt x="1251099" y="118267"/>
                  <a:pt x="1248571" y="98890"/>
                  <a:pt x="1271682" y="105708"/>
                </a:cubicBezTo>
                <a:cubicBezTo>
                  <a:pt x="1270237" y="100684"/>
                  <a:pt x="1268432" y="98172"/>
                  <a:pt x="1268432" y="95660"/>
                </a:cubicBezTo>
                <a:cubicBezTo>
                  <a:pt x="1269154" y="91713"/>
                  <a:pt x="1269154" y="85612"/>
                  <a:pt x="1271321" y="84536"/>
                </a:cubicBezTo>
                <a:cubicBezTo>
                  <a:pt x="1286848" y="77359"/>
                  <a:pt x="1294432" y="62287"/>
                  <a:pt x="1305626" y="51163"/>
                </a:cubicBezTo>
                <a:close/>
                <a:moveTo>
                  <a:pt x="1865255" y="42936"/>
                </a:moveTo>
                <a:cubicBezTo>
                  <a:pt x="1881801" y="46895"/>
                  <a:pt x="1897987" y="51575"/>
                  <a:pt x="1914532" y="56975"/>
                </a:cubicBezTo>
                <a:cubicBezTo>
                  <a:pt x="1917410" y="57695"/>
                  <a:pt x="1919208" y="63454"/>
                  <a:pt x="1921366" y="66694"/>
                </a:cubicBezTo>
                <a:cubicBezTo>
                  <a:pt x="1918129" y="68134"/>
                  <a:pt x="1914892" y="70654"/>
                  <a:pt x="1911295" y="70654"/>
                </a:cubicBezTo>
                <a:cubicBezTo>
                  <a:pt x="1898346" y="70654"/>
                  <a:pt x="1885398" y="69574"/>
                  <a:pt x="1872089" y="69934"/>
                </a:cubicBezTo>
                <a:cubicBezTo>
                  <a:pt x="1865255" y="70294"/>
                  <a:pt x="1858062" y="73174"/>
                  <a:pt x="1851228" y="74614"/>
                </a:cubicBezTo>
                <a:cubicBezTo>
                  <a:pt x="1851228" y="76054"/>
                  <a:pt x="1851587" y="77493"/>
                  <a:pt x="1851947" y="78573"/>
                </a:cubicBezTo>
                <a:cubicBezTo>
                  <a:pt x="1854465" y="78573"/>
                  <a:pt x="1856983" y="79293"/>
                  <a:pt x="1859500" y="79293"/>
                </a:cubicBezTo>
                <a:cubicBezTo>
                  <a:pt x="1881081" y="79293"/>
                  <a:pt x="1903382" y="79293"/>
                  <a:pt x="1925323" y="79293"/>
                </a:cubicBezTo>
                <a:cubicBezTo>
                  <a:pt x="1931078" y="79293"/>
                  <a:pt x="1935034" y="80733"/>
                  <a:pt x="1935753" y="88293"/>
                </a:cubicBezTo>
                <a:cubicBezTo>
                  <a:pt x="1936113" y="90813"/>
                  <a:pt x="1941508" y="94052"/>
                  <a:pt x="1944746" y="94772"/>
                </a:cubicBezTo>
                <a:cubicBezTo>
                  <a:pt x="1960212" y="96932"/>
                  <a:pt x="1956615" y="109171"/>
                  <a:pt x="1958054" y="118531"/>
                </a:cubicBezTo>
                <a:cubicBezTo>
                  <a:pt x="1959852" y="128970"/>
                  <a:pt x="1950860" y="127170"/>
                  <a:pt x="1944746" y="127530"/>
                </a:cubicBezTo>
                <a:cubicBezTo>
                  <a:pt x="1924963" y="128610"/>
                  <a:pt x="1904821" y="129330"/>
                  <a:pt x="1885038" y="131130"/>
                </a:cubicBezTo>
                <a:cubicBezTo>
                  <a:pt x="1875686" y="131850"/>
                  <a:pt x="1867054" y="135810"/>
                  <a:pt x="1858062" y="138330"/>
                </a:cubicBezTo>
                <a:cubicBezTo>
                  <a:pt x="1858062" y="139769"/>
                  <a:pt x="1858421" y="141569"/>
                  <a:pt x="1858781" y="143009"/>
                </a:cubicBezTo>
                <a:cubicBezTo>
                  <a:pt x="1863097" y="142289"/>
                  <a:pt x="1867413" y="141569"/>
                  <a:pt x="1871730" y="141209"/>
                </a:cubicBezTo>
                <a:cubicBezTo>
                  <a:pt x="1881441" y="139769"/>
                  <a:pt x="1891153" y="137610"/>
                  <a:pt x="1900505" y="137970"/>
                </a:cubicBezTo>
                <a:cubicBezTo>
                  <a:pt x="1914172" y="137970"/>
                  <a:pt x="1916331" y="141569"/>
                  <a:pt x="1914892" y="158848"/>
                </a:cubicBezTo>
                <a:cubicBezTo>
                  <a:pt x="1924244" y="155968"/>
                  <a:pt x="1932157" y="153089"/>
                  <a:pt x="1940070" y="150929"/>
                </a:cubicBezTo>
                <a:cubicBezTo>
                  <a:pt x="1944746" y="149849"/>
                  <a:pt x="1949421" y="150209"/>
                  <a:pt x="1953738" y="149849"/>
                </a:cubicBezTo>
                <a:cubicBezTo>
                  <a:pt x="1952659" y="154169"/>
                  <a:pt x="1952659" y="159208"/>
                  <a:pt x="1950141" y="163168"/>
                </a:cubicBezTo>
                <a:cubicBezTo>
                  <a:pt x="1945105" y="171807"/>
                  <a:pt x="1938631" y="179727"/>
                  <a:pt x="1930718" y="190167"/>
                </a:cubicBezTo>
                <a:cubicBezTo>
                  <a:pt x="1951939" y="180807"/>
                  <a:pt x="1970643" y="172887"/>
                  <a:pt x="1988627" y="163168"/>
                </a:cubicBezTo>
                <a:cubicBezTo>
                  <a:pt x="2007330" y="153449"/>
                  <a:pt x="2027832" y="161368"/>
                  <a:pt x="2032868" y="182607"/>
                </a:cubicBezTo>
                <a:cubicBezTo>
                  <a:pt x="2033227" y="184767"/>
                  <a:pt x="2031789" y="188727"/>
                  <a:pt x="2029990" y="189807"/>
                </a:cubicBezTo>
                <a:cubicBezTo>
                  <a:pt x="2017761" y="197006"/>
                  <a:pt x="2010567" y="212485"/>
                  <a:pt x="1994022" y="213925"/>
                </a:cubicBezTo>
                <a:cubicBezTo>
                  <a:pt x="1993303" y="213925"/>
                  <a:pt x="1991864" y="214285"/>
                  <a:pt x="1991864" y="214645"/>
                </a:cubicBezTo>
                <a:cubicBezTo>
                  <a:pt x="1989346" y="230844"/>
                  <a:pt x="1975678" y="227964"/>
                  <a:pt x="1965247" y="231204"/>
                </a:cubicBezTo>
                <a:cubicBezTo>
                  <a:pt x="1963449" y="231564"/>
                  <a:pt x="1962370" y="233724"/>
                  <a:pt x="1959133" y="237324"/>
                </a:cubicBezTo>
                <a:cubicBezTo>
                  <a:pt x="1966686" y="238044"/>
                  <a:pt x="1972441" y="238764"/>
                  <a:pt x="1979994" y="239484"/>
                </a:cubicBezTo>
                <a:cubicBezTo>
                  <a:pt x="1978196" y="244163"/>
                  <a:pt x="1977117" y="247763"/>
                  <a:pt x="1976038" y="251363"/>
                </a:cubicBezTo>
                <a:cubicBezTo>
                  <a:pt x="1969564" y="267202"/>
                  <a:pt x="1963089" y="283041"/>
                  <a:pt x="1956615" y="298880"/>
                </a:cubicBezTo>
                <a:cubicBezTo>
                  <a:pt x="1953738" y="304999"/>
                  <a:pt x="1950141" y="310759"/>
                  <a:pt x="1946544" y="316159"/>
                </a:cubicBezTo>
                <a:cubicBezTo>
                  <a:pt x="1939710" y="325878"/>
                  <a:pt x="1941868" y="334878"/>
                  <a:pt x="1947623" y="343517"/>
                </a:cubicBezTo>
                <a:cubicBezTo>
                  <a:pt x="1961651" y="365476"/>
                  <a:pt x="1961651" y="365476"/>
                  <a:pt x="1937192" y="368715"/>
                </a:cubicBezTo>
                <a:cubicBezTo>
                  <a:pt x="1922805" y="370515"/>
                  <a:pt x="1920287" y="376635"/>
                  <a:pt x="1928560" y="388154"/>
                </a:cubicBezTo>
                <a:cubicBezTo>
                  <a:pt x="1932157" y="393554"/>
                  <a:pt x="1934674" y="400033"/>
                  <a:pt x="1936832" y="405793"/>
                </a:cubicBezTo>
                <a:cubicBezTo>
                  <a:pt x="1942228" y="419832"/>
                  <a:pt x="1941508" y="420552"/>
                  <a:pt x="1923884" y="423792"/>
                </a:cubicBezTo>
                <a:cubicBezTo>
                  <a:pt x="1927481" y="432791"/>
                  <a:pt x="1931078" y="441071"/>
                  <a:pt x="1935394" y="451510"/>
                </a:cubicBezTo>
                <a:cubicBezTo>
                  <a:pt x="1928560" y="453310"/>
                  <a:pt x="1921366" y="455470"/>
                  <a:pt x="1911655" y="457990"/>
                </a:cubicBezTo>
                <a:cubicBezTo>
                  <a:pt x="1913093" y="460870"/>
                  <a:pt x="1915252" y="465909"/>
                  <a:pt x="1918489" y="469869"/>
                </a:cubicBezTo>
                <a:cubicBezTo>
                  <a:pt x="1923884" y="477069"/>
                  <a:pt x="1921726" y="481748"/>
                  <a:pt x="1913453" y="482828"/>
                </a:cubicBezTo>
                <a:cubicBezTo>
                  <a:pt x="1904821" y="483908"/>
                  <a:pt x="1895469" y="487868"/>
                  <a:pt x="1888275" y="477069"/>
                </a:cubicBezTo>
                <a:cubicBezTo>
                  <a:pt x="1886836" y="474909"/>
                  <a:pt x="1878204" y="475629"/>
                  <a:pt x="1873168" y="477069"/>
                </a:cubicBezTo>
                <a:cubicBezTo>
                  <a:pt x="1868133" y="478869"/>
                  <a:pt x="1863457" y="482828"/>
                  <a:pt x="1858062" y="486068"/>
                </a:cubicBezTo>
                <a:cubicBezTo>
                  <a:pt x="1859860" y="489668"/>
                  <a:pt x="1860939" y="494708"/>
                  <a:pt x="1863097" y="499387"/>
                </a:cubicBezTo>
                <a:cubicBezTo>
                  <a:pt x="1867054" y="505507"/>
                  <a:pt x="1870651" y="513786"/>
                  <a:pt x="1876406" y="517386"/>
                </a:cubicBezTo>
                <a:cubicBezTo>
                  <a:pt x="1892591" y="527465"/>
                  <a:pt x="1897267" y="542944"/>
                  <a:pt x="1899785" y="559863"/>
                </a:cubicBezTo>
                <a:cubicBezTo>
                  <a:pt x="1900145" y="563463"/>
                  <a:pt x="1898706" y="569943"/>
                  <a:pt x="1896548" y="571023"/>
                </a:cubicBezTo>
                <a:cubicBezTo>
                  <a:pt x="1892951" y="572823"/>
                  <a:pt x="1886477" y="572463"/>
                  <a:pt x="1883239" y="570303"/>
                </a:cubicBezTo>
                <a:cubicBezTo>
                  <a:pt x="1874247" y="564183"/>
                  <a:pt x="1866334" y="556624"/>
                  <a:pt x="1857342" y="549784"/>
                </a:cubicBezTo>
                <a:cubicBezTo>
                  <a:pt x="1850149" y="556264"/>
                  <a:pt x="1860220" y="572823"/>
                  <a:pt x="1844394" y="573543"/>
                </a:cubicBezTo>
                <a:cubicBezTo>
                  <a:pt x="1840437" y="573543"/>
                  <a:pt x="1836840" y="569583"/>
                  <a:pt x="1833244" y="567423"/>
                </a:cubicBezTo>
                <a:cubicBezTo>
                  <a:pt x="1833603" y="565983"/>
                  <a:pt x="1834323" y="564543"/>
                  <a:pt x="1835042" y="563103"/>
                </a:cubicBezTo>
                <a:cubicBezTo>
                  <a:pt x="1831445" y="565983"/>
                  <a:pt x="1828208" y="568503"/>
                  <a:pt x="1822453" y="573543"/>
                </a:cubicBezTo>
                <a:cubicBezTo>
                  <a:pt x="1829647" y="577142"/>
                  <a:pt x="1834682" y="580742"/>
                  <a:pt x="1840078" y="582182"/>
                </a:cubicBezTo>
                <a:cubicBezTo>
                  <a:pt x="1846552" y="583622"/>
                  <a:pt x="1853746" y="583262"/>
                  <a:pt x="1860579" y="584342"/>
                </a:cubicBezTo>
                <a:cubicBezTo>
                  <a:pt x="1866694" y="585782"/>
                  <a:pt x="1872089" y="588662"/>
                  <a:pt x="1877844" y="590821"/>
                </a:cubicBezTo>
                <a:cubicBezTo>
                  <a:pt x="1874607" y="595861"/>
                  <a:pt x="1872449" y="603421"/>
                  <a:pt x="1867413" y="605940"/>
                </a:cubicBezTo>
                <a:cubicBezTo>
                  <a:pt x="1850149" y="615660"/>
                  <a:pt x="1831805" y="625019"/>
                  <a:pt x="1812742" y="631499"/>
                </a:cubicBezTo>
                <a:cubicBezTo>
                  <a:pt x="1801951" y="635459"/>
                  <a:pt x="1789003" y="632939"/>
                  <a:pt x="1777133" y="634739"/>
                </a:cubicBezTo>
                <a:cubicBezTo>
                  <a:pt x="1773177" y="635099"/>
                  <a:pt x="1769220" y="639058"/>
                  <a:pt x="1765983" y="642658"/>
                </a:cubicBezTo>
                <a:cubicBezTo>
                  <a:pt x="1755192" y="654537"/>
                  <a:pt x="1744762" y="667497"/>
                  <a:pt x="1732892" y="678296"/>
                </a:cubicBezTo>
                <a:cubicBezTo>
                  <a:pt x="1723900" y="686935"/>
                  <a:pt x="1713110" y="695215"/>
                  <a:pt x="1699082" y="686215"/>
                </a:cubicBezTo>
                <a:cubicBezTo>
                  <a:pt x="1697643" y="685135"/>
                  <a:pt x="1694766" y="685135"/>
                  <a:pt x="1693327" y="686215"/>
                </a:cubicBezTo>
                <a:cubicBezTo>
                  <a:pt x="1681817" y="693775"/>
                  <a:pt x="1670307" y="700974"/>
                  <a:pt x="1659157" y="709614"/>
                </a:cubicBezTo>
                <a:cubicBezTo>
                  <a:pt x="1654481" y="713574"/>
                  <a:pt x="1651964" y="720053"/>
                  <a:pt x="1648367" y="725453"/>
                </a:cubicBezTo>
                <a:cubicBezTo>
                  <a:pt x="1642252" y="736252"/>
                  <a:pt x="1636138" y="747412"/>
                  <a:pt x="1630383" y="758211"/>
                </a:cubicBezTo>
                <a:cubicBezTo>
                  <a:pt x="1626426" y="765050"/>
                  <a:pt x="1623189" y="771890"/>
                  <a:pt x="1619952" y="778730"/>
                </a:cubicBezTo>
                <a:cubicBezTo>
                  <a:pt x="1612758" y="795289"/>
                  <a:pt x="1605924" y="811488"/>
                  <a:pt x="1596932" y="832006"/>
                </a:cubicBezTo>
                <a:cubicBezTo>
                  <a:pt x="1589019" y="823367"/>
                  <a:pt x="1583624" y="817607"/>
                  <a:pt x="1577869" y="812207"/>
                </a:cubicBezTo>
                <a:cubicBezTo>
                  <a:pt x="1574632" y="809328"/>
                  <a:pt x="1571395" y="806088"/>
                  <a:pt x="1567438" y="805368"/>
                </a:cubicBezTo>
                <a:cubicBezTo>
                  <a:pt x="1550533" y="803208"/>
                  <a:pt x="1537584" y="796728"/>
                  <a:pt x="1534347" y="777650"/>
                </a:cubicBezTo>
                <a:cubicBezTo>
                  <a:pt x="1532909" y="769010"/>
                  <a:pt x="1528952" y="760731"/>
                  <a:pt x="1526794" y="751731"/>
                </a:cubicBezTo>
                <a:cubicBezTo>
                  <a:pt x="1523917" y="739852"/>
                  <a:pt x="1519600" y="726893"/>
                  <a:pt x="1534707" y="715734"/>
                </a:cubicBezTo>
                <a:cubicBezTo>
                  <a:pt x="1509529" y="710694"/>
                  <a:pt x="1519241" y="691975"/>
                  <a:pt x="1517802" y="679376"/>
                </a:cubicBezTo>
                <a:cubicBezTo>
                  <a:pt x="1516363" y="664257"/>
                  <a:pt x="1519960" y="649138"/>
                  <a:pt x="1521039" y="632939"/>
                </a:cubicBezTo>
                <a:cubicBezTo>
                  <a:pt x="1542980" y="635459"/>
                  <a:pt x="1547296" y="619620"/>
                  <a:pt x="1552691" y="604141"/>
                </a:cubicBezTo>
                <a:cubicBezTo>
                  <a:pt x="1553410" y="601981"/>
                  <a:pt x="1554490" y="599461"/>
                  <a:pt x="1555209" y="597301"/>
                </a:cubicBezTo>
                <a:cubicBezTo>
                  <a:pt x="1565640" y="570663"/>
                  <a:pt x="1565280" y="569583"/>
                  <a:pt x="1540822" y="554824"/>
                </a:cubicBezTo>
                <a:cubicBezTo>
                  <a:pt x="1538304" y="553384"/>
                  <a:pt x="1535067" y="551944"/>
                  <a:pt x="1533988" y="549424"/>
                </a:cubicBezTo>
                <a:cubicBezTo>
                  <a:pt x="1532909" y="546184"/>
                  <a:pt x="1531830" y="541865"/>
                  <a:pt x="1533628" y="538985"/>
                </a:cubicBezTo>
                <a:cubicBezTo>
                  <a:pt x="1534347" y="537545"/>
                  <a:pt x="1539743" y="537905"/>
                  <a:pt x="1542980" y="538265"/>
                </a:cubicBezTo>
                <a:cubicBezTo>
                  <a:pt x="1544418" y="538265"/>
                  <a:pt x="1545857" y="539705"/>
                  <a:pt x="1547296" y="540425"/>
                </a:cubicBezTo>
                <a:cubicBezTo>
                  <a:pt x="1552331" y="541865"/>
                  <a:pt x="1557007" y="543664"/>
                  <a:pt x="1561683" y="545104"/>
                </a:cubicBezTo>
                <a:cubicBezTo>
                  <a:pt x="1562403" y="539345"/>
                  <a:pt x="1563482" y="533585"/>
                  <a:pt x="1563482" y="527465"/>
                </a:cubicBezTo>
                <a:cubicBezTo>
                  <a:pt x="1563482" y="523506"/>
                  <a:pt x="1562403" y="519546"/>
                  <a:pt x="1560964" y="515586"/>
                </a:cubicBezTo>
                <a:cubicBezTo>
                  <a:pt x="1557007" y="508027"/>
                  <a:pt x="1552691" y="499747"/>
                  <a:pt x="1541901" y="508387"/>
                </a:cubicBezTo>
                <a:cubicBezTo>
                  <a:pt x="1538304" y="510906"/>
                  <a:pt x="1533268" y="511266"/>
                  <a:pt x="1526794" y="513426"/>
                </a:cubicBezTo>
                <a:cubicBezTo>
                  <a:pt x="1531110" y="500467"/>
                  <a:pt x="1535067" y="489668"/>
                  <a:pt x="1538304" y="479228"/>
                </a:cubicBezTo>
                <a:cubicBezTo>
                  <a:pt x="1545497" y="453670"/>
                  <a:pt x="1541541" y="428112"/>
                  <a:pt x="1538304" y="402913"/>
                </a:cubicBezTo>
                <a:cubicBezTo>
                  <a:pt x="1537225" y="393914"/>
                  <a:pt x="1533268" y="385274"/>
                  <a:pt x="1533628" y="376275"/>
                </a:cubicBezTo>
                <a:cubicBezTo>
                  <a:pt x="1533628" y="361876"/>
                  <a:pt x="1525715" y="354316"/>
                  <a:pt x="1514565" y="349277"/>
                </a:cubicBezTo>
                <a:cubicBezTo>
                  <a:pt x="1496221" y="340637"/>
                  <a:pt x="1477517" y="332718"/>
                  <a:pt x="1456296" y="332358"/>
                </a:cubicBezTo>
                <a:cubicBezTo>
                  <a:pt x="1438312" y="331998"/>
                  <a:pt x="1438312" y="329118"/>
                  <a:pt x="1436873" y="310039"/>
                </a:cubicBezTo>
                <a:cubicBezTo>
                  <a:pt x="1436873" y="303200"/>
                  <a:pt x="1431118" y="296360"/>
                  <a:pt x="1427162" y="287721"/>
                </a:cubicBezTo>
                <a:cubicBezTo>
                  <a:pt x="1442269" y="285561"/>
                  <a:pt x="1456296" y="283401"/>
                  <a:pt x="1470324" y="280881"/>
                </a:cubicBezTo>
                <a:cubicBezTo>
                  <a:pt x="1470683" y="279801"/>
                  <a:pt x="1470683" y="278361"/>
                  <a:pt x="1471043" y="276921"/>
                </a:cubicBezTo>
                <a:cubicBezTo>
                  <a:pt x="1467446" y="275481"/>
                  <a:pt x="1464209" y="272961"/>
                  <a:pt x="1460612" y="272242"/>
                </a:cubicBezTo>
                <a:cubicBezTo>
                  <a:pt x="1450182" y="269722"/>
                  <a:pt x="1434356" y="253163"/>
                  <a:pt x="1432917" y="243083"/>
                </a:cubicBezTo>
                <a:cubicBezTo>
                  <a:pt x="1431838" y="235524"/>
                  <a:pt x="1434356" y="231204"/>
                  <a:pt x="1441189" y="227244"/>
                </a:cubicBezTo>
                <a:cubicBezTo>
                  <a:pt x="1459893" y="216805"/>
                  <a:pt x="1480395" y="213565"/>
                  <a:pt x="1501257" y="212125"/>
                </a:cubicBezTo>
                <a:cubicBezTo>
                  <a:pt x="1519600" y="210685"/>
                  <a:pt x="1533988" y="198086"/>
                  <a:pt x="1539743" y="178647"/>
                </a:cubicBezTo>
                <a:cubicBezTo>
                  <a:pt x="1534707" y="175407"/>
                  <a:pt x="1529671" y="172167"/>
                  <a:pt x="1523557" y="168208"/>
                </a:cubicBezTo>
                <a:cubicBezTo>
                  <a:pt x="1531470" y="155249"/>
                  <a:pt x="1539743" y="143729"/>
                  <a:pt x="1554490" y="138690"/>
                </a:cubicBezTo>
                <a:cubicBezTo>
                  <a:pt x="1562403" y="136170"/>
                  <a:pt x="1571395" y="135450"/>
                  <a:pt x="1579308" y="132570"/>
                </a:cubicBezTo>
                <a:cubicBezTo>
                  <a:pt x="1584343" y="130410"/>
                  <a:pt x="1589019" y="126090"/>
                  <a:pt x="1592976" y="121411"/>
                </a:cubicBezTo>
                <a:cubicBezTo>
                  <a:pt x="1597292" y="116011"/>
                  <a:pt x="1600529" y="109171"/>
                  <a:pt x="1605205" y="101972"/>
                </a:cubicBezTo>
                <a:cubicBezTo>
                  <a:pt x="1615636" y="115651"/>
                  <a:pt x="1622470" y="109171"/>
                  <a:pt x="1629663" y="100532"/>
                </a:cubicBezTo>
                <a:cubicBezTo>
                  <a:pt x="1641173" y="87213"/>
                  <a:pt x="1657359" y="91173"/>
                  <a:pt x="1671746" y="89373"/>
                </a:cubicBezTo>
                <a:cubicBezTo>
                  <a:pt x="1673185" y="89373"/>
                  <a:pt x="1677141" y="95852"/>
                  <a:pt x="1677141" y="99092"/>
                </a:cubicBezTo>
                <a:cubicBezTo>
                  <a:pt x="1676782" y="105212"/>
                  <a:pt x="1674624" y="110971"/>
                  <a:pt x="1672825" y="117811"/>
                </a:cubicBezTo>
                <a:cubicBezTo>
                  <a:pt x="1681098" y="119971"/>
                  <a:pt x="1688291" y="123930"/>
                  <a:pt x="1695485" y="123571"/>
                </a:cubicBezTo>
                <a:cubicBezTo>
                  <a:pt x="1699801" y="123211"/>
                  <a:pt x="1705197" y="117451"/>
                  <a:pt x="1707714" y="112771"/>
                </a:cubicBezTo>
                <a:cubicBezTo>
                  <a:pt x="1711311" y="106652"/>
                  <a:pt x="1706276" y="93692"/>
                  <a:pt x="1717785" y="94412"/>
                </a:cubicBezTo>
                <a:cubicBezTo>
                  <a:pt x="1722102" y="94772"/>
                  <a:pt x="1726058" y="106292"/>
                  <a:pt x="1729295" y="112771"/>
                </a:cubicBezTo>
                <a:cubicBezTo>
                  <a:pt x="1732532" y="119251"/>
                  <a:pt x="1733252" y="126810"/>
                  <a:pt x="1737208" y="131850"/>
                </a:cubicBezTo>
                <a:cubicBezTo>
                  <a:pt x="1740086" y="135810"/>
                  <a:pt x="1746560" y="136530"/>
                  <a:pt x="1751236" y="138690"/>
                </a:cubicBezTo>
                <a:cubicBezTo>
                  <a:pt x="1751955" y="134730"/>
                  <a:pt x="1753394" y="130770"/>
                  <a:pt x="1752675" y="127170"/>
                </a:cubicBezTo>
                <a:cubicBezTo>
                  <a:pt x="1751955" y="118891"/>
                  <a:pt x="1749797" y="110971"/>
                  <a:pt x="1748358" y="103052"/>
                </a:cubicBezTo>
                <a:cubicBezTo>
                  <a:pt x="1746560" y="91173"/>
                  <a:pt x="1751236" y="84333"/>
                  <a:pt x="1764185" y="84333"/>
                </a:cubicBezTo>
                <a:cubicBezTo>
                  <a:pt x="1769580" y="84333"/>
                  <a:pt x="1775335" y="83973"/>
                  <a:pt x="1782169" y="83613"/>
                </a:cubicBezTo>
                <a:cubicBezTo>
                  <a:pt x="1781090" y="80733"/>
                  <a:pt x="1779291" y="78213"/>
                  <a:pt x="1779291" y="75334"/>
                </a:cubicBezTo>
                <a:cubicBezTo>
                  <a:pt x="1778572" y="71014"/>
                  <a:pt x="1777852" y="64534"/>
                  <a:pt x="1780011" y="62734"/>
                </a:cubicBezTo>
                <a:cubicBezTo>
                  <a:pt x="1783607" y="59855"/>
                  <a:pt x="1789722" y="59495"/>
                  <a:pt x="1794758" y="59135"/>
                </a:cubicBezTo>
                <a:cubicBezTo>
                  <a:pt x="1797275" y="59135"/>
                  <a:pt x="1799793" y="61654"/>
                  <a:pt x="1802311" y="63454"/>
                </a:cubicBezTo>
                <a:cubicBezTo>
                  <a:pt x="1810943" y="69574"/>
                  <a:pt x="1817777" y="68134"/>
                  <a:pt x="1823892" y="59495"/>
                </a:cubicBezTo>
                <a:cubicBezTo>
                  <a:pt x="1833963" y="44735"/>
                  <a:pt x="1847991" y="38616"/>
                  <a:pt x="1865255" y="42936"/>
                </a:cubicBezTo>
                <a:close/>
                <a:moveTo>
                  <a:pt x="1521415" y="1810"/>
                </a:moveTo>
                <a:cubicBezTo>
                  <a:pt x="1529323" y="5413"/>
                  <a:pt x="1538310" y="6494"/>
                  <a:pt x="1546937" y="7575"/>
                </a:cubicBezTo>
                <a:cubicBezTo>
                  <a:pt x="1562753" y="9736"/>
                  <a:pt x="1575694" y="15861"/>
                  <a:pt x="1583602" y="30633"/>
                </a:cubicBezTo>
                <a:cubicBezTo>
                  <a:pt x="1585759" y="34596"/>
                  <a:pt x="1590791" y="39280"/>
                  <a:pt x="1594745" y="39280"/>
                </a:cubicBezTo>
                <a:cubicBezTo>
                  <a:pt x="1603732" y="40360"/>
                  <a:pt x="1608045" y="45404"/>
                  <a:pt x="1611281" y="52250"/>
                </a:cubicBezTo>
                <a:cubicBezTo>
                  <a:pt x="1611999" y="54412"/>
                  <a:pt x="1612359" y="56934"/>
                  <a:pt x="1613797" y="59095"/>
                </a:cubicBezTo>
                <a:cubicBezTo>
                  <a:pt x="1622064" y="73507"/>
                  <a:pt x="1619908" y="79992"/>
                  <a:pt x="1605889" y="90440"/>
                </a:cubicBezTo>
                <a:cubicBezTo>
                  <a:pt x="1592229" y="100528"/>
                  <a:pt x="1577132" y="99807"/>
                  <a:pt x="1561315" y="99807"/>
                </a:cubicBezTo>
                <a:cubicBezTo>
                  <a:pt x="1555205" y="99447"/>
                  <a:pt x="1548734" y="99447"/>
                  <a:pt x="1549094" y="108814"/>
                </a:cubicBezTo>
                <a:cubicBezTo>
                  <a:pt x="1550532" y="109535"/>
                  <a:pt x="1551610" y="109895"/>
                  <a:pt x="1552688" y="110256"/>
                </a:cubicBezTo>
                <a:cubicBezTo>
                  <a:pt x="1555924" y="111697"/>
                  <a:pt x="1558799" y="113138"/>
                  <a:pt x="1561675" y="114219"/>
                </a:cubicBezTo>
                <a:cubicBezTo>
                  <a:pt x="1559518" y="117101"/>
                  <a:pt x="1557721" y="120343"/>
                  <a:pt x="1554845" y="121785"/>
                </a:cubicBezTo>
                <a:cubicBezTo>
                  <a:pt x="1546218" y="127189"/>
                  <a:pt x="1537232" y="132233"/>
                  <a:pt x="1527886" y="136556"/>
                </a:cubicBezTo>
                <a:cubicBezTo>
                  <a:pt x="1516383" y="142321"/>
                  <a:pt x="1504161" y="147004"/>
                  <a:pt x="1492658" y="153129"/>
                </a:cubicBezTo>
                <a:cubicBezTo>
                  <a:pt x="1486548" y="156732"/>
                  <a:pt x="1481156" y="162136"/>
                  <a:pt x="1476483" y="167180"/>
                </a:cubicBezTo>
                <a:cubicBezTo>
                  <a:pt x="1471091" y="173665"/>
                  <a:pt x="1466058" y="177268"/>
                  <a:pt x="1457431" y="172945"/>
                </a:cubicBezTo>
                <a:cubicBezTo>
                  <a:pt x="1454196" y="171504"/>
                  <a:pt x="1449523" y="172945"/>
                  <a:pt x="1445569" y="173305"/>
                </a:cubicBezTo>
                <a:cubicBezTo>
                  <a:pt x="1437661" y="174386"/>
                  <a:pt x="1430112" y="174746"/>
                  <a:pt x="1422923" y="176548"/>
                </a:cubicBezTo>
                <a:cubicBezTo>
                  <a:pt x="1416453" y="178349"/>
                  <a:pt x="1410701" y="181592"/>
                  <a:pt x="1404950" y="184474"/>
                </a:cubicBezTo>
                <a:cubicBezTo>
                  <a:pt x="1407466" y="189158"/>
                  <a:pt x="1410342" y="193481"/>
                  <a:pt x="1412139" y="198525"/>
                </a:cubicBezTo>
                <a:cubicBezTo>
                  <a:pt x="1413577" y="203209"/>
                  <a:pt x="1416093" y="210054"/>
                  <a:pt x="1414296" y="212216"/>
                </a:cubicBezTo>
                <a:cubicBezTo>
                  <a:pt x="1407107" y="221223"/>
                  <a:pt x="1398480" y="229510"/>
                  <a:pt x="1389493" y="237076"/>
                </a:cubicBezTo>
                <a:cubicBezTo>
                  <a:pt x="1380866" y="243921"/>
                  <a:pt x="1371161" y="250046"/>
                  <a:pt x="1361455" y="255811"/>
                </a:cubicBezTo>
                <a:cubicBezTo>
                  <a:pt x="1355344" y="259774"/>
                  <a:pt x="1348155" y="261935"/>
                  <a:pt x="1340247" y="265178"/>
                </a:cubicBezTo>
                <a:cubicBezTo>
                  <a:pt x="1341685" y="268781"/>
                  <a:pt x="1342044" y="272384"/>
                  <a:pt x="1344201" y="274545"/>
                </a:cubicBezTo>
                <a:cubicBezTo>
                  <a:pt x="1349952" y="281391"/>
                  <a:pt x="1350671" y="287155"/>
                  <a:pt x="1342763" y="293280"/>
                </a:cubicBezTo>
                <a:cubicBezTo>
                  <a:pt x="1333058" y="300486"/>
                  <a:pt x="1319398" y="303368"/>
                  <a:pt x="1313647" y="296883"/>
                </a:cubicBezTo>
                <a:cubicBezTo>
                  <a:pt x="1302503" y="284633"/>
                  <a:pt x="1288844" y="282832"/>
                  <a:pt x="1273028" y="283913"/>
                </a:cubicBezTo>
                <a:cubicBezTo>
                  <a:pt x="1257211" y="284993"/>
                  <a:pt x="1245349" y="274185"/>
                  <a:pt x="1233487" y="265538"/>
                </a:cubicBezTo>
                <a:cubicBezTo>
                  <a:pt x="1237441" y="251127"/>
                  <a:pt x="1248584" y="248605"/>
                  <a:pt x="1259728" y="247884"/>
                </a:cubicBezTo>
                <a:cubicBezTo>
                  <a:pt x="1268355" y="246803"/>
                  <a:pt x="1273028" y="244281"/>
                  <a:pt x="1272309" y="234554"/>
                </a:cubicBezTo>
                <a:cubicBezTo>
                  <a:pt x="1271949" y="229870"/>
                  <a:pt x="1274465" y="224826"/>
                  <a:pt x="1276263" y="218341"/>
                </a:cubicBezTo>
                <a:cubicBezTo>
                  <a:pt x="1285968" y="227348"/>
                  <a:pt x="1293517" y="234554"/>
                  <a:pt x="1302503" y="242840"/>
                </a:cubicBezTo>
                <a:cubicBezTo>
                  <a:pt x="1303582" y="232032"/>
                  <a:pt x="1306098" y="224466"/>
                  <a:pt x="1304660" y="216900"/>
                </a:cubicBezTo>
                <a:cubicBezTo>
                  <a:pt x="1303582" y="212576"/>
                  <a:pt x="1296752" y="210054"/>
                  <a:pt x="1291720" y="205731"/>
                </a:cubicBezTo>
                <a:cubicBezTo>
                  <a:pt x="1293517" y="193481"/>
                  <a:pt x="1301784" y="181232"/>
                  <a:pt x="1311490" y="181952"/>
                </a:cubicBezTo>
                <a:cubicBezTo>
                  <a:pt x="1322274" y="183033"/>
                  <a:pt x="1333417" y="186276"/>
                  <a:pt x="1345639" y="188437"/>
                </a:cubicBezTo>
                <a:cubicBezTo>
                  <a:pt x="1326947" y="178349"/>
                  <a:pt x="1335574" y="162857"/>
                  <a:pt x="1337371" y="148806"/>
                </a:cubicBezTo>
                <a:cubicBezTo>
                  <a:pt x="1338090" y="141240"/>
                  <a:pt x="1338809" y="133314"/>
                  <a:pt x="1340606" y="125748"/>
                </a:cubicBezTo>
                <a:cubicBezTo>
                  <a:pt x="1343482" y="114219"/>
                  <a:pt x="1349952" y="112778"/>
                  <a:pt x="1358579" y="121064"/>
                </a:cubicBezTo>
                <a:cubicBezTo>
                  <a:pt x="1361455" y="123586"/>
                  <a:pt x="1364690" y="126829"/>
                  <a:pt x="1367206" y="129351"/>
                </a:cubicBezTo>
                <a:cubicBezTo>
                  <a:pt x="1373317" y="135836"/>
                  <a:pt x="1378350" y="137637"/>
                  <a:pt x="1383023" y="127909"/>
                </a:cubicBezTo>
                <a:cubicBezTo>
                  <a:pt x="1384461" y="125027"/>
                  <a:pt x="1389134" y="123226"/>
                  <a:pt x="1392728" y="122865"/>
                </a:cubicBezTo>
                <a:cubicBezTo>
                  <a:pt x="1408185" y="121064"/>
                  <a:pt x="1424361" y="119623"/>
                  <a:pt x="1442334" y="118182"/>
                </a:cubicBezTo>
                <a:cubicBezTo>
                  <a:pt x="1440537" y="111336"/>
                  <a:pt x="1439458" y="107734"/>
                  <a:pt x="1438380" y="104491"/>
                </a:cubicBezTo>
                <a:cubicBezTo>
                  <a:pt x="1434785" y="105572"/>
                  <a:pt x="1431191" y="105932"/>
                  <a:pt x="1428674" y="107734"/>
                </a:cubicBezTo>
                <a:cubicBezTo>
                  <a:pt x="1416812" y="116380"/>
                  <a:pt x="1406028" y="118902"/>
                  <a:pt x="1393088" y="108454"/>
                </a:cubicBezTo>
                <a:cubicBezTo>
                  <a:pt x="1388774" y="104851"/>
                  <a:pt x="1380147" y="107013"/>
                  <a:pt x="1373677" y="105572"/>
                </a:cubicBezTo>
                <a:cubicBezTo>
                  <a:pt x="1369004" y="104491"/>
                  <a:pt x="1364690" y="101248"/>
                  <a:pt x="1360377" y="99087"/>
                </a:cubicBezTo>
                <a:cubicBezTo>
                  <a:pt x="1363612" y="94763"/>
                  <a:pt x="1366847" y="90440"/>
                  <a:pt x="1369723" y="85756"/>
                </a:cubicBezTo>
                <a:cubicBezTo>
                  <a:pt x="1370082" y="85756"/>
                  <a:pt x="1370801" y="85756"/>
                  <a:pt x="1370801" y="85396"/>
                </a:cubicBezTo>
                <a:cubicBezTo>
                  <a:pt x="1372958" y="83234"/>
                  <a:pt x="1375115" y="81433"/>
                  <a:pt x="1377271" y="78911"/>
                </a:cubicBezTo>
                <a:cubicBezTo>
                  <a:pt x="1377271" y="78551"/>
                  <a:pt x="1375115" y="75668"/>
                  <a:pt x="1374396" y="75668"/>
                </a:cubicBezTo>
                <a:cubicBezTo>
                  <a:pt x="1370801" y="76389"/>
                  <a:pt x="1366847" y="77109"/>
                  <a:pt x="1364690" y="78911"/>
                </a:cubicBezTo>
                <a:cubicBezTo>
                  <a:pt x="1360017" y="82874"/>
                  <a:pt x="1356423" y="87918"/>
                  <a:pt x="1352469" y="92602"/>
                </a:cubicBezTo>
                <a:cubicBezTo>
                  <a:pt x="1338090" y="81793"/>
                  <a:pt x="1343841" y="70264"/>
                  <a:pt x="1349233" y="60176"/>
                </a:cubicBezTo>
                <a:cubicBezTo>
                  <a:pt x="1352109" y="54051"/>
                  <a:pt x="1353187" y="50448"/>
                  <a:pt x="1348514" y="45044"/>
                </a:cubicBezTo>
                <a:cubicBezTo>
                  <a:pt x="1340966" y="35317"/>
                  <a:pt x="1343123" y="29192"/>
                  <a:pt x="1354985" y="28471"/>
                </a:cubicBezTo>
                <a:cubicBezTo>
                  <a:pt x="1366128" y="28111"/>
                  <a:pt x="1377271" y="29192"/>
                  <a:pt x="1387336" y="32434"/>
                </a:cubicBezTo>
                <a:cubicBezTo>
                  <a:pt x="1397042" y="35317"/>
                  <a:pt x="1400996" y="33875"/>
                  <a:pt x="1404231" y="24868"/>
                </a:cubicBezTo>
                <a:cubicBezTo>
                  <a:pt x="1409623" y="10097"/>
                  <a:pt x="1412499" y="9736"/>
                  <a:pt x="1425080" y="19824"/>
                </a:cubicBezTo>
                <a:cubicBezTo>
                  <a:pt x="1427955" y="21986"/>
                  <a:pt x="1433707" y="21986"/>
                  <a:pt x="1437301" y="20545"/>
                </a:cubicBezTo>
                <a:cubicBezTo>
                  <a:pt x="1444491" y="18023"/>
                  <a:pt x="1450961" y="13700"/>
                  <a:pt x="1457431" y="10817"/>
                </a:cubicBezTo>
                <a:cubicBezTo>
                  <a:pt x="1459588" y="9736"/>
                  <a:pt x="1463183" y="10097"/>
                  <a:pt x="1464620" y="8656"/>
                </a:cubicBezTo>
                <a:cubicBezTo>
                  <a:pt x="1474326" y="369"/>
                  <a:pt x="1483312" y="369"/>
                  <a:pt x="1493018" y="8656"/>
                </a:cubicBezTo>
                <a:cubicBezTo>
                  <a:pt x="1494456" y="10097"/>
                  <a:pt x="1500926" y="6854"/>
                  <a:pt x="1504161" y="4332"/>
                </a:cubicBezTo>
                <a:cubicBezTo>
                  <a:pt x="1509553" y="-712"/>
                  <a:pt x="1514226" y="-1072"/>
                  <a:pt x="1521415" y="1810"/>
                </a:cubicBezTo>
                <a:close/>
              </a:path>
            </a:pathLst>
          </a:custGeom>
          <a:solidFill>
            <a:schemeClr val="accent6">
              <a:alpha val="25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13" name="Freeform 82">
            <a:extLst>
              <a:ext uri="{FF2B5EF4-FFF2-40B4-BE49-F238E27FC236}">
                <a16:creationId xmlns:a16="http://schemas.microsoft.com/office/drawing/2014/main" id="{2139EF30-8FDA-D144-8CF6-80CBCDED6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5760" y="11461173"/>
            <a:ext cx="13315145" cy="922832"/>
          </a:xfrm>
          <a:custGeom>
            <a:avLst/>
            <a:gdLst>
              <a:gd name="T0" fmla="*/ 10690 w 10691"/>
              <a:gd name="T1" fmla="*/ 0 h 743"/>
              <a:gd name="T2" fmla="*/ 10690 w 10691"/>
              <a:gd name="T3" fmla="*/ 742 h 743"/>
              <a:gd name="T4" fmla="*/ 0 w 10691"/>
              <a:gd name="T5" fmla="*/ 742 h 743"/>
              <a:gd name="T6" fmla="*/ 0 w 10691"/>
              <a:gd name="T7" fmla="*/ 0 h 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691" h="743">
                <a:moveTo>
                  <a:pt x="10690" y="0"/>
                </a:moveTo>
                <a:lnTo>
                  <a:pt x="10690" y="742"/>
                </a:lnTo>
                <a:lnTo>
                  <a:pt x="0" y="742"/>
                </a:lnTo>
                <a:lnTo>
                  <a:pt x="0" y="0"/>
                </a:lnTo>
              </a:path>
            </a:pathLst>
          </a:custGeom>
          <a:noFill/>
          <a:ln w="381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14" name="Line 83">
            <a:extLst>
              <a:ext uri="{FF2B5EF4-FFF2-40B4-BE49-F238E27FC236}">
                <a16:creationId xmlns:a16="http://schemas.microsoft.com/office/drawing/2014/main" id="{7EF30AC8-33A6-5548-830A-311ECB64B87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88824" y="11461173"/>
            <a:ext cx="0" cy="922832"/>
          </a:xfrm>
          <a:prstGeom prst="line">
            <a:avLst/>
          </a:prstGeom>
          <a:noFill/>
          <a:ln w="38100" cap="flat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15" name="Freeform 151">
            <a:extLst>
              <a:ext uri="{FF2B5EF4-FFF2-40B4-BE49-F238E27FC236}">
                <a16:creationId xmlns:a16="http://schemas.microsoft.com/office/drawing/2014/main" id="{AB4086F1-DAD1-A448-ABD8-D0D6ECEB2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3190" y="3935700"/>
            <a:ext cx="3713300" cy="3713299"/>
          </a:xfrm>
          <a:custGeom>
            <a:avLst/>
            <a:gdLst>
              <a:gd name="T0" fmla="*/ 2980 w 2981"/>
              <a:gd name="T1" fmla="*/ 1490 h 2980"/>
              <a:gd name="T2" fmla="*/ 2980 w 2981"/>
              <a:gd name="T3" fmla="*/ 1490 h 2980"/>
              <a:gd name="T4" fmla="*/ 1490 w 2981"/>
              <a:gd name="T5" fmla="*/ 2979 h 2980"/>
              <a:gd name="T6" fmla="*/ 1490 w 2981"/>
              <a:gd name="T7" fmla="*/ 2979 h 2980"/>
              <a:gd name="T8" fmla="*/ 0 w 2981"/>
              <a:gd name="T9" fmla="*/ 1490 h 2980"/>
              <a:gd name="T10" fmla="*/ 0 w 2981"/>
              <a:gd name="T11" fmla="*/ 1490 h 2980"/>
              <a:gd name="T12" fmla="*/ 1490 w 2981"/>
              <a:gd name="T13" fmla="*/ 0 h 2980"/>
              <a:gd name="T14" fmla="*/ 1490 w 2981"/>
              <a:gd name="T15" fmla="*/ 0 h 2980"/>
              <a:gd name="T16" fmla="*/ 2980 w 2981"/>
              <a:gd name="T17" fmla="*/ 1490 h 29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81" h="2980">
                <a:moveTo>
                  <a:pt x="2980" y="1490"/>
                </a:moveTo>
                <a:lnTo>
                  <a:pt x="2980" y="1490"/>
                </a:lnTo>
                <a:cubicBezTo>
                  <a:pt x="2980" y="2312"/>
                  <a:pt x="2313" y="2979"/>
                  <a:pt x="1490" y="2979"/>
                </a:cubicBezTo>
                <a:lnTo>
                  <a:pt x="1490" y="2979"/>
                </a:lnTo>
                <a:cubicBezTo>
                  <a:pt x="667" y="2979"/>
                  <a:pt x="0" y="2312"/>
                  <a:pt x="0" y="1490"/>
                </a:cubicBezTo>
                <a:lnTo>
                  <a:pt x="0" y="1490"/>
                </a:lnTo>
                <a:cubicBezTo>
                  <a:pt x="0" y="667"/>
                  <a:pt x="667" y="0"/>
                  <a:pt x="1490" y="0"/>
                </a:cubicBezTo>
                <a:lnTo>
                  <a:pt x="1490" y="0"/>
                </a:lnTo>
                <a:cubicBezTo>
                  <a:pt x="2313" y="0"/>
                  <a:pt x="2980" y="667"/>
                  <a:pt x="2980" y="149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19" name="Freeform 155">
            <a:extLst>
              <a:ext uri="{FF2B5EF4-FFF2-40B4-BE49-F238E27FC236}">
                <a16:creationId xmlns:a16="http://schemas.microsoft.com/office/drawing/2014/main" id="{2E36A093-A393-4F43-9229-CC22EFF15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8790" y="3935700"/>
            <a:ext cx="3713300" cy="3713299"/>
          </a:xfrm>
          <a:custGeom>
            <a:avLst/>
            <a:gdLst>
              <a:gd name="T0" fmla="*/ 2979 w 2980"/>
              <a:gd name="T1" fmla="*/ 1490 h 2980"/>
              <a:gd name="T2" fmla="*/ 2979 w 2980"/>
              <a:gd name="T3" fmla="*/ 1490 h 2980"/>
              <a:gd name="T4" fmla="*/ 1490 w 2980"/>
              <a:gd name="T5" fmla="*/ 2979 h 2980"/>
              <a:gd name="T6" fmla="*/ 1490 w 2980"/>
              <a:gd name="T7" fmla="*/ 2979 h 2980"/>
              <a:gd name="T8" fmla="*/ 0 w 2980"/>
              <a:gd name="T9" fmla="*/ 1490 h 2980"/>
              <a:gd name="T10" fmla="*/ 0 w 2980"/>
              <a:gd name="T11" fmla="*/ 1490 h 2980"/>
              <a:gd name="T12" fmla="*/ 1490 w 2980"/>
              <a:gd name="T13" fmla="*/ 0 h 2980"/>
              <a:gd name="T14" fmla="*/ 1490 w 2980"/>
              <a:gd name="T15" fmla="*/ 0 h 2980"/>
              <a:gd name="T16" fmla="*/ 2979 w 2980"/>
              <a:gd name="T17" fmla="*/ 1490 h 29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80" h="2980">
                <a:moveTo>
                  <a:pt x="2979" y="1490"/>
                </a:moveTo>
                <a:lnTo>
                  <a:pt x="2979" y="1490"/>
                </a:lnTo>
                <a:cubicBezTo>
                  <a:pt x="2979" y="2312"/>
                  <a:pt x="2312" y="2979"/>
                  <a:pt x="1490" y="2979"/>
                </a:cubicBezTo>
                <a:lnTo>
                  <a:pt x="1490" y="2979"/>
                </a:lnTo>
                <a:cubicBezTo>
                  <a:pt x="667" y="2979"/>
                  <a:pt x="0" y="2312"/>
                  <a:pt x="0" y="1490"/>
                </a:cubicBezTo>
                <a:lnTo>
                  <a:pt x="0" y="1490"/>
                </a:lnTo>
                <a:cubicBezTo>
                  <a:pt x="0" y="667"/>
                  <a:pt x="667" y="0"/>
                  <a:pt x="1490" y="0"/>
                </a:cubicBezTo>
                <a:lnTo>
                  <a:pt x="1490" y="0"/>
                </a:lnTo>
                <a:cubicBezTo>
                  <a:pt x="2312" y="0"/>
                  <a:pt x="2979" y="667"/>
                  <a:pt x="2979" y="149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23" name="Freeform 159">
            <a:extLst>
              <a:ext uri="{FF2B5EF4-FFF2-40B4-BE49-F238E27FC236}">
                <a16:creationId xmlns:a16="http://schemas.microsoft.com/office/drawing/2014/main" id="{4ECA63C8-3113-ED45-8C66-0172549D8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63405" y="3935700"/>
            <a:ext cx="3713300" cy="3713299"/>
          </a:xfrm>
          <a:custGeom>
            <a:avLst/>
            <a:gdLst>
              <a:gd name="T0" fmla="*/ 2980 w 2981"/>
              <a:gd name="T1" fmla="*/ 1490 h 2980"/>
              <a:gd name="T2" fmla="*/ 2980 w 2981"/>
              <a:gd name="T3" fmla="*/ 1490 h 2980"/>
              <a:gd name="T4" fmla="*/ 1490 w 2981"/>
              <a:gd name="T5" fmla="*/ 2979 h 2980"/>
              <a:gd name="T6" fmla="*/ 1490 w 2981"/>
              <a:gd name="T7" fmla="*/ 2979 h 2980"/>
              <a:gd name="T8" fmla="*/ 0 w 2981"/>
              <a:gd name="T9" fmla="*/ 1490 h 2980"/>
              <a:gd name="T10" fmla="*/ 0 w 2981"/>
              <a:gd name="T11" fmla="*/ 1490 h 2980"/>
              <a:gd name="T12" fmla="*/ 1490 w 2981"/>
              <a:gd name="T13" fmla="*/ 0 h 2980"/>
              <a:gd name="T14" fmla="*/ 1490 w 2981"/>
              <a:gd name="T15" fmla="*/ 0 h 2980"/>
              <a:gd name="T16" fmla="*/ 2980 w 2981"/>
              <a:gd name="T17" fmla="*/ 1490 h 29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981" h="2980">
                <a:moveTo>
                  <a:pt x="2980" y="1490"/>
                </a:moveTo>
                <a:lnTo>
                  <a:pt x="2980" y="1490"/>
                </a:lnTo>
                <a:cubicBezTo>
                  <a:pt x="2980" y="2312"/>
                  <a:pt x="2313" y="2979"/>
                  <a:pt x="1490" y="2979"/>
                </a:cubicBezTo>
                <a:lnTo>
                  <a:pt x="1490" y="2979"/>
                </a:lnTo>
                <a:cubicBezTo>
                  <a:pt x="667" y="2979"/>
                  <a:pt x="0" y="2312"/>
                  <a:pt x="0" y="1490"/>
                </a:cubicBezTo>
                <a:lnTo>
                  <a:pt x="0" y="1490"/>
                </a:lnTo>
                <a:cubicBezTo>
                  <a:pt x="0" y="667"/>
                  <a:pt x="667" y="0"/>
                  <a:pt x="1490" y="0"/>
                </a:cubicBezTo>
                <a:lnTo>
                  <a:pt x="1490" y="0"/>
                </a:lnTo>
                <a:cubicBezTo>
                  <a:pt x="2313" y="0"/>
                  <a:pt x="2980" y="667"/>
                  <a:pt x="2980" y="149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4D25AE5A-2274-5B4B-8388-5BFEE44C6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1100" y="4885995"/>
            <a:ext cx="1459905" cy="1465396"/>
          </a:xfrm>
          <a:custGeom>
            <a:avLst/>
            <a:gdLst>
              <a:gd name="connsiteX0" fmla="*/ 259558 w 421915"/>
              <a:gd name="connsiteY0" fmla="*/ 344488 h 423502"/>
              <a:gd name="connsiteX1" fmla="*/ 264767 w 421915"/>
              <a:gd name="connsiteY1" fmla="*/ 350261 h 423502"/>
              <a:gd name="connsiteX2" fmla="*/ 264767 w 421915"/>
              <a:gd name="connsiteY2" fmla="*/ 417730 h 423502"/>
              <a:gd name="connsiteX3" fmla="*/ 259558 w 421915"/>
              <a:gd name="connsiteY3" fmla="*/ 423502 h 423502"/>
              <a:gd name="connsiteX4" fmla="*/ 254001 w 421915"/>
              <a:gd name="connsiteY4" fmla="*/ 417730 h 423502"/>
              <a:gd name="connsiteX5" fmla="*/ 254001 w 421915"/>
              <a:gd name="connsiteY5" fmla="*/ 350261 h 423502"/>
              <a:gd name="connsiteX6" fmla="*/ 259558 w 421915"/>
              <a:gd name="connsiteY6" fmla="*/ 344488 h 423502"/>
              <a:gd name="connsiteX7" fmla="*/ 164308 w 421915"/>
              <a:gd name="connsiteY7" fmla="*/ 344488 h 423502"/>
              <a:gd name="connsiteX8" fmla="*/ 169517 w 421915"/>
              <a:gd name="connsiteY8" fmla="*/ 350261 h 423502"/>
              <a:gd name="connsiteX9" fmla="*/ 169517 w 421915"/>
              <a:gd name="connsiteY9" fmla="*/ 417730 h 423502"/>
              <a:gd name="connsiteX10" fmla="*/ 164308 w 421915"/>
              <a:gd name="connsiteY10" fmla="*/ 423502 h 423502"/>
              <a:gd name="connsiteX11" fmla="*/ 158751 w 421915"/>
              <a:gd name="connsiteY11" fmla="*/ 417730 h 423502"/>
              <a:gd name="connsiteX12" fmla="*/ 158751 w 421915"/>
              <a:gd name="connsiteY12" fmla="*/ 350261 h 423502"/>
              <a:gd name="connsiteX13" fmla="*/ 164308 w 421915"/>
              <a:gd name="connsiteY13" fmla="*/ 344488 h 423502"/>
              <a:gd name="connsiteX14" fmla="*/ 158375 w 421915"/>
              <a:gd name="connsiteY14" fmla="*/ 280988 h 423502"/>
              <a:gd name="connsiteX15" fmla="*/ 265129 w 421915"/>
              <a:gd name="connsiteY15" fmla="*/ 280988 h 423502"/>
              <a:gd name="connsiteX16" fmla="*/ 304440 w 421915"/>
              <a:gd name="connsiteY16" fmla="*/ 320315 h 423502"/>
              <a:gd name="connsiteX17" fmla="*/ 304440 w 421915"/>
              <a:gd name="connsiteY17" fmla="*/ 417730 h 423502"/>
              <a:gd name="connsiteX18" fmla="*/ 299031 w 421915"/>
              <a:gd name="connsiteY18" fmla="*/ 423502 h 423502"/>
              <a:gd name="connsiteX19" fmla="*/ 293260 w 421915"/>
              <a:gd name="connsiteY19" fmla="*/ 417730 h 423502"/>
              <a:gd name="connsiteX20" fmla="*/ 293260 w 421915"/>
              <a:gd name="connsiteY20" fmla="*/ 320315 h 423502"/>
              <a:gd name="connsiteX21" fmla="*/ 265129 w 421915"/>
              <a:gd name="connsiteY21" fmla="*/ 292173 h 423502"/>
              <a:gd name="connsiteX22" fmla="*/ 158375 w 421915"/>
              <a:gd name="connsiteY22" fmla="*/ 292173 h 423502"/>
              <a:gd name="connsiteX23" fmla="*/ 130244 w 421915"/>
              <a:gd name="connsiteY23" fmla="*/ 320315 h 423502"/>
              <a:gd name="connsiteX24" fmla="*/ 130244 w 421915"/>
              <a:gd name="connsiteY24" fmla="*/ 417730 h 423502"/>
              <a:gd name="connsiteX25" fmla="*/ 124835 w 421915"/>
              <a:gd name="connsiteY25" fmla="*/ 423502 h 423502"/>
              <a:gd name="connsiteX26" fmla="*/ 119064 w 421915"/>
              <a:gd name="connsiteY26" fmla="*/ 417730 h 423502"/>
              <a:gd name="connsiteX27" fmla="*/ 119064 w 421915"/>
              <a:gd name="connsiteY27" fmla="*/ 320315 h 423502"/>
              <a:gd name="connsiteX28" fmla="*/ 158375 w 421915"/>
              <a:gd name="connsiteY28" fmla="*/ 280988 h 423502"/>
              <a:gd name="connsiteX29" fmla="*/ 211752 w 421915"/>
              <a:gd name="connsiteY29" fmla="*/ 179485 h 423502"/>
              <a:gd name="connsiteX30" fmla="*/ 176312 w 421915"/>
              <a:gd name="connsiteY30" fmla="*/ 214925 h 423502"/>
              <a:gd name="connsiteX31" fmla="*/ 211752 w 421915"/>
              <a:gd name="connsiteY31" fmla="*/ 250726 h 423502"/>
              <a:gd name="connsiteX32" fmla="*/ 247553 w 421915"/>
              <a:gd name="connsiteY32" fmla="*/ 214925 h 423502"/>
              <a:gd name="connsiteX33" fmla="*/ 228025 w 421915"/>
              <a:gd name="connsiteY33" fmla="*/ 183102 h 423502"/>
              <a:gd name="connsiteX34" fmla="*/ 211752 w 421915"/>
              <a:gd name="connsiteY34" fmla="*/ 179485 h 423502"/>
              <a:gd name="connsiteX35" fmla="*/ 211752 w 421915"/>
              <a:gd name="connsiteY35" fmla="*/ 168275 h 423502"/>
              <a:gd name="connsiteX36" fmla="*/ 233088 w 421915"/>
              <a:gd name="connsiteY36" fmla="*/ 173699 h 423502"/>
              <a:gd name="connsiteX37" fmla="*/ 258402 w 421915"/>
              <a:gd name="connsiteY37" fmla="*/ 214925 h 423502"/>
              <a:gd name="connsiteX38" fmla="*/ 211752 w 421915"/>
              <a:gd name="connsiteY38" fmla="*/ 261575 h 423502"/>
              <a:gd name="connsiteX39" fmla="*/ 165101 w 421915"/>
              <a:gd name="connsiteY39" fmla="*/ 214925 h 423502"/>
              <a:gd name="connsiteX40" fmla="*/ 211752 w 421915"/>
              <a:gd name="connsiteY40" fmla="*/ 168275 h 423502"/>
              <a:gd name="connsiteX41" fmla="*/ 216358 w 421915"/>
              <a:gd name="connsiteY41" fmla="*/ 38482 h 423502"/>
              <a:gd name="connsiteX42" fmla="*/ 216358 w 421915"/>
              <a:gd name="connsiteY42" fmla="*/ 89551 h 423502"/>
              <a:gd name="connsiteX43" fmla="*/ 335876 w 421915"/>
              <a:gd name="connsiteY43" fmla="*/ 208952 h 423502"/>
              <a:gd name="connsiteX44" fmla="*/ 386996 w 421915"/>
              <a:gd name="connsiteY44" fmla="*/ 208952 h 423502"/>
              <a:gd name="connsiteX45" fmla="*/ 216358 w 421915"/>
              <a:gd name="connsiteY45" fmla="*/ 38482 h 423502"/>
              <a:gd name="connsiteX46" fmla="*/ 205558 w 421915"/>
              <a:gd name="connsiteY46" fmla="*/ 38482 h 423502"/>
              <a:gd name="connsiteX47" fmla="*/ 34920 w 421915"/>
              <a:gd name="connsiteY47" fmla="*/ 208952 h 423502"/>
              <a:gd name="connsiteX48" fmla="*/ 86039 w 421915"/>
              <a:gd name="connsiteY48" fmla="*/ 208952 h 423502"/>
              <a:gd name="connsiteX49" fmla="*/ 205558 w 421915"/>
              <a:gd name="connsiteY49" fmla="*/ 89551 h 423502"/>
              <a:gd name="connsiteX50" fmla="*/ 210958 w 421915"/>
              <a:gd name="connsiteY50" fmla="*/ 0 h 423502"/>
              <a:gd name="connsiteX51" fmla="*/ 216358 w 421915"/>
              <a:gd name="connsiteY51" fmla="*/ 5754 h 423502"/>
              <a:gd name="connsiteX52" fmla="*/ 216358 w 421915"/>
              <a:gd name="connsiteY52" fmla="*/ 27333 h 423502"/>
              <a:gd name="connsiteX53" fmla="*/ 398155 w 421915"/>
              <a:gd name="connsiteY53" fmla="*/ 208952 h 423502"/>
              <a:gd name="connsiteX54" fmla="*/ 416515 w 421915"/>
              <a:gd name="connsiteY54" fmla="*/ 208952 h 423502"/>
              <a:gd name="connsiteX55" fmla="*/ 421915 w 421915"/>
              <a:gd name="connsiteY55" fmla="*/ 214706 h 423502"/>
              <a:gd name="connsiteX56" fmla="*/ 416515 w 421915"/>
              <a:gd name="connsiteY56" fmla="*/ 220101 h 423502"/>
              <a:gd name="connsiteX57" fmla="*/ 398155 w 421915"/>
              <a:gd name="connsiteY57" fmla="*/ 220101 h 423502"/>
              <a:gd name="connsiteX58" fmla="*/ 331196 w 421915"/>
              <a:gd name="connsiteY58" fmla="*/ 357845 h 423502"/>
              <a:gd name="connsiteX59" fmla="*/ 323276 w 421915"/>
              <a:gd name="connsiteY59" fmla="*/ 357485 h 423502"/>
              <a:gd name="connsiteX60" fmla="*/ 323996 w 421915"/>
              <a:gd name="connsiteY60" fmla="*/ 349573 h 423502"/>
              <a:gd name="connsiteX61" fmla="*/ 386996 w 421915"/>
              <a:gd name="connsiteY61" fmla="*/ 220101 h 423502"/>
              <a:gd name="connsiteX62" fmla="*/ 335876 w 421915"/>
              <a:gd name="connsiteY62" fmla="*/ 220101 h 423502"/>
              <a:gd name="connsiteX63" fmla="*/ 320396 w 421915"/>
              <a:gd name="connsiteY63" fmla="*/ 275126 h 423502"/>
              <a:gd name="connsiteX64" fmla="*/ 315716 w 421915"/>
              <a:gd name="connsiteY64" fmla="*/ 278004 h 423502"/>
              <a:gd name="connsiteX65" fmla="*/ 312836 w 421915"/>
              <a:gd name="connsiteY65" fmla="*/ 277284 h 423502"/>
              <a:gd name="connsiteX66" fmla="*/ 310676 w 421915"/>
              <a:gd name="connsiteY66" fmla="*/ 269732 h 423502"/>
              <a:gd name="connsiteX67" fmla="*/ 325076 w 421915"/>
              <a:gd name="connsiteY67" fmla="*/ 220101 h 423502"/>
              <a:gd name="connsiteX68" fmla="*/ 287277 w 421915"/>
              <a:gd name="connsiteY68" fmla="*/ 220101 h 423502"/>
              <a:gd name="connsiteX69" fmla="*/ 281877 w 421915"/>
              <a:gd name="connsiteY69" fmla="*/ 214706 h 423502"/>
              <a:gd name="connsiteX70" fmla="*/ 287277 w 421915"/>
              <a:gd name="connsiteY70" fmla="*/ 208952 h 423502"/>
              <a:gd name="connsiteX71" fmla="*/ 325076 w 421915"/>
              <a:gd name="connsiteY71" fmla="*/ 208952 h 423502"/>
              <a:gd name="connsiteX72" fmla="*/ 216358 w 421915"/>
              <a:gd name="connsiteY72" fmla="*/ 100700 h 423502"/>
              <a:gd name="connsiteX73" fmla="*/ 216358 w 421915"/>
              <a:gd name="connsiteY73" fmla="*/ 139181 h 423502"/>
              <a:gd name="connsiteX74" fmla="*/ 210958 w 421915"/>
              <a:gd name="connsiteY74" fmla="*/ 144576 h 423502"/>
              <a:gd name="connsiteX75" fmla="*/ 205558 w 421915"/>
              <a:gd name="connsiteY75" fmla="*/ 139181 h 423502"/>
              <a:gd name="connsiteX76" fmla="*/ 205558 w 421915"/>
              <a:gd name="connsiteY76" fmla="*/ 100700 h 423502"/>
              <a:gd name="connsiteX77" fmla="*/ 96839 w 421915"/>
              <a:gd name="connsiteY77" fmla="*/ 208952 h 423502"/>
              <a:gd name="connsiteX78" fmla="*/ 134638 w 421915"/>
              <a:gd name="connsiteY78" fmla="*/ 208952 h 423502"/>
              <a:gd name="connsiteX79" fmla="*/ 140038 w 421915"/>
              <a:gd name="connsiteY79" fmla="*/ 214706 h 423502"/>
              <a:gd name="connsiteX80" fmla="*/ 134638 w 421915"/>
              <a:gd name="connsiteY80" fmla="*/ 220101 h 423502"/>
              <a:gd name="connsiteX81" fmla="*/ 97199 w 421915"/>
              <a:gd name="connsiteY81" fmla="*/ 220101 h 423502"/>
              <a:gd name="connsiteX82" fmla="*/ 111239 w 421915"/>
              <a:gd name="connsiteY82" fmla="*/ 269732 h 423502"/>
              <a:gd name="connsiteX83" fmla="*/ 109079 w 421915"/>
              <a:gd name="connsiteY83" fmla="*/ 277284 h 423502"/>
              <a:gd name="connsiteX84" fmla="*/ 101519 w 421915"/>
              <a:gd name="connsiteY84" fmla="*/ 275126 h 423502"/>
              <a:gd name="connsiteX85" fmla="*/ 86039 w 421915"/>
              <a:gd name="connsiteY85" fmla="*/ 220101 h 423502"/>
              <a:gd name="connsiteX86" fmla="*/ 34920 w 421915"/>
              <a:gd name="connsiteY86" fmla="*/ 220101 h 423502"/>
              <a:gd name="connsiteX87" fmla="*/ 98639 w 421915"/>
              <a:gd name="connsiteY87" fmla="*/ 349933 h 423502"/>
              <a:gd name="connsiteX88" fmla="*/ 98999 w 421915"/>
              <a:gd name="connsiteY88" fmla="*/ 357845 h 423502"/>
              <a:gd name="connsiteX89" fmla="*/ 95039 w 421915"/>
              <a:gd name="connsiteY89" fmla="*/ 359643 h 423502"/>
              <a:gd name="connsiteX90" fmla="*/ 91439 w 421915"/>
              <a:gd name="connsiteY90" fmla="*/ 358204 h 423502"/>
              <a:gd name="connsiteX91" fmla="*/ 23760 w 421915"/>
              <a:gd name="connsiteY91" fmla="*/ 220101 h 423502"/>
              <a:gd name="connsiteX92" fmla="*/ 5400 w 421915"/>
              <a:gd name="connsiteY92" fmla="*/ 220101 h 423502"/>
              <a:gd name="connsiteX93" fmla="*/ 0 w 421915"/>
              <a:gd name="connsiteY93" fmla="*/ 214706 h 423502"/>
              <a:gd name="connsiteX94" fmla="*/ 5400 w 421915"/>
              <a:gd name="connsiteY94" fmla="*/ 208952 h 423502"/>
              <a:gd name="connsiteX95" fmla="*/ 23760 w 421915"/>
              <a:gd name="connsiteY95" fmla="*/ 208952 h 423502"/>
              <a:gd name="connsiteX96" fmla="*/ 205558 w 421915"/>
              <a:gd name="connsiteY96" fmla="*/ 27333 h 423502"/>
              <a:gd name="connsiteX97" fmla="*/ 205558 w 421915"/>
              <a:gd name="connsiteY97" fmla="*/ 5754 h 423502"/>
              <a:gd name="connsiteX98" fmla="*/ 210958 w 421915"/>
              <a:gd name="connsiteY98" fmla="*/ 0 h 42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421915" h="423502">
                <a:moveTo>
                  <a:pt x="259558" y="344488"/>
                </a:moveTo>
                <a:cubicBezTo>
                  <a:pt x="262336" y="344488"/>
                  <a:pt x="264767" y="347014"/>
                  <a:pt x="264767" y="350261"/>
                </a:cubicBezTo>
                <a:lnTo>
                  <a:pt x="264767" y="417730"/>
                </a:lnTo>
                <a:cubicBezTo>
                  <a:pt x="264767" y="420977"/>
                  <a:pt x="262336" y="423502"/>
                  <a:pt x="259558" y="423502"/>
                </a:cubicBezTo>
                <a:cubicBezTo>
                  <a:pt x="256779" y="423502"/>
                  <a:pt x="254001" y="420977"/>
                  <a:pt x="254001" y="417730"/>
                </a:cubicBezTo>
                <a:lnTo>
                  <a:pt x="254001" y="350261"/>
                </a:lnTo>
                <a:cubicBezTo>
                  <a:pt x="254001" y="347014"/>
                  <a:pt x="256779" y="344488"/>
                  <a:pt x="259558" y="344488"/>
                </a:cubicBezTo>
                <a:close/>
                <a:moveTo>
                  <a:pt x="164308" y="344488"/>
                </a:moveTo>
                <a:cubicBezTo>
                  <a:pt x="167086" y="344488"/>
                  <a:pt x="169517" y="347014"/>
                  <a:pt x="169517" y="350261"/>
                </a:cubicBezTo>
                <a:lnTo>
                  <a:pt x="169517" y="417730"/>
                </a:lnTo>
                <a:cubicBezTo>
                  <a:pt x="169517" y="420977"/>
                  <a:pt x="167086" y="423502"/>
                  <a:pt x="164308" y="423502"/>
                </a:cubicBezTo>
                <a:cubicBezTo>
                  <a:pt x="161182" y="423502"/>
                  <a:pt x="158751" y="420977"/>
                  <a:pt x="158751" y="417730"/>
                </a:cubicBezTo>
                <a:lnTo>
                  <a:pt x="158751" y="350261"/>
                </a:lnTo>
                <a:cubicBezTo>
                  <a:pt x="158751" y="347014"/>
                  <a:pt x="161182" y="344488"/>
                  <a:pt x="164308" y="344488"/>
                </a:cubicBezTo>
                <a:close/>
                <a:moveTo>
                  <a:pt x="158375" y="280988"/>
                </a:moveTo>
                <a:lnTo>
                  <a:pt x="265129" y="280988"/>
                </a:lnTo>
                <a:cubicBezTo>
                  <a:pt x="286768" y="280988"/>
                  <a:pt x="304440" y="298667"/>
                  <a:pt x="304440" y="320315"/>
                </a:cubicBezTo>
                <a:lnTo>
                  <a:pt x="304440" y="417730"/>
                </a:lnTo>
                <a:cubicBezTo>
                  <a:pt x="304440" y="420977"/>
                  <a:pt x="301916" y="423502"/>
                  <a:pt x="299031" y="423502"/>
                </a:cubicBezTo>
                <a:cubicBezTo>
                  <a:pt x="295785" y="423502"/>
                  <a:pt x="293260" y="420977"/>
                  <a:pt x="293260" y="417730"/>
                </a:cubicBezTo>
                <a:lnTo>
                  <a:pt x="293260" y="320315"/>
                </a:lnTo>
                <a:cubicBezTo>
                  <a:pt x="293260" y="304801"/>
                  <a:pt x="280998" y="292173"/>
                  <a:pt x="265129" y="292173"/>
                </a:cubicBezTo>
                <a:lnTo>
                  <a:pt x="158375" y="292173"/>
                </a:lnTo>
                <a:cubicBezTo>
                  <a:pt x="142867" y="292173"/>
                  <a:pt x="130244" y="304801"/>
                  <a:pt x="130244" y="320315"/>
                </a:cubicBezTo>
                <a:lnTo>
                  <a:pt x="130244" y="417730"/>
                </a:lnTo>
                <a:cubicBezTo>
                  <a:pt x="130244" y="420977"/>
                  <a:pt x="127720" y="423502"/>
                  <a:pt x="124835" y="423502"/>
                </a:cubicBezTo>
                <a:cubicBezTo>
                  <a:pt x="121589" y="423502"/>
                  <a:pt x="119064" y="420977"/>
                  <a:pt x="119064" y="417730"/>
                </a:cubicBezTo>
                <a:lnTo>
                  <a:pt x="119064" y="320315"/>
                </a:lnTo>
                <a:cubicBezTo>
                  <a:pt x="119064" y="298667"/>
                  <a:pt x="136736" y="280988"/>
                  <a:pt x="158375" y="280988"/>
                </a:cubicBezTo>
                <a:close/>
                <a:moveTo>
                  <a:pt x="211752" y="179485"/>
                </a:moveTo>
                <a:cubicBezTo>
                  <a:pt x="192224" y="179485"/>
                  <a:pt x="176312" y="195397"/>
                  <a:pt x="176312" y="214925"/>
                </a:cubicBezTo>
                <a:cubicBezTo>
                  <a:pt x="176312" y="234453"/>
                  <a:pt x="192224" y="250726"/>
                  <a:pt x="211752" y="250726"/>
                </a:cubicBezTo>
                <a:cubicBezTo>
                  <a:pt x="231642" y="250726"/>
                  <a:pt x="247553" y="234453"/>
                  <a:pt x="247553" y="214925"/>
                </a:cubicBezTo>
                <a:cubicBezTo>
                  <a:pt x="247553" y="201545"/>
                  <a:pt x="239959" y="189611"/>
                  <a:pt x="228025" y="183102"/>
                </a:cubicBezTo>
                <a:cubicBezTo>
                  <a:pt x="222962" y="180932"/>
                  <a:pt x="217538" y="179485"/>
                  <a:pt x="211752" y="179485"/>
                </a:cubicBezTo>
                <a:close/>
                <a:moveTo>
                  <a:pt x="211752" y="168275"/>
                </a:moveTo>
                <a:cubicBezTo>
                  <a:pt x="219346" y="168275"/>
                  <a:pt x="226579" y="170083"/>
                  <a:pt x="233088" y="173699"/>
                </a:cubicBezTo>
                <a:cubicBezTo>
                  <a:pt x="248638" y="181655"/>
                  <a:pt x="258402" y="197567"/>
                  <a:pt x="258402" y="214925"/>
                </a:cubicBezTo>
                <a:cubicBezTo>
                  <a:pt x="258402" y="240601"/>
                  <a:pt x="237428" y="261575"/>
                  <a:pt x="211752" y="261575"/>
                </a:cubicBezTo>
                <a:cubicBezTo>
                  <a:pt x="186076" y="261575"/>
                  <a:pt x="165101" y="240601"/>
                  <a:pt x="165101" y="214925"/>
                </a:cubicBezTo>
                <a:cubicBezTo>
                  <a:pt x="165101" y="189249"/>
                  <a:pt x="186076" y="168275"/>
                  <a:pt x="211752" y="168275"/>
                </a:cubicBezTo>
                <a:close/>
                <a:moveTo>
                  <a:pt x="216358" y="38482"/>
                </a:moveTo>
                <a:lnTo>
                  <a:pt x="216358" y="89551"/>
                </a:lnTo>
                <a:cubicBezTo>
                  <a:pt x="281157" y="92428"/>
                  <a:pt x="333356" y="144576"/>
                  <a:pt x="335876" y="208952"/>
                </a:cubicBezTo>
                <a:lnTo>
                  <a:pt x="386996" y="208952"/>
                </a:lnTo>
                <a:cubicBezTo>
                  <a:pt x="384476" y="116164"/>
                  <a:pt x="309236" y="41359"/>
                  <a:pt x="216358" y="38482"/>
                </a:cubicBezTo>
                <a:close/>
                <a:moveTo>
                  <a:pt x="205558" y="38482"/>
                </a:moveTo>
                <a:cubicBezTo>
                  <a:pt x="112679" y="41359"/>
                  <a:pt x="37439" y="116164"/>
                  <a:pt x="34920" y="208952"/>
                </a:cubicBezTo>
                <a:lnTo>
                  <a:pt x="86039" y="208952"/>
                </a:lnTo>
                <a:cubicBezTo>
                  <a:pt x="88919" y="144576"/>
                  <a:pt x="140758" y="92428"/>
                  <a:pt x="205558" y="89551"/>
                </a:cubicBezTo>
                <a:close/>
                <a:moveTo>
                  <a:pt x="210958" y="0"/>
                </a:moveTo>
                <a:cubicBezTo>
                  <a:pt x="214198" y="0"/>
                  <a:pt x="216358" y="2517"/>
                  <a:pt x="216358" y="5754"/>
                </a:cubicBezTo>
                <a:lnTo>
                  <a:pt x="216358" y="27333"/>
                </a:lnTo>
                <a:cubicBezTo>
                  <a:pt x="315716" y="30210"/>
                  <a:pt x="395635" y="110410"/>
                  <a:pt x="398155" y="208952"/>
                </a:cubicBezTo>
                <a:lnTo>
                  <a:pt x="416515" y="208952"/>
                </a:lnTo>
                <a:cubicBezTo>
                  <a:pt x="419395" y="208952"/>
                  <a:pt x="421915" y="211470"/>
                  <a:pt x="421915" y="214706"/>
                </a:cubicBezTo>
                <a:cubicBezTo>
                  <a:pt x="421915" y="217584"/>
                  <a:pt x="419395" y="220101"/>
                  <a:pt x="416515" y="220101"/>
                </a:cubicBezTo>
                <a:lnTo>
                  <a:pt x="398155" y="220101"/>
                </a:lnTo>
                <a:cubicBezTo>
                  <a:pt x="396715" y="273328"/>
                  <a:pt x="372596" y="323319"/>
                  <a:pt x="331196" y="357845"/>
                </a:cubicBezTo>
                <a:cubicBezTo>
                  <a:pt x="328676" y="360003"/>
                  <a:pt x="325436" y="359643"/>
                  <a:pt x="323276" y="357485"/>
                </a:cubicBezTo>
                <a:cubicBezTo>
                  <a:pt x="321476" y="354968"/>
                  <a:pt x="321836" y="351731"/>
                  <a:pt x="323996" y="349573"/>
                </a:cubicBezTo>
                <a:cubicBezTo>
                  <a:pt x="362516" y="317205"/>
                  <a:pt x="385556" y="270091"/>
                  <a:pt x="386996" y="220101"/>
                </a:cubicBezTo>
                <a:lnTo>
                  <a:pt x="335876" y="220101"/>
                </a:lnTo>
                <a:cubicBezTo>
                  <a:pt x="335156" y="239522"/>
                  <a:pt x="329756" y="258223"/>
                  <a:pt x="320396" y="275126"/>
                </a:cubicBezTo>
                <a:cubicBezTo>
                  <a:pt x="319316" y="276925"/>
                  <a:pt x="317516" y="278004"/>
                  <a:pt x="315716" y="278004"/>
                </a:cubicBezTo>
                <a:cubicBezTo>
                  <a:pt x="314636" y="278004"/>
                  <a:pt x="313916" y="277644"/>
                  <a:pt x="312836" y="277284"/>
                </a:cubicBezTo>
                <a:cubicBezTo>
                  <a:pt x="310316" y="275846"/>
                  <a:pt x="309236" y="272609"/>
                  <a:pt x="310676" y="269732"/>
                </a:cubicBezTo>
                <a:cubicBezTo>
                  <a:pt x="319316" y="254627"/>
                  <a:pt x="323996" y="237364"/>
                  <a:pt x="325076" y="220101"/>
                </a:cubicBezTo>
                <a:lnTo>
                  <a:pt x="287277" y="220101"/>
                </a:lnTo>
                <a:cubicBezTo>
                  <a:pt x="284397" y="220101"/>
                  <a:pt x="281877" y="217584"/>
                  <a:pt x="281877" y="214706"/>
                </a:cubicBezTo>
                <a:cubicBezTo>
                  <a:pt x="281877" y="211470"/>
                  <a:pt x="284397" y="208952"/>
                  <a:pt x="287277" y="208952"/>
                </a:cubicBezTo>
                <a:lnTo>
                  <a:pt x="325076" y="208952"/>
                </a:lnTo>
                <a:cubicBezTo>
                  <a:pt x="322556" y="150690"/>
                  <a:pt x="275037" y="103217"/>
                  <a:pt x="216358" y="100700"/>
                </a:cubicBezTo>
                <a:lnTo>
                  <a:pt x="216358" y="139181"/>
                </a:lnTo>
                <a:cubicBezTo>
                  <a:pt x="216358" y="142059"/>
                  <a:pt x="214198" y="144576"/>
                  <a:pt x="210958" y="144576"/>
                </a:cubicBezTo>
                <a:cubicBezTo>
                  <a:pt x="208078" y="144576"/>
                  <a:pt x="205558" y="142059"/>
                  <a:pt x="205558" y="139181"/>
                </a:cubicBezTo>
                <a:lnTo>
                  <a:pt x="205558" y="100700"/>
                </a:lnTo>
                <a:cubicBezTo>
                  <a:pt x="146878" y="103217"/>
                  <a:pt x="99719" y="150690"/>
                  <a:pt x="96839" y="208952"/>
                </a:cubicBezTo>
                <a:lnTo>
                  <a:pt x="134638" y="208952"/>
                </a:lnTo>
                <a:cubicBezTo>
                  <a:pt x="137518" y="208952"/>
                  <a:pt x="140038" y="211470"/>
                  <a:pt x="140038" y="214706"/>
                </a:cubicBezTo>
                <a:cubicBezTo>
                  <a:pt x="140038" y="217584"/>
                  <a:pt x="137518" y="220101"/>
                  <a:pt x="134638" y="220101"/>
                </a:cubicBezTo>
                <a:lnTo>
                  <a:pt x="97199" y="220101"/>
                </a:lnTo>
                <a:cubicBezTo>
                  <a:pt x="97919" y="237364"/>
                  <a:pt x="102599" y="254627"/>
                  <a:pt x="111239" y="269732"/>
                </a:cubicBezTo>
                <a:cubicBezTo>
                  <a:pt x="112679" y="272609"/>
                  <a:pt x="111599" y="275846"/>
                  <a:pt x="109079" y="277284"/>
                </a:cubicBezTo>
                <a:cubicBezTo>
                  <a:pt x="106559" y="278723"/>
                  <a:pt x="102959" y="277644"/>
                  <a:pt x="101519" y="275126"/>
                </a:cubicBezTo>
                <a:cubicBezTo>
                  <a:pt x="92159" y="258223"/>
                  <a:pt x="87119" y="239522"/>
                  <a:pt x="86039" y="220101"/>
                </a:cubicBezTo>
                <a:lnTo>
                  <a:pt x="34920" y="220101"/>
                </a:lnTo>
                <a:cubicBezTo>
                  <a:pt x="36360" y="270451"/>
                  <a:pt x="59399" y="317565"/>
                  <a:pt x="98639" y="349933"/>
                </a:cubicBezTo>
                <a:cubicBezTo>
                  <a:pt x="100799" y="351731"/>
                  <a:pt x="101159" y="355327"/>
                  <a:pt x="98999" y="357845"/>
                </a:cubicBezTo>
                <a:cubicBezTo>
                  <a:pt x="97919" y="359283"/>
                  <a:pt x="96479" y="359643"/>
                  <a:pt x="95039" y="359643"/>
                </a:cubicBezTo>
                <a:cubicBezTo>
                  <a:pt x="93599" y="359643"/>
                  <a:pt x="92159" y="359283"/>
                  <a:pt x="91439" y="358204"/>
                </a:cubicBezTo>
                <a:cubicBezTo>
                  <a:pt x="50039" y="324038"/>
                  <a:pt x="25560" y="273688"/>
                  <a:pt x="23760" y="220101"/>
                </a:cubicBezTo>
                <a:lnTo>
                  <a:pt x="5400" y="220101"/>
                </a:lnTo>
                <a:cubicBezTo>
                  <a:pt x="2520" y="220101"/>
                  <a:pt x="0" y="217584"/>
                  <a:pt x="0" y="214706"/>
                </a:cubicBezTo>
                <a:cubicBezTo>
                  <a:pt x="0" y="211470"/>
                  <a:pt x="2520" y="208952"/>
                  <a:pt x="5400" y="208952"/>
                </a:cubicBezTo>
                <a:lnTo>
                  <a:pt x="23760" y="208952"/>
                </a:lnTo>
                <a:cubicBezTo>
                  <a:pt x="26640" y="110410"/>
                  <a:pt x="106559" y="30210"/>
                  <a:pt x="205558" y="27333"/>
                </a:cubicBezTo>
                <a:lnTo>
                  <a:pt x="205558" y="5754"/>
                </a:lnTo>
                <a:cubicBezTo>
                  <a:pt x="205558" y="2517"/>
                  <a:pt x="208078" y="0"/>
                  <a:pt x="21095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6E6ADDCD-123C-7B49-964C-8EAC799C7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9345" y="5061776"/>
            <a:ext cx="1377511" cy="1383002"/>
          </a:xfrm>
          <a:custGeom>
            <a:avLst/>
            <a:gdLst>
              <a:gd name="connsiteX0" fmla="*/ 240734 w 398103"/>
              <a:gd name="connsiteY0" fmla="*/ 293687 h 399690"/>
              <a:gd name="connsiteX1" fmla="*/ 346642 w 398103"/>
              <a:gd name="connsiteY1" fmla="*/ 293687 h 399690"/>
              <a:gd name="connsiteX2" fmla="*/ 352064 w 398103"/>
              <a:gd name="connsiteY2" fmla="*/ 298896 h 399690"/>
              <a:gd name="connsiteX3" fmla="*/ 346642 w 398103"/>
              <a:gd name="connsiteY3" fmla="*/ 304453 h 399690"/>
              <a:gd name="connsiteX4" fmla="*/ 240734 w 398103"/>
              <a:gd name="connsiteY4" fmla="*/ 304453 h 399690"/>
              <a:gd name="connsiteX5" fmla="*/ 234950 w 398103"/>
              <a:gd name="connsiteY5" fmla="*/ 298896 h 399690"/>
              <a:gd name="connsiteX6" fmla="*/ 240734 w 398103"/>
              <a:gd name="connsiteY6" fmla="*/ 293687 h 399690"/>
              <a:gd name="connsiteX7" fmla="*/ 181565 w 398103"/>
              <a:gd name="connsiteY7" fmla="*/ 293687 h 399690"/>
              <a:gd name="connsiteX8" fmla="*/ 216539 w 398103"/>
              <a:gd name="connsiteY8" fmla="*/ 293687 h 399690"/>
              <a:gd name="connsiteX9" fmla="*/ 221892 w 398103"/>
              <a:gd name="connsiteY9" fmla="*/ 298896 h 399690"/>
              <a:gd name="connsiteX10" fmla="*/ 216539 w 398103"/>
              <a:gd name="connsiteY10" fmla="*/ 304453 h 399690"/>
              <a:gd name="connsiteX11" fmla="*/ 181565 w 398103"/>
              <a:gd name="connsiteY11" fmla="*/ 304453 h 399690"/>
              <a:gd name="connsiteX12" fmla="*/ 176212 w 398103"/>
              <a:gd name="connsiteY12" fmla="*/ 298896 h 399690"/>
              <a:gd name="connsiteX13" fmla="*/ 181565 w 398103"/>
              <a:gd name="connsiteY13" fmla="*/ 293687 h 399690"/>
              <a:gd name="connsiteX14" fmla="*/ 264187 w 398103"/>
              <a:gd name="connsiteY14" fmla="*/ 269874 h 399690"/>
              <a:gd name="connsiteX15" fmla="*/ 346638 w 398103"/>
              <a:gd name="connsiteY15" fmla="*/ 269874 h 399690"/>
              <a:gd name="connsiteX16" fmla="*/ 352063 w 398103"/>
              <a:gd name="connsiteY16" fmla="*/ 275430 h 399690"/>
              <a:gd name="connsiteX17" fmla="*/ 346638 w 398103"/>
              <a:gd name="connsiteY17" fmla="*/ 280639 h 399690"/>
              <a:gd name="connsiteX18" fmla="*/ 264187 w 398103"/>
              <a:gd name="connsiteY18" fmla="*/ 280639 h 399690"/>
              <a:gd name="connsiteX19" fmla="*/ 258762 w 398103"/>
              <a:gd name="connsiteY19" fmla="*/ 275430 h 399690"/>
              <a:gd name="connsiteX20" fmla="*/ 264187 w 398103"/>
              <a:gd name="connsiteY20" fmla="*/ 269874 h 399690"/>
              <a:gd name="connsiteX21" fmla="*/ 216510 w 398103"/>
              <a:gd name="connsiteY21" fmla="*/ 247649 h 399690"/>
              <a:gd name="connsiteX22" fmla="*/ 345106 w 398103"/>
              <a:gd name="connsiteY22" fmla="*/ 247649 h 399690"/>
              <a:gd name="connsiteX23" fmla="*/ 350479 w 398103"/>
              <a:gd name="connsiteY23" fmla="*/ 252858 h 399690"/>
              <a:gd name="connsiteX24" fmla="*/ 345106 w 398103"/>
              <a:gd name="connsiteY24" fmla="*/ 258414 h 399690"/>
              <a:gd name="connsiteX25" fmla="*/ 216510 w 398103"/>
              <a:gd name="connsiteY25" fmla="*/ 258414 h 399690"/>
              <a:gd name="connsiteX26" fmla="*/ 211137 w 398103"/>
              <a:gd name="connsiteY26" fmla="*/ 252858 h 399690"/>
              <a:gd name="connsiteX27" fmla="*/ 216510 w 398103"/>
              <a:gd name="connsiteY27" fmla="*/ 247649 h 399690"/>
              <a:gd name="connsiteX28" fmla="*/ 181592 w 398103"/>
              <a:gd name="connsiteY28" fmla="*/ 223837 h 399690"/>
              <a:gd name="connsiteX29" fmla="*/ 345101 w 398103"/>
              <a:gd name="connsiteY29" fmla="*/ 223837 h 399690"/>
              <a:gd name="connsiteX30" fmla="*/ 350480 w 398103"/>
              <a:gd name="connsiteY30" fmla="*/ 229394 h 399690"/>
              <a:gd name="connsiteX31" fmla="*/ 345101 w 398103"/>
              <a:gd name="connsiteY31" fmla="*/ 234603 h 399690"/>
              <a:gd name="connsiteX32" fmla="*/ 181592 w 398103"/>
              <a:gd name="connsiteY32" fmla="*/ 234603 h 399690"/>
              <a:gd name="connsiteX33" fmla="*/ 176213 w 398103"/>
              <a:gd name="connsiteY33" fmla="*/ 229394 h 399690"/>
              <a:gd name="connsiteX34" fmla="*/ 181592 w 398103"/>
              <a:gd name="connsiteY34" fmla="*/ 223837 h 399690"/>
              <a:gd name="connsiteX35" fmla="*/ 267082 w 398103"/>
              <a:gd name="connsiteY35" fmla="*/ 188163 h 399690"/>
              <a:gd name="connsiteX36" fmla="*/ 266859 w 398103"/>
              <a:gd name="connsiteY36" fmla="*/ 188456 h 399690"/>
              <a:gd name="connsiteX37" fmla="*/ 254259 w 398103"/>
              <a:gd name="connsiteY37" fmla="*/ 205009 h 399690"/>
              <a:gd name="connsiteX38" fmla="*/ 233607 w 398103"/>
              <a:gd name="connsiteY38" fmla="*/ 211586 h 399690"/>
              <a:gd name="connsiteX39" fmla="*/ 140380 w 398103"/>
              <a:gd name="connsiteY39" fmla="*/ 211586 h 399690"/>
              <a:gd name="connsiteX40" fmla="*/ 140020 w 398103"/>
              <a:gd name="connsiteY40" fmla="*/ 213027 h 399690"/>
              <a:gd name="connsiteX41" fmla="*/ 140020 w 398103"/>
              <a:gd name="connsiteY41" fmla="*/ 304917 h 399690"/>
              <a:gd name="connsiteX42" fmla="*/ 164857 w 398103"/>
              <a:gd name="connsiteY42" fmla="*/ 330142 h 399690"/>
              <a:gd name="connsiteX43" fmla="*/ 272121 w 398103"/>
              <a:gd name="connsiteY43" fmla="*/ 330142 h 399690"/>
              <a:gd name="connsiteX44" fmla="*/ 289039 w 398103"/>
              <a:gd name="connsiteY44" fmla="*/ 336628 h 399690"/>
              <a:gd name="connsiteX45" fmla="*/ 340512 w 398103"/>
              <a:gd name="connsiteY45" fmla="*/ 384915 h 399690"/>
              <a:gd name="connsiteX46" fmla="*/ 340512 w 398103"/>
              <a:gd name="connsiteY46" fmla="*/ 340592 h 399690"/>
              <a:gd name="connsiteX47" fmla="*/ 350950 w 398103"/>
              <a:gd name="connsiteY47" fmla="*/ 330142 h 399690"/>
              <a:gd name="connsiteX48" fmla="*/ 362828 w 398103"/>
              <a:gd name="connsiteY48" fmla="*/ 330142 h 399690"/>
              <a:gd name="connsiteX49" fmla="*/ 387305 w 398103"/>
              <a:gd name="connsiteY49" fmla="*/ 304917 h 399690"/>
              <a:gd name="connsiteX50" fmla="*/ 387305 w 398103"/>
              <a:gd name="connsiteY50" fmla="*/ 213027 h 399690"/>
              <a:gd name="connsiteX51" fmla="*/ 362828 w 398103"/>
              <a:gd name="connsiteY51" fmla="*/ 188163 h 399690"/>
              <a:gd name="connsiteX52" fmla="*/ 269311 w 398103"/>
              <a:gd name="connsiteY52" fmla="*/ 188163 h 399690"/>
              <a:gd name="connsiteX53" fmla="*/ 51804 w 398103"/>
              <a:gd name="connsiteY53" fmla="*/ 165099 h 399690"/>
              <a:gd name="connsiteX54" fmla="*/ 157387 w 398103"/>
              <a:gd name="connsiteY54" fmla="*/ 165099 h 399690"/>
              <a:gd name="connsiteX55" fmla="*/ 163153 w 398103"/>
              <a:gd name="connsiteY55" fmla="*/ 170476 h 399690"/>
              <a:gd name="connsiteX56" fmla="*/ 157387 w 398103"/>
              <a:gd name="connsiteY56" fmla="*/ 175853 h 399690"/>
              <a:gd name="connsiteX57" fmla="*/ 51804 w 398103"/>
              <a:gd name="connsiteY57" fmla="*/ 175853 h 399690"/>
              <a:gd name="connsiteX58" fmla="*/ 46038 w 398103"/>
              <a:gd name="connsiteY58" fmla="*/ 170476 h 399690"/>
              <a:gd name="connsiteX59" fmla="*/ 51804 w 398103"/>
              <a:gd name="connsiteY59" fmla="*/ 165099 h 399690"/>
              <a:gd name="connsiteX60" fmla="*/ 51819 w 398103"/>
              <a:gd name="connsiteY60" fmla="*/ 141287 h 399690"/>
              <a:gd name="connsiteX61" fmla="*/ 181181 w 398103"/>
              <a:gd name="connsiteY61" fmla="*/ 141287 h 399690"/>
              <a:gd name="connsiteX62" fmla="*/ 186963 w 398103"/>
              <a:gd name="connsiteY62" fmla="*/ 146844 h 399690"/>
              <a:gd name="connsiteX63" fmla="*/ 181181 w 398103"/>
              <a:gd name="connsiteY63" fmla="*/ 152053 h 399690"/>
              <a:gd name="connsiteX64" fmla="*/ 51819 w 398103"/>
              <a:gd name="connsiteY64" fmla="*/ 152053 h 399690"/>
              <a:gd name="connsiteX65" fmla="*/ 46037 w 398103"/>
              <a:gd name="connsiteY65" fmla="*/ 146844 h 399690"/>
              <a:gd name="connsiteX66" fmla="*/ 51819 w 398103"/>
              <a:gd name="connsiteY66" fmla="*/ 141287 h 399690"/>
              <a:gd name="connsiteX67" fmla="*/ 51759 w 398103"/>
              <a:gd name="connsiteY67" fmla="*/ 117474 h 399690"/>
              <a:gd name="connsiteX68" fmla="*/ 144733 w 398103"/>
              <a:gd name="connsiteY68" fmla="*/ 117474 h 399690"/>
              <a:gd name="connsiteX69" fmla="*/ 150455 w 398103"/>
              <a:gd name="connsiteY69" fmla="*/ 122683 h 399690"/>
              <a:gd name="connsiteX70" fmla="*/ 144733 w 398103"/>
              <a:gd name="connsiteY70" fmla="*/ 128239 h 399690"/>
              <a:gd name="connsiteX71" fmla="*/ 51759 w 398103"/>
              <a:gd name="connsiteY71" fmla="*/ 128239 h 399690"/>
              <a:gd name="connsiteX72" fmla="*/ 46037 w 398103"/>
              <a:gd name="connsiteY72" fmla="*/ 122683 h 399690"/>
              <a:gd name="connsiteX73" fmla="*/ 51759 w 398103"/>
              <a:gd name="connsiteY73" fmla="*/ 117474 h 399690"/>
              <a:gd name="connsiteX74" fmla="*/ 51815 w 398103"/>
              <a:gd name="connsiteY74" fmla="*/ 93662 h 399690"/>
              <a:gd name="connsiteX75" fmla="*/ 216472 w 398103"/>
              <a:gd name="connsiteY75" fmla="*/ 93662 h 399690"/>
              <a:gd name="connsiteX76" fmla="*/ 221888 w 398103"/>
              <a:gd name="connsiteY76" fmla="*/ 98871 h 399690"/>
              <a:gd name="connsiteX77" fmla="*/ 216472 w 398103"/>
              <a:gd name="connsiteY77" fmla="*/ 104428 h 399690"/>
              <a:gd name="connsiteX78" fmla="*/ 51815 w 398103"/>
              <a:gd name="connsiteY78" fmla="*/ 104428 h 399690"/>
              <a:gd name="connsiteX79" fmla="*/ 46037 w 398103"/>
              <a:gd name="connsiteY79" fmla="*/ 98871 h 399690"/>
              <a:gd name="connsiteX80" fmla="*/ 51815 w 398103"/>
              <a:gd name="connsiteY80" fmla="*/ 93662 h 399690"/>
              <a:gd name="connsiteX81" fmla="*/ 35635 w 398103"/>
              <a:gd name="connsiteY81" fmla="*/ 58796 h 399690"/>
              <a:gd name="connsiteX82" fmla="*/ 11159 w 398103"/>
              <a:gd name="connsiteY82" fmla="*/ 84021 h 399690"/>
              <a:gd name="connsiteX83" fmla="*/ 11159 w 398103"/>
              <a:gd name="connsiteY83" fmla="*/ 175550 h 399690"/>
              <a:gd name="connsiteX84" fmla="*/ 35635 w 398103"/>
              <a:gd name="connsiteY84" fmla="*/ 200775 h 399690"/>
              <a:gd name="connsiteX85" fmla="*/ 47513 w 398103"/>
              <a:gd name="connsiteY85" fmla="*/ 200775 h 399690"/>
              <a:gd name="connsiteX86" fmla="*/ 57952 w 398103"/>
              <a:gd name="connsiteY86" fmla="*/ 211225 h 399690"/>
              <a:gd name="connsiteX87" fmla="*/ 57952 w 398103"/>
              <a:gd name="connsiteY87" fmla="*/ 255549 h 399690"/>
              <a:gd name="connsiteX88" fmla="*/ 109425 w 398103"/>
              <a:gd name="connsiteY88" fmla="*/ 207262 h 399690"/>
              <a:gd name="connsiteX89" fmla="*/ 126342 w 398103"/>
              <a:gd name="connsiteY89" fmla="*/ 200775 h 399690"/>
              <a:gd name="connsiteX90" fmla="*/ 163726 w 398103"/>
              <a:gd name="connsiteY90" fmla="*/ 200775 h 399690"/>
              <a:gd name="connsiteX91" fmla="*/ 233607 w 398103"/>
              <a:gd name="connsiteY91" fmla="*/ 200775 h 399690"/>
              <a:gd name="connsiteX92" fmla="*/ 251154 w 398103"/>
              <a:gd name="connsiteY92" fmla="*/ 193433 h 399690"/>
              <a:gd name="connsiteX93" fmla="*/ 252483 w 398103"/>
              <a:gd name="connsiteY93" fmla="*/ 190173 h 399690"/>
              <a:gd name="connsiteX94" fmla="*/ 258443 w 398103"/>
              <a:gd name="connsiteY94" fmla="*/ 175550 h 399690"/>
              <a:gd name="connsiteX95" fmla="*/ 258443 w 398103"/>
              <a:gd name="connsiteY95" fmla="*/ 84021 h 399690"/>
              <a:gd name="connsiteX96" fmla="*/ 233607 w 398103"/>
              <a:gd name="connsiteY96" fmla="*/ 58796 h 399690"/>
              <a:gd name="connsiteX97" fmla="*/ 35635 w 398103"/>
              <a:gd name="connsiteY97" fmla="*/ 47625 h 399690"/>
              <a:gd name="connsiteX98" fmla="*/ 233607 w 398103"/>
              <a:gd name="connsiteY98" fmla="*/ 47625 h 399690"/>
              <a:gd name="connsiteX99" fmla="*/ 269242 w 398103"/>
              <a:gd name="connsiteY99" fmla="*/ 84021 h 399690"/>
              <a:gd name="connsiteX100" fmla="*/ 269242 w 398103"/>
              <a:gd name="connsiteY100" fmla="*/ 175550 h 399690"/>
              <a:gd name="connsiteX101" fmla="*/ 269242 w 398103"/>
              <a:gd name="connsiteY101" fmla="*/ 176992 h 399690"/>
              <a:gd name="connsiteX102" fmla="*/ 362828 w 398103"/>
              <a:gd name="connsiteY102" fmla="*/ 176992 h 399690"/>
              <a:gd name="connsiteX103" fmla="*/ 398103 w 398103"/>
              <a:gd name="connsiteY103" fmla="*/ 213027 h 399690"/>
              <a:gd name="connsiteX104" fmla="*/ 398103 w 398103"/>
              <a:gd name="connsiteY104" fmla="*/ 304917 h 399690"/>
              <a:gd name="connsiteX105" fmla="*/ 362828 w 398103"/>
              <a:gd name="connsiteY105" fmla="*/ 340952 h 399690"/>
              <a:gd name="connsiteX106" fmla="*/ 351310 w 398103"/>
              <a:gd name="connsiteY106" fmla="*/ 340952 h 399690"/>
              <a:gd name="connsiteX107" fmla="*/ 351310 w 398103"/>
              <a:gd name="connsiteY107" fmla="*/ 391402 h 399690"/>
              <a:gd name="connsiteX108" fmla="*/ 346631 w 398103"/>
              <a:gd name="connsiteY108" fmla="*/ 398969 h 399690"/>
              <a:gd name="connsiteX109" fmla="*/ 343391 w 398103"/>
              <a:gd name="connsiteY109" fmla="*/ 399690 h 399690"/>
              <a:gd name="connsiteX110" fmla="*/ 338352 w 398103"/>
              <a:gd name="connsiteY110" fmla="*/ 397888 h 399690"/>
              <a:gd name="connsiteX111" fmla="*/ 337992 w 398103"/>
              <a:gd name="connsiteY111" fmla="*/ 397528 h 399690"/>
              <a:gd name="connsiteX112" fmla="*/ 281480 w 398103"/>
              <a:gd name="connsiteY112" fmla="*/ 344916 h 399690"/>
              <a:gd name="connsiteX113" fmla="*/ 272121 w 398103"/>
              <a:gd name="connsiteY113" fmla="*/ 340952 h 399690"/>
              <a:gd name="connsiteX114" fmla="*/ 164857 w 398103"/>
              <a:gd name="connsiteY114" fmla="*/ 340952 h 399690"/>
              <a:gd name="connsiteX115" fmla="*/ 129222 w 398103"/>
              <a:gd name="connsiteY115" fmla="*/ 304917 h 399690"/>
              <a:gd name="connsiteX116" fmla="*/ 129222 w 398103"/>
              <a:gd name="connsiteY116" fmla="*/ 213027 h 399690"/>
              <a:gd name="connsiteX117" fmla="*/ 129222 w 398103"/>
              <a:gd name="connsiteY117" fmla="*/ 211586 h 399690"/>
              <a:gd name="connsiteX118" fmla="*/ 126342 w 398103"/>
              <a:gd name="connsiteY118" fmla="*/ 211586 h 399690"/>
              <a:gd name="connsiteX119" fmla="*/ 116984 w 398103"/>
              <a:gd name="connsiteY119" fmla="*/ 215550 h 399690"/>
              <a:gd name="connsiteX120" fmla="*/ 60112 w 398103"/>
              <a:gd name="connsiteY120" fmla="*/ 268882 h 399690"/>
              <a:gd name="connsiteX121" fmla="*/ 55072 w 398103"/>
              <a:gd name="connsiteY121" fmla="*/ 270323 h 399690"/>
              <a:gd name="connsiteX122" fmla="*/ 51473 w 398103"/>
              <a:gd name="connsiteY122" fmla="*/ 269603 h 399690"/>
              <a:gd name="connsiteX123" fmla="*/ 46794 w 398103"/>
              <a:gd name="connsiteY123" fmla="*/ 262035 h 399690"/>
              <a:gd name="connsiteX124" fmla="*/ 46794 w 398103"/>
              <a:gd name="connsiteY124" fmla="*/ 211586 h 399690"/>
              <a:gd name="connsiteX125" fmla="*/ 35635 w 398103"/>
              <a:gd name="connsiteY125" fmla="*/ 211586 h 399690"/>
              <a:gd name="connsiteX126" fmla="*/ 0 w 398103"/>
              <a:gd name="connsiteY126" fmla="*/ 175550 h 399690"/>
              <a:gd name="connsiteX127" fmla="*/ 0 w 398103"/>
              <a:gd name="connsiteY127" fmla="*/ 84021 h 399690"/>
              <a:gd name="connsiteX128" fmla="*/ 35635 w 398103"/>
              <a:gd name="connsiteY128" fmla="*/ 47625 h 399690"/>
              <a:gd name="connsiteX129" fmla="*/ 287948 w 398103"/>
              <a:gd name="connsiteY129" fmla="*/ 0 h 399690"/>
              <a:gd name="connsiteX130" fmla="*/ 293421 w 398103"/>
              <a:gd name="connsiteY130" fmla="*/ 5438 h 399690"/>
              <a:gd name="connsiteX131" fmla="*/ 293421 w 398103"/>
              <a:gd name="connsiteY131" fmla="*/ 15590 h 399690"/>
              <a:gd name="connsiteX132" fmla="*/ 300717 w 398103"/>
              <a:gd name="connsiteY132" fmla="*/ 8702 h 399690"/>
              <a:gd name="connsiteX133" fmla="*/ 308743 w 398103"/>
              <a:gd name="connsiteY133" fmla="*/ 8702 h 399690"/>
              <a:gd name="connsiteX134" fmla="*/ 308743 w 398103"/>
              <a:gd name="connsiteY134" fmla="*/ 16316 h 399690"/>
              <a:gd name="connsiteX135" fmla="*/ 301447 w 398103"/>
              <a:gd name="connsiteY135" fmla="*/ 23567 h 399690"/>
              <a:gd name="connsiteX136" fmla="*/ 311662 w 398103"/>
              <a:gd name="connsiteY136" fmla="*/ 23567 h 399690"/>
              <a:gd name="connsiteX137" fmla="*/ 317134 w 398103"/>
              <a:gd name="connsiteY137" fmla="*/ 29368 h 399690"/>
              <a:gd name="connsiteX138" fmla="*/ 311662 w 398103"/>
              <a:gd name="connsiteY138" fmla="*/ 34807 h 399690"/>
              <a:gd name="connsiteX139" fmla="*/ 301447 w 398103"/>
              <a:gd name="connsiteY139" fmla="*/ 34807 h 399690"/>
              <a:gd name="connsiteX140" fmla="*/ 308743 w 398103"/>
              <a:gd name="connsiteY140" fmla="*/ 42058 h 399690"/>
              <a:gd name="connsiteX141" fmla="*/ 308743 w 398103"/>
              <a:gd name="connsiteY141" fmla="*/ 50035 h 399690"/>
              <a:gd name="connsiteX142" fmla="*/ 304730 w 398103"/>
              <a:gd name="connsiteY142" fmla="*/ 51486 h 399690"/>
              <a:gd name="connsiteX143" fmla="*/ 300717 w 398103"/>
              <a:gd name="connsiteY143" fmla="*/ 50035 h 399690"/>
              <a:gd name="connsiteX144" fmla="*/ 293421 w 398103"/>
              <a:gd name="connsiteY144" fmla="*/ 42421 h 399690"/>
              <a:gd name="connsiteX145" fmla="*/ 293421 w 398103"/>
              <a:gd name="connsiteY145" fmla="*/ 52936 h 399690"/>
              <a:gd name="connsiteX146" fmla="*/ 287948 w 398103"/>
              <a:gd name="connsiteY146" fmla="*/ 58375 h 399690"/>
              <a:gd name="connsiteX147" fmla="*/ 282476 w 398103"/>
              <a:gd name="connsiteY147" fmla="*/ 52936 h 399690"/>
              <a:gd name="connsiteX148" fmla="*/ 282476 w 398103"/>
              <a:gd name="connsiteY148" fmla="*/ 42421 h 399690"/>
              <a:gd name="connsiteX149" fmla="*/ 275179 w 398103"/>
              <a:gd name="connsiteY149" fmla="*/ 50035 h 399690"/>
              <a:gd name="connsiteX150" fmla="*/ 271166 w 398103"/>
              <a:gd name="connsiteY150" fmla="*/ 51486 h 399690"/>
              <a:gd name="connsiteX151" fmla="*/ 267153 w 398103"/>
              <a:gd name="connsiteY151" fmla="*/ 50035 h 399690"/>
              <a:gd name="connsiteX152" fmla="*/ 267153 w 398103"/>
              <a:gd name="connsiteY152" fmla="*/ 42058 h 399690"/>
              <a:gd name="connsiteX153" fmla="*/ 274450 w 398103"/>
              <a:gd name="connsiteY153" fmla="*/ 34807 h 399690"/>
              <a:gd name="connsiteX154" fmla="*/ 264235 w 398103"/>
              <a:gd name="connsiteY154" fmla="*/ 34807 h 399690"/>
              <a:gd name="connsiteX155" fmla="*/ 258762 w 398103"/>
              <a:gd name="connsiteY155" fmla="*/ 29368 h 399690"/>
              <a:gd name="connsiteX156" fmla="*/ 264235 w 398103"/>
              <a:gd name="connsiteY156" fmla="*/ 23567 h 399690"/>
              <a:gd name="connsiteX157" fmla="*/ 274450 w 398103"/>
              <a:gd name="connsiteY157" fmla="*/ 23567 h 399690"/>
              <a:gd name="connsiteX158" fmla="*/ 267153 w 398103"/>
              <a:gd name="connsiteY158" fmla="*/ 16316 h 399690"/>
              <a:gd name="connsiteX159" fmla="*/ 267153 w 398103"/>
              <a:gd name="connsiteY159" fmla="*/ 8702 h 399690"/>
              <a:gd name="connsiteX160" fmla="*/ 275179 w 398103"/>
              <a:gd name="connsiteY160" fmla="*/ 8702 h 399690"/>
              <a:gd name="connsiteX161" fmla="*/ 282476 w 398103"/>
              <a:gd name="connsiteY161" fmla="*/ 15590 h 399690"/>
              <a:gd name="connsiteX162" fmla="*/ 282476 w 398103"/>
              <a:gd name="connsiteY162" fmla="*/ 5438 h 399690"/>
              <a:gd name="connsiteX163" fmla="*/ 287948 w 398103"/>
              <a:gd name="connsiteY163" fmla="*/ 0 h 399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</a:cxnLst>
            <a:rect l="l" t="t" r="r" b="b"/>
            <a:pathLst>
              <a:path w="398103" h="399690">
                <a:moveTo>
                  <a:pt x="240734" y="293687"/>
                </a:moveTo>
                <a:lnTo>
                  <a:pt x="346642" y="293687"/>
                </a:lnTo>
                <a:cubicBezTo>
                  <a:pt x="349895" y="293687"/>
                  <a:pt x="352064" y="296465"/>
                  <a:pt x="352064" y="298896"/>
                </a:cubicBezTo>
                <a:cubicBezTo>
                  <a:pt x="352064" y="302022"/>
                  <a:pt x="349895" y="304453"/>
                  <a:pt x="346642" y="304453"/>
                </a:cubicBezTo>
                <a:lnTo>
                  <a:pt x="240734" y="304453"/>
                </a:lnTo>
                <a:cubicBezTo>
                  <a:pt x="237480" y="304453"/>
                  <a:pt x="234950" y="302022"/>
                  <a:pt x="234950" y="298896"/>
                </a:cubicBezTo>
                <a:cubicBezTo>
                  <a:pt x="234950" y="296465"/>
                  <a:pt x="237480" y="293687"/>
                  <a:pt x="240734" y="293687"/>
                </a:cubicBezTo>
                <a:close/>
                <a:moveTo>
                  <a:pt x="181565" y="293687"/>
                </a:moveTo>
                <a:lnTo>
                  <a:pt x="216539" y="293687"/>
                </a:lnTo>
                <a:cubicBezTo>
                  <a:pt x="219751" y="293687"/>
                  <a:pt x="221892" y="296465"/>
                  <a:pt x="221892" y="298896"/>
                </a:cubicBezTo>
                <a:cubicBezTo>
                  <a:pt x="221892" y="302022"/>
                  <a:pt x="219751" y="304453"/>
                  <a:pt x="216539" y="304453"/>
                </a:cubicBezTo>
                <a:lnTo>
                  <a:pt x="181565" y="304453"/>
                </a:lnTo>
                <a:cubicBezTo>
                  <a:pt x="178710" y="304453"/>
                  <a:pt x="176212" y="302022"/>
                  <a:pt x="176212" y="298896"/>
                </a:cubicBezTo>
                <a:cubicBezTo>
                  <a:pt x="176212" y="296465"/>
                  <a:pt x="178710" y="293687"/>
                  <a:pt x="181565" y="293687"/>
                </a:cubicBezTo>
                <a:close/>
                <a:moveTo>
                  <a:pt x="264187" y="269874"/>
                </a:moveTo>
                <a:lnTo>
                  <a:pt x="346638" y="269874"/>
                </a:lnTo>
                <a:cubicBezTo>
                  <a:pt x="349893" y="269874"/>
                  <a:pt x="352063" y="272305"/>
                  <a:pt x="352063" y="275430"/>
                </a:cubicBezTo>
                <a:cubicBezTo>
                  <a:pt x="352063" y="278208"/>
                  <a:pt x="349893" y="280639"/>
                  <a:pt x="346638" y="280639"/>
                </a:cubicBezTo>
                <a:lnTo>
                  <a:pt x="264187" y="280639"/>
                </a:lnTo>
                <a:cubicBezTo>
                  <a:pt x="260932" y="280639"/>
                  <a:pt x="258762" y="278208"/>
                  <a:pt x="258762" y="275430"/>
                </a:cubicBezTo>
                <a:cubicBezTo>
                  <a:pt x="258762" y="272305"/>
                  <a:pt x="260932" y="269874"/>
                  <a:pt x="264187" y="269874"/>
                </a:cubicBezTo>
                <a:close/>
                <a:moveTo>
                  <a:pt x="216510" y="247649"/>
                </a:moveTo>
                <a:lnTo>
                  <a:pt x="345106" y="247649"/>
                </a:lnTo>
                <a:cubicBezTo>
                  <a:pt x="348330" y="247649"/>
                  <a:pt x="350479" y="250080"/>
                  <a:pt x="350479" y="252858"/>
                </a:cubicBezTo>
                <a:cubicBezTo>
                  <a:pt x="350479" y="255983"/>
                  <a:pt x="348330" y="258414"/>
                  <a:pt x="345106" y="258414"/>
                </a:cubicBezTo>
                <a:lnTo>
                  <a:pt x="216510" y="258414"/>
                </a:lnTo>
                <a:cubicBezTo>
                  <a:pt x="213645" y="258414"/>
                  <a:pt x="211137" y="255983"/>
                  <a:pt x="211137" y="252858"/>
                </a:cubicBezTo>
                <a:cubicBezTo>
                  <a:pt x="211137" y="250080"/>
                  <a:pt x="213645" y="247649"/>
                  <a:pt x="216510" y="247649"/>
                </a:cubicBezTo>
                <a:close/>
                <a:moveTo>
                  <a:pt x="181592" y="223837"/>
                </a:moveTo>
                <a:lnTo>
                  <a:pt x="345101" y="223837"/>
                </a:lnTo>
                <a:cubicBezTo>
                  <a:pt x="348328" y="223837"/>
                  <a:pt x="350480" y="226615"/>
                  <a:pt x="350480" y="229394"/>
                </a:cubicBezTo>
                <a:cubicBezTo>
                  <a:pt x="350480" y="232172"/>
                  <a:pt x="348328" y="234603"/>
                  <a:pt x="345101" y="234603"/>
                </a:cubicBezTo>
                <a:lnTo>
                  <a:pt x="181592" y="234603"/>
                </a:lnTo>
                <a:cubicBezTo>
                  <a:pt x="178365" y="234603"/>
                  <a:pt x="176213" y="232172"/>
                  <a:pt x="176213" y="229394"/>
                </a:cubicBezTo>
                <a:cubicBezTo>
                  <a:pt x="176213" y="226615"/>
                  <a:pt x="178365" y="223837"/>
                  <a:pt x="181592" y="223837"/>
                </a:cubicBezTo>
                <a:close/>
                <a:moveTo>
                  <a:pt x="267082" y="188163"/>
                </a:moveTo>
                <a:lnTo>
                  <a:pt x="266859" y="188456"/>
                </a:lnTo>
                <a:lnTo>
                  <a:pt x="254259" y="205009"/>
                </a:lnTo>
                <a:cubicBezTo>
                  <a:pt x="248455" y="209153"/>
                  <a:pt x="241346" y="211586"/>
                  <a:pt x="233607" y="211586"/>
                </a:cubicBezTo>
                <a:lnTo>
                  <a:pt x="140380" y="211586"/>
                </a:lnTo>
                <a:cubicBezTo>
                  <a:pt x="140020" y="211946"/>
                  <a:pt x="140020" y="212667"/>
                  <a:pt x="140020" y="213027"/>
                </a:cubicBezTo>
                <a:lnTo>
                  <a:pt x="140020" y="304917"/>
                </a:lnTo>
                <a:cubicBezTo>
                  <a:pt x="140020" y="318611"/>
                  <a:pt x="151179" y="330142"/>
                  <a:pt x="164857" y="330142"/>
                </a:cubicBezTo>
                <a:lnTo>
                  <a:pt x="272121" y="330142"/>
                </a:lnTo>
                <a:cubicBezTo>
                  <a:pt x="278240" y="330142"/>
                  <a:pt x="284360" y="332304"/>
                  <a:pt x="289039" y="336628"/>
                </a:cubicBezTo>
                <a:lnTo>
                  <a:pt x="340512" y="384915"/>
                </a:lnTo>
                <a:lnTo>
                  <a:pt x="340512" y="340592"/>
                </a:lnTo>
                <a:cubicBezTo>
                  <a:pt x="340512" y="334826"/>
                  <a:pt x="345191" y="330142"/>
                  <a:pt x="350950" y="330142"/>
                </a:cubicBezTo>
                <a:lnTo>
                  <a:pt x="362828" y="330142"/>
                </a:lnTo>
                <a:cubicBezTo>
                  <a:pt x="376146" y="330142"/>
                  <a:pt x="387305" y="318611"/>
                  <a:pt x="387305" y="304917"/>
                </a:cubicBezTo>
                <a:lnTo>
                  <a:pt x="387305" y="213027"/>
                </a:lnTo>
                <a:cubicBezTo>
                  <a:pt x="387305" y="199334"/>
                  <a:pt x="376146" y="188163"/>
                  <a:pt x="362828" y="188163"/>
                </a:cubicBezTo>
                <a:lnTo>
                  <a:pt x="269311" y="188163"/>
                </a:lnTo>
                <a:close/>
                <a:moveTo>
                  <a:pt x="51804" y="165099"/>
                </a:moveTo>
                <a:lnTo>
                  <a:pt x="157387" y="165099"/>
                </a:lnTo>
                <a:cubicBezTo>
                  <a:pt x="160630" y="165099"/>
                  <a:pt x="163153" y="167250"/>
                  <a:pt x="163153" y="170476"/>
                </a:cubicBezTo>
                <a:cubicBezTo>
                  <a:pt x="163153" y="173702"/>
                  <a:pt x="160630" y="175853"/>
                  <a:pt x="157387" y="175853"/>
                </a:cubicBezTo>
                <a:lnTo>
                  <a:pt x="51804" y="175853"/>
                </a:lnTo>
                <a:cubicBezTo>
                  <a:pt x="48561" y="175853"/>
                  <a:pt x="46038" y="173702"/>
                  <a:pt x="46038" y="170476"/>
                </a:cubicBezTo>
                <a:cubicBezTo>
                  <a:pt x="46038" y="167250"/>
                  <a:pt x="48561" y="165099"/>
                  <a:pt x="51804" y="165099"/>
                </a:cubicBezTo>
                <a:close/>
                <a:moveTo>
                  <a:pt x="51819" y="141287"/>
                </a:moveTo>
                <a:lnTo>
                  <a:pt x="181181" y="141287"/>
                </a:lnTo>
                <a:cubicBezTo>
                  <a:pt x="184433" y="141287"/>
                  <a:pt x="186963" y="143718"/>
                  <a:pt x="186963" y="146844"/>
                </a:cubicBezTo>
                <a:cubicBezTo>
                  <a:pt x="186963" y="149622"/>
                  <a:pt x="184433" y="152053"/>
                  <a:pt x="181181" y="152053"/>
                </a:cubicBezTo>
                <a:lnTo>
                  <a:pt x="51819" y="152053"/>
                </a:lnTo>
                <a:cubicBezTo>
                  <a:pt x="48567" y="152053"/>
                  <a:pt x="46037" y="149622"/>
                  <a:pt x="46037" y="146844"/>
                </a:cubicBezTo>
                <a:cubicBezTo>
                  <a:pt x="46037" y="143718"/>
                  <a:pt x="48567" y="141287"/>
                  <a:pt x="51819" y="141287"/>
                </a:cubicBezTo>
                <a:close/>
                <a:moveTo>
                  <a:pt x="51759" y="117474"/>
                </a:moveTo>
                <a:lnTo>
                  <a:pt x="144733" y="117474"/>
                </a:lnTo>
                <a:cubicBezTo>
                  <a:pt x="147951" y="117474"/>
                  <a:pt x="150455" y="119905"/>
                  <a:pt x="150455" y="122683"/>
                </a:cubicBezTo>
                <a:cubicBezTo>
                  <a:pt x="150455" y="125808"/>
                  <a:pt x="147951" y="128239"/>
                  <a:pt x="144733" y="128239"/>
                </a:cubicBezTo>
                <a:lnTo>
                  <a:pt x="51759" y="128239"/>
                </a:lnTo>
                <a:cubicBezTo>
                  <a:pt x="48540" y="128239"/>
                  <a:pt x="46037" y="125808"/>
                  <a:pt x="46037" y="122683"/>
                </a:cubicBezTo>
                <a:cubicBezTo>
                  <a:pt x="46037" y="119905"/>
                  <a:pt x="48540" y="117474"/>
                  <a:pt x="51759" y="117474"/>
                </a:cubicBezTo>
                <a:close/>
                <a:moveTo>
                  <a:pt x="51815" y="93662"/>
                </a:moveTo>
                <a:lnTo>
                  <a:pt x="216472" y="93662"/>
                </a:lnTo>
                <a:cubicBezTo>
                  <a:pt x="219722" y="93662"/>
                  <a:pt x="221888" y="96093"/>
                  <a:pt x="221888" y="98871"/>
                </a:cubicBezTo>
                <a:cubicBezTo>
                  <a:pt x="221888" y="101997"/>
                  <a:pt x="219722" y="104428"/>
                  <a:pt x="216472" y="104428"/>
                </a:cubicBezTo>
                <a:lnTo>
                  <a:pt x="51815" y="104428"/>
                </a:lnTo>
                <a:cubicBezTo>
                  <a:pt x="48565" y="104428"/>
                  <a:pt x="46037" y="101997"/>
                  <a:pt x="46037" y="98871"/>
                </a:cubicBezTo>
                <a:cubicBezTo>
                  <a:pt x="46037" y="96093"/>
                  <a:pt x="48565" y="93662"/>
                  <a:pt x="51815" y="93662"/>
                </a:cubicBezTo>
                <a:close/>
                <a:moveTo>
                  <a:pt x="35635" y="58796"/>
                </a:moveTo>
                <a:cubicBezTo>
                  <a:pt x="21957" y="58796"/>
                  <a:pt x="11159" y="70327"/>
                  <a:pt x="11159" y="84021"/>
                </a:cubicBezTo>
                <a:lnTo>
                  <a:pt x="11159" y="175550"/>
                </a:lnTo>
                <a:cubicBezTo>
                  <a:pt x="11159" y="189604"/>
                  <a:pt x="21957" y="200775"/>
                  <a:pt x="35635" y="200775"/>
                </a:cubicBezTo>
                <a:lnTo>
                  <a:pt x="47513" y="200775"/>
                </a:lnTo>
                <a:cubicBezTo>
                  <a:pt x="53273" y="200775"/>
                  <a:pt x="57952" y="205460"/>
                  <a:pt x="57952" y="211225"/>
                </a:cubicBezTo>
                <a:lnTo>
                  <a:pt x="57952" y="255549"/>
                </a:lnTo>
                <a:lnTo>
                  <a:pt x="109425" y="207262"/>
                </a:lnTo>
                <a:cubicBezTo>
                  <a:pt x="114104" y="202937"/>
                  <a:pt x="120223" y="200775"/>
                  <a:pt x="126342" y="200775"/>
                </a:cubicBezTo>
                <a:lnTo>
                  <a:pt x="163726" y="200775"/>
                </a:lnTo>
                <a:lnTo>
                  <a:pt x="233607" y="200775"/>
                </a:lnTo>
                <a:cubicBezTo>
                  <a:pt x="240446" y="200775"/>
                  <a:pt x="246655" y="197983"/>
                  <a:pt x="251154" y="193433"/>
                </a:cubicBezTo>
                <a:lnTo>
                  <a:pt x="252483" y="190173"/>
                </a:lnTo>
                <a:lnTo>
                  <a:pt x="258443" y="175550"/>
                </a:lnTo>
                <a:lnTo>
                  <a:pt x="258443" y="84021"/>
                </a:lnTo>
                <a:cubicBezTo>
                  <a:pt x="258443" y="70327"/>
                  <a:pt x="247285" y="58796"/>
                  <a:pt x="233607" y="58796"/>
                </a:cubicBezTo>
                <a:close/>
                <a:moveTo>
                  <a:pt x="35635" y="47625"/>
                </a:moveTo>
                <a:lnTo>
                  <a:pt x="233607" y="47625"/>
                </a:lnTo>
                <a:cubicBezTo>
                  <a:pt x="253404" y="47625"/>
                  <a:pt x="269242" y="63841"/>
                  <a:pt x="269242" y="84021"/>
                </a:cubicBezTo>
                <a:lnTo>
                  <a:pt x="269242" y="175550"/>
                </a:lnTo>
                <a:cubicBezTo>
                  <a:pt x="269242" y="175911"/>
                  <a:pt x="269242" y="176632"/>
                  <a:pt x="269242" y="176992"/>
                </a:cubicBezTo>
                <a:lnTo>
                  <a:pt x="362828" y="176992"/>
                </a:lnTo>
                <a:cubicBezTo>
                  <a:pt x="382625" y="176992"/>
                  <a:pt x="398103" y="193208"/>
                  <a:pt x="398103" y="213027"/>
                </a:cubicBezTo>
                <a:lnTo>
                  <a:pt x="398103" y="304917"/>
                </a:lnTo>
                <a:cubicBezTo>
                  <a:pt x="398103" y="324737"/>
                  <a:pt x="382625" y="340952"/>
                  <a:pt x="362828" y="340952"/>
                </a:cubicBezTo>
                <a:lnTo>
                  <a:pt x="351310" y="340952"/>
                </a:lnTo>
                <a:lnTo>
                  <a:pt x="351310" y="391402"/>
                </a:lnTo>
                <a:cubicBezTo>
                  <a:pt x="351310" y="394645"/>
                  <a:pt x="349870" y="397528"/>
                  <a:pt x="346631" y="398969"/>
                </a:cubicBezTo>
                <a:cubicBezTo>
                  <a:pt x="345911" y="399330"/>
                  <a:pt x="344471" y="399690"/>
                  <a:pt x="343391" y="399690"/>
                </a:cubicBezTo>
                <a:cubicBezTo>
                  <a:pt x="341591" y="399690"/>
                  <a:pt x="339792" y="398969"/>
                  <a:pt x="338352" y="397888"/>
                </a:cubicBezTo>
                <a:lnTo>
                  <a:pt x="337992" y="397528"/>
                </a:lnTo>
                <a:lnTo>
                  <a:pt x="281480" y="344916"/>
                </a:lnTo>
                <a:cubicBezTo>
                  <a:pt x="278960" y="342394"/>
                  <a:pt x="275361" y="340952"/>
                  <a:pt x="272121" y="340952"/>
                </a:cubicBezTo>
                <a:lnTo>
                  <a:pt x="164857" y="340952"/>
                </a:lnTo>
                <a:cubicBezTo>
                  <a:pt x="145059" y="340952"/>
                  <a:pt x="129222" y="324737"/>
                  <a:pt x="129222" y="304917"/>
                </a:cubicBezTo>
                <a:lnTo>
                  <a:pt x="129222" y="213027"/>
                </a:lnTo>
                <a:cubicBezTo>
                  <a:pt x="129222" y="212667"/>
                  <a:pt x="129222" y="211946"/>
                  <a:pt x="129222" y="211586"/>
                </a:cubicBezTo>
                <a:lnTo>
                  <a:pt x="126342" y="211586"/>
                </a:lnTo>
                <a:cubicBezTo>
                  <a:pt x="123103" y="211586"/>
                  <a:pt x="119503" y="213027"/>
                  <a:pt x="116984" y="215550"/>
                </a:cubicBezTo>
                <a:lnTo>
                  <a:pt x="60112" y="268882"/>
                </a:lnTo>
                <a:cubicBezTo>
                  <a:pt x="58672" y="269963"/>
                  <a:pt x="56872" y="270323"/>
                  <a:pt x="55072" y="270323"/>
                </a:cubicBezTo>
                <a:cubicBezTo>
                  <a:pt x="53633" y="270323"/>
                  <a:pt x="52553" y="269963"/>
                  <a:pt x="51473" y="269603"/>
                </a:cubicBezTo>
                <a:cubicBezTo>
                  <a:pt x="48593" y="268161"/>
                  <a:pt x="46794" y="265278"/>
                  <a:pt x="46794" y="262035"/>
                </a:cubicBezTo>
                <a:lnTo>
                  <a:pt x="46794" y="211586"/>
                </a:lnTo>
                <a:lnTo>
                  <a:pt x="35635" y="211586"/>
                </a:lnTo>
                <a:cubicBezTo>
                  <a:pt x="15838" y="211586"/>
                  <a:pt x="0" y="195370"/>
                  <a:pt x="0" y="175550"/>
                </a:cubicBezTo>
                <a:lnTo>
                  <a:pt x="0" y="84021"/>
                </a:lnTo>
                <a:cubicBezTo>
                  <a:pt x="0" y="63841"/>
                  <a:pt x="15838" y="47625"/>
                  <a:pt x="35635" y="47625"/>
                </a:cubicBezTo>
                <a:close/>
                <a:moveTo>
                  <a:pt x="287948" y="0"/>
                </a:moveTo>
                <a:cubicBezTo>
                  <a:pt x="290867" y="0"/>
                  <a:pt x="293421" y="2538"/>
                  <a:pt x="293421" y="5438"/>
                </a:cubicBezTo>
                <a:lnTo>
                  <a:pt x="293421" y="15590"/>
                </a:lnTo>
                <a:lnTo>
                  <a:pt x="300717" y="8702"/>
                </a:lnTo>
                <a:cubicBezTo>
                  <a:pt x="302906" y="6526"/>
                  <a:pt x="306554" y="6526"/>
                  <a:pt x="308743" y="8702"/>
                </a:cubicBezTo>
                <a:cubicBezTo>
                  <a:pt x="310932" y="10514"/>
                  <a:pt x="310932" y="14140"/>
                  <a:pt x="308743" y="16316"/>
                </a:cubicBezTo>
                <a:lnTo>
                  <a:pt x="301447" y="23567"/>
                </a:lnTo>
                <a:lnTo>
                  <a:pt x="311662" y="23567"/>
                </a:lnTo>
                <a:cubicBezTo>
                  <a:pt x="314945" y="23567"/>
                  <a:pt x="317134" y="26105"/>
                  <a:pt x="317134" y="29368"/>
                </a:cubicBezTo>
                <a:cubicBezTo>
                  <a:pt x="317134" y="32269"/>
                  <a:pt x="314945" y="34807"/>
                  <a:pt x="311662" y="34807"/>
                </a:cubicBezTo>
                <a:lnTo>
                  <a:pt x="301447" y="34807"/>
                </a:lnTo>
                <a:lnTo>
                  <a:pt x="308743" y="42058"/>
                </a:lnTo>
                <a:cubicBezTo>
                  <a:pt x="310932" y="44234"/>
                  <a:pt x="310932" y="47497"/>
                  <a:pt x="308743" y="50035"/>
                </a:cubicBezTo>
                <a:cubicBezTo>
                  <a:pt x="307649" y="51123"/>
                  <a:pt x="306190" y="51486"/>
                  <a:pt x="304730" y="51486"/>
                </a:cubicBezTo>
                <a:cubicBezTo>
                  <a:pt x="303636" y="51486"/>
                  <a:pt x="301812" y="51123"/>
                  <a:pt x="300717" y="50035"/>
                </a:cubicBezTo>
                <a:lnTo>
                  <a:pt x="293421" y="42421"/>
                </a:lnTo>
                <a:lnTo>
                  <a:pt x="293421" y="52936"/>
                </a:lnTo>
                <a:cubicBezTo>
                  <a:pt x="293421" y="55837"/>
                  <a:pt x="290867" y="58375"/>
                  <a:pt x="287948" y="58375"/>
                </a:cubicBezTo>
                <a:cubicBezTo>
                  <a:pt x="285030" y="58375"/>
                  <a:pt x="282476" y="55837"/>
                  <a:pt x="282476" y="52936"/>
                </a:cubicBezTo>
                <a:lnTo>
                  <a:pt x="282476" y="42421"/>
                </a:lnTo>
                <a:lnTo>
                  <a:pt x="275179" y="50035"/>
                </a:lnTo>
                <a:cubicBezTo>
                  <a:pt x="274085" y="51123"/>
                  <a:pt x="272626" y="51486"/>
                  <a:pt x="271166" y="51486"/>
                </a:cubicBezTo>
                <a:cubicBezTo>
                  <a:pt x="269707" y="51486"/>
                  <a:pt x="268248" y="51123"/>
                  <a:pt x="267153" y="50035"/>
                </a:cubicBezTo>
                <a:cubicBezTo>
                  <a:pt x="264964" y="47497"/>
                  <a:pt x="264964" y="44234"/>
                  <a:pt x="267153" y="42058"/>
                </a:cubicBezTo>
                <a:lnTo>
                  <a:pt x="274450" y="34807"/>
                </a:lnTo>
                <a:lnTo>
                  <a:pt x="264235" y="34807"/>
                </a:lnTo>
                <a:cubicBezTo>
                  <a:pt x="260951" y="34807"/>
                  <a:pt x="258762" y="32269"/>
                  <a:pt x="258762" y="29368"/>
                </a:cubicBezTo>
                <a:cubicBezTo>
                  <a:pt x="258762" y="26105"/>
                  <a:pt x="260951" y="23567"/>
                  <a:pt x="264235" y="23567"/>
                </a:cubicBezTo>
                <a:lnTo>
                  <a:pt x="274450" y="23567"/>
                </a:lnTo>
                <a:lnTo>
                  <a:pt x="267153" y="16316"/>
                </a:lnTo>
                <a:cubicBezTo>
                  <a:pt x="264964" y="14140"/>
                  <a:pt x="264964" y="10514"/>
                  <a:pt x="267153" y="8702"/>
                </a:cubicBezTo>
                <a:cubicBezTo>
                  <a:pt x="269342" y="6526"/>
                  <a:pt x="272990" y="6526"/>
                  <a:pt x="275179" y="8702"/>
                </a:cubicBezTo>
                <a:lnTo>
                  <a:pt x="282476" y="15590"/>
                </a:lnTo>
                <a:lnTo>
                  <a:pt x="282476" y="5438"/>
                </a:lnTo>
                <a:cubicBezTo>
                  <a:pt x="282476" y="2538"/>
                  <a:pt x="285030" y="0"/>
                  <a:pt x="28794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F485DDA9-3110-4C4E-AD8E-B1A497A6C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8243" y="5199097"/>
            <a:ext cx="1463230" cy="1102858"/>
          </a:xfrm>
          <a:custGeom>
            <a:avLst/>
            <a:gdLst>
              <a:gd name="connsiteX0" fmla="*/ 60722 w 422876"/>
              <a:gd name="connsiteY0" fmla="*/ 210685 h 318728"/>
              <a:gd name="connsiteX1" fmla="*/ 81202 w 422876"/>
              <a:gd name="connsiteY1" fmla="*/ 302882 h 318728"/>
              <a:gd name="connsiteX2" fmla="*/ 87311 w 422876"/>
              <a:gd name="connsiteY2" fmla="*/ 307564 h 318728"/>
              <a:gd name="connsiteX3" fmla="*/ 123960 w 422876"/>
              <a:gd name="connsiteY3" fmla="*/ 307564 h 318728"/>
              <a:gd name="connsiteX4" fmla="*/ 128631 w 422876"/>
              <a:gd name="connsiteY4" fmla="*/ 305403 h 318728"/>
              <a:gd name="connsiteX5" fmla="*/ 130068 w 422876"/>
              <a:gd name="connsiteY5" fmla="*/ 300361 h 318728"/>
              <a:gd name="connsiteX6" fmla="*/ 116774 w 422876"/>
              <a:gd name="connsiteY6" fmla="*/ 241657 h 318728"/>
              <a:gd name="connsiteX7" fmla="*/ 109947 w 422876"/>
              <a:gd name="connsiteY7" fmla="*/ 210685 h 318728"/>
              <a:gd name="connsiteX8" fmla="*/ 121085 w 422876"/>
              <a:gd name="connsiteY8" fmla="*/ 209604 h 318728"/>
              <a:gd name="connsiteX9" fmla="*/ 126475 w 422876"/>
              <a:gd name="connsiteY9" fmla="*/ 234814 h 318728"/>
              <a:gd name="connsiteX10" fmla="*/ 145159 w 422876"/>
              <a:gd name="connsiteY10" fmla="*/ 212485 h 318728"/>
              <a:gd name="connsiteX11" fmla="*/ 145159 w 422876"/>
              <a:gd name="connsiteY11" fmla="*/ 209604 h 318728"/>
              <a:gd name="connsiteX12" fmla="*/ 385690 w 422876"/>
              <a:gd name="connsiteY12" fmla="*/ 189090 h 318728"/>
              <a:gd name="connsiteX13" fmla="*/ 420228 w 422876"/>
              <a:gd name="connsiteY13" fmla="*/ 212021 h 318728"/>
              <a:gd name="connsiteX14" fmla="*/ 422045 w 422876"/>
              <a:gd name="connsiteY14" fmla="*/ 219429 h 318728"/>
              <a:gd name="connsiteX15" fmla="*/ 417319 w 422876"/>
              <a:gd name="connsiteY15" fmla="*/ 221898 h 318728"/>
              <a:gd name="connsiteX16" fmla="*/ 414047 w 422876"/>
              <a:gd name="connsiteY16" fmla="*/ 221193 h 318728"/>
              <a:gd name="connsiteX17" fmla="*/ 379510 w 422876"/>
              <a:gd name="connsiteY17" fmla="*/ 197910 h 318728"/>
              <a:gd name="connsiteX18" fmla="*/ 378056 w 422876"/>
              <a:gd name="connsiteY18" fmla="*/ 190501 h 318728"/>
              <a:gd name="connsiteX19" fmla="*/ 385690 w 422876"/>
              <a:gd name="connsiteY19" fmla="*/ 189090 h 318728"/>
              <a:gd name="connsiteX20" fmla="*/ 349208 w 422876"/>
              <a:gd name="connsiteY20" fmla="*/ 165366 h 318728"/>
              <a:gd name="connsiteX21" fmla="*/ 362702 w 422876"/>
              <a:gd name="connsiteY21" fmla="*/ 174997 h 318728"/>
              <a:gd name="connsiteX22" fmla="*/ 364525 w 422876"/>
              <a:gd name="connsiteY22" fmla="*/ 182776 h 318728"/>
              <a:gd name="connsiteX23" fmla="*/ 359784 w 422876"/>
              <a:gd name="connsiteY23" fmla="*/ 185369 h 318728"/>
              <a:gd name="connsiteX24" fmla="*/ 356502 w 422876"/>
              <a:gd name="connsiteY24" fmla="*/ 184258 h 318728"/>
              <a:gd name="connsiteX25" fmla="*/ 343008 w 422876"/>
              <a:gd name="connsiteY25" fmla="*/ 174627 h 318728"/>
              <a:gd name="connsiteX26" fmla="*/ 341550 w 422876"/>
              <a:gd name="connsiteY26" fmla="*/ 166848 h 318728"/>
              <a:gd name="connsiteX27" fmla="*/ 349208 w 422876"/>
              <a:gd name="connsiteY27" fmla="*/ 165366 h 318728"/>
              <a:gd name="connsiteX28" fmla="*/ 392808 w 422876"/>
              <a:gd name="connsiteY28" fmla="*/ 117476 h 318728"/>
              <a:gd name="connsiteX29" fmla="*/ 416455 w 422876"/>
              <a:gd name="connsiteY29" fmla="*/ 117476 h 318728"/>
              <a:gd name="connsiteX30" fmla="*/ 421912 w 422876"/>
              <a:gd name="connsiteY30" fmla="*/ 122685 h 318728"/>
              <a:gd name="connsiteX31" fmla="*/ 416455 w 422876"/>
              <a:gd name="connsiteY31" fmla="*/ 128241 h 318728"/>
              <a:gd name="connsiteX32" fmla="*/ 392808 w 422876"/>
              <a:gd name="connsiteY32" fmla="*/ 128241 h 318728"/>
              <a:gd name="connsiteX33" fmla="*/ 387351 w 422876"/>
              <a:gd name="connsiteY33" fmla="*/ 122685 h 318728"/>
              <a:gd name="connsiteX34" fmla="*/ 392808 w 422876"/>
              <a:gd name="connsiteY34" fmla="*/ 117476 h 318728"/>
              <a:gd name="connsiteX35" fmla="*/ 345127 w 422876"/>
              <a:gd name="connsiteY35" fmla="*/ 117476 h 318728"/>
              <a:gd name="connsiteX36" fmla="*/ 368890 w 422876"/>
              <a:gd name="connsiteY36" fmla="*/ 117476 h 318728"/>
              <a:gd name="connsiteX37" fmla="*/ 374291 w 422876"/>
              <a:gd name="connsiteY37" fmla="*/ 122685 h 318728"/>
              <a:gd name="connsiteX38" fmla="*/ 368890 w 422876"/>
              <a:gd name="connsiteY38" fmla="*/ 128241 h 318728"/>
              <a:gd name="connsiteX39" fmla="*/ 345127 w 422876"/>
              <a:gd name="connsiteY39" fmla="*/ 128241 h 318728"/>
              <a:gd name="connsiteX40" fmla="*/ 339726 w 422876"/>
              <a:gd name="connsiteY40" fmla="*/ 122685 h 318728"/>
              <a:gd name="connsiteX41" fmla="*/ 345127 w 422876"/>
              <a:gd name="connsiteY41" fmla="*/ 117476 h 318728"/>
              <a:gd name="connsiteX42" fmla="*/ 300737 w 422876"/>
              <a:gd name="connsiteY42" fmla="*/ 93997 h 318728"/>
              <a:gd name="connsiteX43" fmla="*/ 300737 w 422876"/>
              <a:gd name="connsiteY43" fmla="*/ 168908 h 318728"/>
              <a:gd name="connsiteX44" fmla="*/ 318702 w 422876"/>
              <a:gd name="connsiteY44" fmla="*/ 131452 h 318728"/>
              <a:gd name="connsiteX45" fmla="*/ 300737 w 422876"/>
              <a:gd name="connsiteY45" fmla="*/ 93997 h 318728"/>
              <a:gd name="connsiteX46" fmla="*/ 72220 w 422876"/>
              <a:gd name="connsiteY46" fmla="*/ 64466 h 318728"/>
              <a:gd name="connsiteX47" fmla="*/ 11138 w 422876"/>
              <a:gd name="connsiteY47" fmla="*/ 125690 h 318728"/>
              <a:gd name="connsiteX48" fmla="*/ 11138 w 422876"/>
              <a:gd name="connsiteY48" fmla="*/ 137575 h 318728"/>
              <a:gd name="connsiteX49" fmla="*/ 72220 w 422876"/>
              <a:gd name="connsiteY49" fmla="*/ 198440 h 318728"/>
              <a:gd name="connsiteX50" fmla="*/ 157016 w 422876"/>
              <a:gd name="connsiteY50" fmla="*/ 198440 h 318728"/>
              <a:gd name="connsiteX51" fmla="*/ 157016 w 422876"/>
              <a:gd name="connsiteY51" fmla="*/ 64466 h 318728"/>
              <a:gd name="connsiteX52" fmla="*/ 356502 w 422876"/>
              <a:gd name="connsiteY52" fmla="*/ 63313 h 318728"/>
              <a:gd name="connsiteX53" fmla="*/ 364525 w 422876"/>
              <a:gd name="connsiteY53" fmla="*/ 64712 h 318728"/>
              <a:gd name="connsiteX54" fmla="*/ 362702 w 422876"/>
              <a:gd name="connsiteY54" fmla="*/ 72407 h 318728"/>
              <a:gd name="connsiteX55" fmla="*/ 349208 w 422876"/>
              <a:gd name="connsiteY55" fmla="*/ 81501 h 318728"/>
              <a:gd name="connsiteX56" fmla="*/ 345926 w 422876"/>
              <a:gd name="connsiteY56" fmla="*/ 82201 h 318728"/>
              <a:gd name="connsiteX57" fmla="*/ 341550 w 422876"/>
              <a:gd name="connsiteY57" fmla="*/ 80102 h 318728"/>
              <a:gd name="connsiteX58" fmla="*/ 343008 w 422876"/>
              <a:gd name="connsiteY58" fmla="*/ 72407 h 318728"/>
              <a:gd name="connsiteX59" fmla="*/ 257621 w 422876"/>
              <a:gd name="connsiteY59" fmla="*/ 37455 h 318728"/>
              <a:gd name="connsiteX60" fmla="*/ 248638 w 422876"/>
              <a:gd name="connsiteY60" fmla="*/ 42497 h 318728"/>
              <a:gd name="connsiteX61" fmla="*/ 189353 w 422876"/>
              <a:gd name="connsiteY61" fmla="*/ 61584 h 318728"/>
              <a:gd name="connsiteX62" fmla="*/ 168154 w 422876"/>
              <a:gd name="connsiteY62" fmla="*/ 63745 h 318728"/>
              <a:gd name="connsiteX63" fmla="*/ 168154 w 422876"/>
              <a:gd name="connsiteY63" fmla="*/ 199160 h 318728"/>
              <a:gd name="connsiteX64" fmla="*/ 189353 w 422876"/>
              <a:gd name="connsiteY64" fmla="*/ 201321 h 318728"/>
              <a:gd name="connsiteX65" fmla="*/ 248638 w 422876"/>
              <a:gd name="connsiteY65" fmla="*/ 220409 h 318728"/>
              <a:gd name="connsiteX66" fmla="*/ 257621 w 422876"/>
              <a:gd name="connsiteY66" fmla="*/ 225451 h 318728"/>
              <a:gd name="connsiteX67" fmla="*/ 414047 w 422876"/>
              <a:gd name="connsiteY67" fmla="*/ 25578 h 318728"/>
              <a:gd name="connsiteX68" fmla="*/ 422045 w 422876"/>
              <a:gd name="connsiteY68" fmla="*/ 26989 h 318728"/>
              <a:gd name="connsiteX69" fmla="*/ 420228 w 422876"/>
              <a:gd name="connsiteY69" fmla="*/ 34397 h 318728"/>
              <a:gd name="connsiteX70" fmla="*/ 385690 w 422876"/>
              <a:gd name="connsiteY70" fmla="*/ 57680 h 318728"/>
              <a:gd name="connsiteX71" fmla="*/ 382782 w 422876"/>
              <a:gd name="connsiteY71" fmla="*/ 58386 h 318728"/>
              <a:gd name="connsiteX72" fmla="*/ 378056 w 422876"/>
              <a:gd name="connsiteY72" fmla="*/ 56269 h 318728"/>
              <a:gd name="connsiteX73" fmla="*/ 379510 w 422876"/>
              <a:gd name="connsiteY73" fmla="*/ 48861 h 318728"/>
              <a:gd name="connsiteX74" fmla="*/ 278819 w 422876"/>
              <a:gd name="connsiteY74" fmla="*/ 11164 h 318728"/>
              <a:gd name="connsiteX75" fmla="*/ 268400 w 422876"/>
              <a:gd name="connsiteY75" fmla="*/ 20528 h 318728"/>
              <a:gd name="connsiteX76" fmla="*/ 268400 w 422876"/>
              <a:gd name="connsiteY76" fmla="*/ 244178 h 318728"/>
              <a:gd name="connsiteX77" fmla="*/ 268400 w 422876"/>
              <a:gd name="connsiteY77" fmla="*/ 248860 h 318728"/>
              <a:gd name="connsiteX78" fmla="*/ 278819 w 422876"/>
              <a:gd name="connsiteY78" fmla="*/ 258584 h 318728"/>
              <a:gd name="connsiteX79" fmla="*/ 289599 w 422876"/>
              <a:gd name="connsiteY79" fmla="*/ 248860 h 318728"/>
              <a:gd name="connsiteX80" fmla="*/ 289599 w 422876"/>
              <a:gd name="connsiteY80" fmla="*/ 20528 h 318728"/>
              <a:gd name="connsiteX81" fmla="*/ 278819 w 422876"/>
              <a:gd name="connsiteY81" fmla="*/ 11164 h 318728"/>
              <a:gd name="connsiteX82" fmla="*/ 278819 w 422876"/>
              <a:gd name="connsiteY82" fmla="*/ 0 h 318728"/>
              <a:gd name="connsiteX83" fmla="*/ 300737 w 422876"/>
              <a:gd name="connsiteY83" fmla="*/ 20528 h 318728"/>
              <a:gd name="connsiteX84" fmla="*/ 300737 w 422876"/>
              <a:gd name="connsiteY84" fmla="*/ 81032 h 318728"/>
              <a:gd name="connsiteX85" fmla="*/ 329841 w 422876"/>
              <a:gd name="connsiteY85" fmla="*/ 131452 h 318728"/>
              <a:gd name="connsiteX86" fmla="*/ 300737 w 422876"/>
              <a:gd name="connsiteY86" fmla="*/ 182233 h 318728"/>
              <a:gd name="connsiteX87" fmla="*/ 300737 w 422876"/>
              <a:gd name="connsiteY87" fmla="*/ 248860 h 318728"/>
              <a:gd name="connsiteX88" fmla="*/ 278819 w 422876"/>
              <a:gd name="connsiteY88" fmla="*/ 269388 h 318728"/>
              <a:gd name="connsiteX89" fmla="*/ 257621 w 422876"/>
              <a:gd name="connsiteY89" fmla="*/ 248860 h 318728"/>
              <a:gd name="connsiteX90" fmla="*/ 257621 w 422876"/>
              <a:gd name="connsiteY90" fmla="*/ 238056 h 318728"/>
              <a:gd name="connsiteX91" fmla="*/ 243248 w 422876"/>
              <a:gd name="connsiteY91" fmla="*/ 230133 h 318728"/>
              <a:gd name="connsiteX92" fmla="*/ 187916 w 422876"/>
              <a:gd name="connsiteY92" fmla="*/ 212485 h 318728"/>
              <a:gd name="connsiteX93" fmla="*/ 162405 w 422876"/>
              <a:gd name="connsiteY93" fmla="*/ 209604 h 318728"/>
              <a:gd name="connsiteX94" fmla="*/ 155938 w 422876"/>
              <a:gd name="connsiteY94" fmla="*/ 209604 h 318728"/>
              <a:gd name="connsiteX95" fmla="*/ 155938 w 422876"/>
              <a:gd name="connsiteY95" fmla="*/ 212485 h 318728"/>
              <a:gd name="connsiteX96" fmla="*/ 128631 w 422876"/>
              <a:gd name="connsiteY96" fmla="*/ 245259 h 318728"/>
              <a:gd name="connsiteX97" fmla="*/ 140847 w 422876"/>
              <a:gd name="connsiteY97" fmla="*/ 297840 h 318728"/>
              <a:gd name="connsiteX98" fmla="*/ 137254 w 422876"/>
              <a:gd name="connsiteY98" fmla="*/ 312245 h 318728"/>
              <a:gd name="connsiteX99" fmla="*/ 123960 w 422876"/>
              <a:gd name="connsiteY99" fmla="*/ 318728 h 318728"/>
              <a:gd name="connsiteX100" fmla="*/ 87311 w 422876"/>
              <a:gd name="connsiteY100" fmla="*/ 318728 h 318728"/>
              <a:gd name="connsiteX101" fmla="*/ 70423 w 422876"/>
              <a:gd name="connsiteY101" fmla="*/ 305403 h 318728"/>
              <a:gd name="connsiteX102" fmla="*/ 48147 w 422876"/>
              <a:gd name="connsiteY102" fmla="*/ 205643 h 318728"/>
              <a:gd name="connsiteX103" fmla="*/ 0 w 422876"/>
              <a:gd name="connsiteY103" fmla="*/ 137575 h 318728"/>
              <a:gd name="connsiteX104" fmla="*/ 0 w 422876"/>
              <a:gd name="connsiteY104" fmla="*/ 125690 h 318728"/>
              <a:gd name="connsiteX105" fmla="*/ 72220 w 422876"/>
              <a:gd name="connsiteY105" fmla="*/ 53301 h 318728"/>
              <a:gd name="connsiteX106" fmla="*/ 162405 w 422876"/>
              <a:gd name="connsiteY106" fmla="*/ 53301 h 318728"/>
              <a:gd name="connsiteX107" fmla="*/ 187916 w 422876"/>
              <a:gd name="connsiteY107" fmla="*/ 50420 h 318728"/>
              <a:gd name="connsiteX108" fmla="*/ 243248 w 422876"/>
              <a:gd name="connsiteY108" fmla="*/ 32773 h 318728"/>
              <a:gd name="connsiteX109" fmla="*/ 257621 w 422876"/>
              <a:gd name="connsiteY109" fmla="*/ 24850 h 318728"/>
              <a:gd name="connsiteX110" fmla="*/ 257621 w 422876"/>
              <a:gd name="connsiteY110" fmla="*/ 20528 h 318728"/>
              <a:gd name="connsiteX111" fmla="*/ 278819 w 422876"/>
              <a:gd name="connsiteY111" fmla="*/ 0 h 318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422876" h="318728">
                <a:moveTo>
                  <a:pt x="60722" y="210685"/>
                </a:moveTo>
                <a:lnTo>
                  <a:pt x="81202" y="302882"/>
                </a:lnTo>
                <a:cubicBezTo>
                  <a:pt x="81921" y="305403"/>
                  <a:pt x="84436" y="307564"/>
                  <a:pt x="87311" y="307564"/>
                </a:cubicBezTo>
                <a:lnTo>
                  <a:pt x="123960" y="307564"/>
                </a:lnTo>
                <a:cubicBezTo>
                  <a:pt x="125756" y="307564"/>
                  <a:pt x="127553" y="306843"/>
                  <a:pt x="128631" y="305403"/>
                </a:cubicBezTo>
                <a:cubicBezTo>
                  <a:pt x="130068" y="303962"/>
                  <a:pt x="130427" y="302161"/>
                  <a:pt x="130068" y="300361"/>
                </a:cubicBezTo>
                <a:lnTo>
                  <a:pt x="116774" y="241657"/>
                </a:lnTo>
                <a:lnTo>
                  <a:pt x="109947" y="210685"/>
                </a:lnTo>
                <a:close/>
                <a:moveTo>
                  <a:pt x="121085" y="209604"/>
                </a:moveTo>
                <a:lnTo>
                  <a:pt x="126475" y="234814"/>
                </a:lnTo>
                <a:cubicBezTo>
                  <a:pt x="136895" y="233014"/>
                  <a:pt x="145159" y="223650"/>
                  <a:pt x="145159" y="212485"/>
                </a:cubicBezTo>
                <a:lnTo>
                  <a:pt x="145159" y="209604"/>
                </a:lnTo>
                <a:close/>
                <a:moveTo>
                  <a:pt x="385690" y="189090"/>
                </a:moveTo>
                <a:lnTo>
                  <a:pt x="420228" y="212021"/>
                </a:lnTo>
                <a:cubicBezTo>
                  <a:pt x="423136" y="213785"/>
                  <a:pt x="423500" y="217312"/>
                  <a:pt x="422045" y="219429"/>
                </a:cubicBezTo>
                <a:cubicBezTo>
                  <a:pt x="420591" y="221193"/>
                  <a:pt x="418773" y="221898"/>
                  <a:pt x="417319" y="221898"/>
                </a:cubicBezTo>
                <a:cubicBezTo>
                  <a:pt x="416229" y="221898"/>
                  <a:pt x="414774" y="221546"/>
                  <a:pt x="414047" y="221193"/>
                </a:cubicBezTo>
                <a:lnTo>
                  <a:pt x="379510" y="197910"/>
                </a:lnTo>
                <a:cubicBezTo>
                  <a:pt x="376965" y="196146"/>
                  <a:pt x="376238" y="192618"/>
                  <a:pt x="378056" y="190501"/>
                </a:cubicBezTo>
                <a:cubicBezTo>
                  <a:pt x="379874" y="188032"/>
                  <a:pt x="383146" y="187326"/>
                  <a:pt x="385690" y="189090"/>
                </a:cubicBezTo>
                <a:close/>
                <a:moveTo>
                  <a:pt x="349208" y="165366"/>
                </a:moveTo>
                <a:lnTo>
                  <a:pt x="362702" y="174997"/>
                </a:lnTo>
                <a:cubicBezTo>
                  <a:pt x="365619" y="176479"/>
                  <a:pt x="366348" y="180183"/>
                  <a:pt x="364525" y="182776"/>
                </a:cubicBezTo>
                <a:cubicBezTo>
                  <a:pt x="363431" y="184258"/>
                  <a:pt x="361607" y="185369"/>
                  <a:pt x="359784" y="185369"/>
                </a:cubicBezTo>
                <a:cubicBezTo>
                  <a:pt x="358690" y="185369"/>
                  <a:pt x="357596" y="184628"/>
                  <a:pt x="356502" y="184258"/>
                </a:cubicBezTo>
                <a:lnTo>
                  <a:pt x="343008" y="174627"/>
                </a:lnTo>
                <a:cubicBezTo>
                  <a:pt x="340456" y="172775"/>
                  <a:pt x="339726" y="169441"/>
                  <a:pt x="341550" y="166848"/>
                </a:cubicBezTo>
                <a:cubicBezTo>
                  <a:pt x="343008" y="164255"/>
                  <a:pt x="346655" y="163514"/>
                  <a:pt x="349208" y="165366"/>
                </a:cubicBezTo>
                <a:close/>
                <a:moveTo>
                  <a:pt x="392808" y="117476"/>
                </a:moveTo>
                <a:lnTo>
                  <a:pt x="416455" y="117476"/>
                </a:lnTo>
                <a:cubicBezTo>
                  <a:pt x="419366" y="117476"/>
                  <a:pt x="421912" y="119907"/>
                  <a:pt x="421912" y="122685"/>
                </a:cubicBezTo>
                <a:cubicBezTo>
                  <a:pt x="421912" y="125811"/>
                  <a:pt x="419366" y="128241"/>
                  <a:pt x="416455" y="128241"/>
                </a:cubicBezTo>
                <a:lnTo>
                  <a:pt x="392808" y="128241"/>
                </a:lnTo>
                <a:cubicBezTo>
                  <a:pt x="389534" y="128241"/>
                  <a:pt x="387351" y="125811"/>
                  <a:pt x="387351" y="122685"/>
                </a:cubicBezTo>
                <a:cubicBezTo>
                  <a:pt x="387351" y="119907"/>
                  <a:pt x="389534" y="117476"/>
                  <a:pt x="392808" y="117476"/>
                </a:cubicBezTo>
                <a:close/>
                <a:moveTo>
                  <a:pt x="345127" y="117476"/>
                </a:moveTo>
                <a:lnTo>
                  <a:pt x="368890" y="117476"/>
                </a:lnTo>
                <a:cubicBezTo>
                  <a:pt x="371771" y="117476"/>
                  <a:pt x="374291" y="119907"/>
                  <a:pt x="374291" y="122685"/>
                </a:cubicBezTo>
                <a:cubicBezTo>
                  <a:pt x="374291" y="125811"/>
                  <a:pt x="371771" y="128241"/>
                  <a:pt x="368890" y="128241"/>
                </a:cubicBezTo>
                <a:lnTo>
                  <a:pt x="345127" y="128241"/>
                </a:lnTo>
                <a:cubicBezTo>
                  <a:pt x="342246" y="128241"/>
                  <a:pt x="339726" y="125811"/>
                  <a:pt x="339726" y="122685"/>
                </a:cubicBezTo>
                <a:cubicBezTo>
                  <a:pt x="339726" y="119907"/>
                  <a:pt x="342246" y="117476"/>
                  <a:pt x="345127" y="117476"/>
                </a:cubicBezTo>
                <a:close/>
                <a:moveTo>
                  <a:pt x="300737" y="93997"/>
                </a:moveTo>
                <a:lnTo>
                  <a:pt x="300737" y="168908"/>
                </a:lnTo>
                <a:cubicBezTo>
                  <a:pt x="311875" y="159904"/>
                  <a:pt x="318702" y="146218"/>
                  <a:pt x="318702" y="131452"/>
                </a:cubicBezTo>
                <a:cubicBezTo>
                  <a:pt x="318702" y="116687"/>
                  <a:pt x="311875" y="103361"/>
                  <a:pt x="300737" y="93997"/>
                </a:cubicBezTo>
                <a:close/>
                <a:moveTo>
                  <a:pt x="72220" y="64466"/>
                </a:moveTo>
                <a:cubicBezTo>
                  <a:pt x="38445" y="64466"/>
                  <a:pt x="11138" y="91837"/>
                  <a:pt x="11138" y="125690"/>
                </a:cubicBezTo>
                <a:lnTo>
                  <a:pt x="11138" y="137575"/>
                </a:lnTo>
                <a:cubicBezTo>
                  <a:pt x="11138" y="171069"/>
                  <a:pt x="38445" y="198440"/>
                  <a:pt x="72220" y="198440"/>
                </a:cubicBezTo>
                <a:lnTo>
                  <a:pt x="157016" y="198440"/>
                </a:lnTo>
                <a:lnTo>
                  <a:pt x="157016" y="64466"/>
                </a:lnTo>
                <a:close/>
                <a:moveTo>
                  <a:pt x="356502" y="63313"/>
                </a:moveTo>
                <a:cubicBezTo>
                  <a:pt x="359055" y="61914"/>
                  <a:pt x="362702" y="62264"/>
                  <a:pt x="364525" y="64712"/>
                </a:cubicBezTo>
                <a:cubicBezTo>
                  <a:pt x="366348" y="67160"/>
                  <a:pt x="365619" y="70658"/>
                  <a:pt x="362702" y="72407"/>
                </a:cubicBezTo>
                <a:lnTo>
                  <a:pt x="349208" y="81501"/>
                </a:lnTo>
                <a:cubicBezTo>
                  <a:pt x="348114" y="82201"/>
                  <a:pt x="347020" y="82201"/>
                  <a:pt x="345926" y="82201"/>
                </a:cubicBezTo>
                <a:cubicBezTo>
                  <a:pt x="344102" y="82201"/>
                  <a:pt x="342279" y="81501"/>
                  <a:pt x="341550" y="80102"/>
                </a:cubicBezTo>
                <a:cubicBezTo>
                  <a:pt x="339726" y="77654"/>
                  <a:pt x="340456" y="74156"/>
                  <a:pt x="343008" y="72407"/>
                </a:cubicBezTo>
                <a:close/>
                <a:moveTo>
                  <a:pt x="257621" y="37455"/>
                </a:moveTo>
                <a:lnTo>
                  <a:pt x="248638" y="42497"/>
                </a:lnTo>
                <a:cubicBezTo>
                  <a:pt x="229595" y="52941"/>
                  <a:pt x="209833" y="59424"/>
                  <a:pt x="189353" y="61584"/>
                </a:cubicBezTo>
                <a:lnTo>
                  <a:pt x="168154" y="63745"/>
                </a:lnTo>
                <a:lnTo>
                  <a:pt x="168154" y="199160"/>
                </a:lnTo>
                <a:lnTo>
                  <a:pt x="189353" y="201321"/>
                </a:lnTo>
                <a:cubicBezTo>
                  <a:pt x="209833" y="203482"/>
                  <a:pt x="229595" y="210325"/>
                  <a:pt x="248638" y="220409"/>
                </a:cubicBezTo>
                <a:lnTo>
                  <a:pt x="257621" y="225451"/>
                </a:lnTo>
                <a:close/>
                <a:moveTo>
                  <a:pt x="414047" y="25578"/>
                </a:moveTo>
                <a:cubicBezTo>
                  <a:pt x="416592" y="23814"/>
                  <a:pt x="420228" y="24519"/>
                  <a:pt x="422045" y="26989"/>
                </a:cubicBezTo>
                <a:cubicBezTo>
                  <a:pt x="423500" y="29458"/>
                  <a:pt x="423136" y="32633"/>
                  <a:pt x="420228" y="34397"/>
                </a:cubicBezTo>
                <a:lnTo>
                  <a:pt x="385690" y="57680"/>
                </a:lnTo>
                <a:cubicBezTo>
                  <a:pt x="384963" y="58386"/>
                  <a:pt x="383873" y="58386"/>
                  <a:pt x="382782" y="58386"/>
                </a:cubicBezTo>
                <a:cubicBezTo>
                  <a:pt x="380964" y="58386"/>
                  <a:pt x="379147" y="57680"/>
                  <a:pt x="378056" y="56269"/>
                </a:cubicBezTo>
                <a:cubicBezTo>
                  <a:pt x="376238" y="53800"/>
                  <a:pt x="376965" y="50272"/>
                  <a:pt x="379510" y="48861"/>
                </a:cubicBezTo>
                <a:close/>
                <a:moveTo>
                  <a:pt x="278819" y="11164"/>
                </a:moveTo>
                <a:cubicBezTo>
                  <a:pt x="273071" y="11164"/>
                  <a:pt x="268400" y="15126"/>
                  <a:pt x="268400" y="20528"/>
                </a:cubicBezTo>
                <a:lnTo>
                  <a:pt x="268400" y="244178"/>
                </a:lnTo>
                <a:lnTo>
                  <a:pt x="268400" y="248860"/>
                </a:lnTo>
                <a:cubicBezTo>
                  <a:pt x="268400" y="254262"/>
                  <a:pt x="273071" y="258584"/>
                  <a:pt x="278819" y="258584"/>
                </a:cubicBezTo>
                <a:cubicBezTo>
                  <a:pt x="284928" y="258584"/>
                  <a:pt x="289599" y="254262"/>
                  <a:pt x="289599" y="248860"/>
                </a:cubicBezTo>
                <a:lnTo>
                  <a:pt x="289599" y="20528"/>
                </a:lnTo>
                <a:cubicBezTo>
                  <a:pt x="289599" y="15126"/>
                  <a:pt x="284928" y="11164"/>
                  <a:pt x="278819" y="11164"/>
                </a:cubicBezTo>
                <a:close/>
                <a:moveTo>
                  <a:pt x="278819" y="0"/>
                </a:moveTo>
                <a:cubicBezTo>
                  <a:pt x="291036" y="0"/>
                  <a:pt x="300737" y="9364"/>
                  <a:pt x="300737" y="20528"/>
                </a:cubicBezTo>
                <a:lnTo>
                  <a:pt x="300737" y="81032"/>
                </a:lnTo>
                <a:cubicBezTo>
                  <a:pt x="318702" y="91476"/>
                  <a:pt x="329841" y="110564"/>
                  <a:pt x="329841" y="131452"/>
                </a:cubicBezTo>
                <a:cubicBezTo>
                  <a:pt x="329841" y="152341"/>
                  <a:pt x="318343" y="171789"/>
                  <a:pt x="300737" y="182233"/>
                </a:cubicBezTo>
                <a:lnTo>
                  <a:pt x="300737" y="248860"/>
                </a:lnTo>
                <a:cubicBezTo>
                  <a:pt x="300737" y="260385"/>
                  <a:pt x="291036" y="269388"/>
                  <a:pt x="278819" y="269388"/>
                </a:cubicBezTo>
                <a:cubicBezTo>
                  <a:pt x="267322" y="269388"/>
                  <a:pt x="257621" y="260385"/>
                  <a:pt x="257621" y="248860"/>
                </a:cubicBezTo>
                <a:lnTo>
                  <a:pt x="257621" y="238056"/>
                </a:lnTo>
                <a:lnTo>
                  <a:pt x="243248" y="230133"/>
                </a:lnTo>
                <a:cubicBezTo>
                  <a:pt x="225643" y="220409"/>
                  <a:pt x="207318" y="214646"/>
                  <a:pt x="187916" y="212485"/>
                </a:cubicBezTo>
                <a:lnTo>
                  <a:pt x="162405" y="209604"/>
                </a:lnTo>
                <a:lnTo>
                  <a:pt x="155938" y="209604"/>
                </a:lnTo>
                <a:lnTo>
                  <a:pt x="155938" y="212485"/>
                </a:lnTo>
                <a:cubicBezTo>
                  <a:pt x="155938" y="229052"/>
                  <a:pt x="144440" y="242738"/>
                  <a:pt x="128631" y="245259"/>
                </a:cubicBezTo>
                <a:lnTo>
                  <a:pt x="140847" y="297840"/>
                </a:lnTo>
                <a:cubicBezTo>
                  <a:pt x="141925" y="302882"/>
                  <a:pt x="140488" y="308284"/>
                  <a:pt x="137254" y="312245"/>
                </a:cubicBezTo>
                <a:cubicBezTo>
                  <a:pt x="134020" y="316567"/>
                  <a:pt x="129349" y="318728"/>
                  <a:pt x="123960" y="318728"/>
                </a:cubicBezTo>
                <a:lnTo>
                  <a:pt x="87311" y="318728"/>
                </a:lnTo>
                <a:cubicBezTo>
                  <a:pt x="79047" y="318728"/>
                  <a:pt x="72220" y="312966"/>
                  <a:pt x="70423" y="305403"/>
                </a:cubicBezTo>
                <a:lnTo>
                  <a:pt x="48147" y="205643"/>
                </a:lnTo>
                <a:cubicBezTo>
                  <a:pt x="20480" y="195559"/>
                  <a:pt x="0" y="168908"/>
                  <a:pt x="0" y="137575"/>
                </a:cubicBezTo>
                <a:lnTo>
                  <a:pt x="0" y="125690"/>
                </a:lnTo>
                <a:cubicBezTo>
                  <a:pt x="0" y="85714"/>
                  <a:pt x="32337" y="53301"/>
                  <a:pt x="72220" y="53301"/>
                </a:cubicBezTo>
                <a:lnTo>
                  <a:pt x="162405" y="53301"/>
                </a:lnTo>
                <a:lnTo>
                  <a:pt x="187916" y="50420"/>
                </a:lnTo>
                <a:cubicBezTo>
                  <a:pt x="207318" y="48619"/>
                  <a:pt x="225643" y="42497"/>
                  <a:pt x="243248" y="32773"/>
                </a:cubicBezTo>
                <a:lnTo>
                  <a:pt x="257621" y="24850"/>
                </a:lnTo>
                <a:lnTo>
                  <a:pt x="257621" y="20528"/>
                </a:lnTo>
                <a:cubicBezTo>
                  <a:pt x="257621" y="9364"/>
                  <a:pt x="267322" y="0"/>
                  <a:pt x="2788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30" name="Freeform 466">
            <a:extLst>
              <a:ext uri="{FF2B5EF4-FFF2-40B4-BE49-F238E27FC236}">
                <a16:creationId xmlns:a16="http://schemas.microsoft.com/office/drawing/2014/main" id="{979A523C-DC26-164A-AD94-8769BC75B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9979" y="11285396"/>
            <a:ext cx="351555" cy="351555"/>
          </a:xfrm>
          <a:custGeom>
            <a:avLst/>
            <a:gdLst>
              <a:gd name="T0" fmla="*/ 283 w 284"/>
              <a:gd name="T1" fmla="*/ 142 h 284"/>
              <a:gd name="T2" fmla="*/ 283 w 284"/>
              <a:gd name="T3" fmla="*/ 142 h 284"/>
              <a:gd name="T4" fmla="*/ 142 w 284"/>
              <a:gd name="T5" fmla="*/ 283 h 284"/>
              <a:gd name="T6" fmla="*/ 142 w 284"/>
              <a:gd name="T7" fmla="*/ 283 h 284"/>
              <a:gd name="T8" fmla="*/ 0 w 284"/>
              <a:gd name="T9" fmla="*/ 142 h 284"/>
              <a:gd name="T10" fmla="*/ 0 w 284"/>
              <a:gd name="T11" fmla="*/ 142 h 284"/>
              <a:gd name="T12" fmla="*/ 142 w 284"/>
              <a:gd name="T13" fmla="*/ 0 h 284"/>
              <a:gd name="T14" fmla="*/ 142 w 284"/>
              <a:gd name="T15" fmla="*/ 0 h 284"/>
              <a:gd name="T16" fmla="*/ 283 w 284"/>
              <a:gd name="T17" fmla="*/ 142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4" h="284">
                <a:moveTo>
                  <a:pt x="283" y="142"/>
                </a:moveTo>
                <a:lnTo>
                  <a:pt x="283" y="142"/>
                </a:lnTo>
                <a:cubicBezTo>
                  <a:pt x="283" y="220"/>
                  <a:pt x="219" y="283"/>
                  <a:pt x="142" y="283"/>
                </a:cubicBezTo>
                <a:lnTo>
                  <a:pt x="142" y="283"/>
                </a:lnTo>
                <a:cubicBezTo>
                  <a:pt x="63" y="283"/>
                  <a:pt x="0" y="220"/>
                  <a:pt x="0" y="142"/>
                </a:cubicBezTo>
                <a:lnTo>
                  <a:pt x="0" y="142"/>
                </a:lnTo>
                <a:cubicBezTo>
                  <a:pt x="0" y="64"/>
                  <a:pt x="63" y="0"/>
                  <a:pt x="142" y="0"/>
                </a:cubicBezTo>
                <a:lnTo>
                  <a:pt x="142" y="0"/>
                </a:lnTo>
                <a:cubicBezTo>
                  <a:pt x="219" y="0"/>
                  <a:pt x="283" y="64"/>
                  <a:pt x="283" y="14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31" name="Freeform 467">
            <a:extLst>
              <a:ext uri="{FF2B5EF4-FFF2-40B4-BE49-F238E27FC236}">
                <a16:creationId xmlns:a16="http://schemas.microsoft.com/office/drawing/2014/main" id="{819AD3DD-1E49-9348-BE57-686B3CA7D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7555" y="11285396"/>
            <a:ext cx="351555" cy="351555"/>
          </a:xfrm>
          <a:custGeom>
            <a:avLst/>
            <a:gdLst>
              <a:gd name="T0" fmla="*/ 282 w 283"/>
              <a:gd name="T1" fmla="*/ 142 h 284"/>
              <a:gd name="T2" fmla="*/ 282 w 283"/>
              <a:gd name="T3" fmla="*/ 142 h 284"/>
              <a:gd name="T4" fmla="*/ 142 w 283"/>
              <a:gd name="T5" fmla="*/ 283 h 284"/>
              <a:gd name="T6" fmla="*/ 142 w 283"/>
              <a:gd name="T7" fmla="*/ 283 h 284"/>
              <a:gd name="T8" fmla="*/ 0 w 283"/>
              <a:gd name="T9" fmla="*/ 142 h 284"/>
              <a:gd name="T10" fmla="*/ 0 w 283"/>
              <a:gd name="T11" fmla="*/ 142 h 284"/>
              <a:gd name="T12" fmla="*/ 142 w 283"/>
              <a:gd name="T13" fmla="*/ 0 h 284"/>
              <a:gd name="T14" fmla="*/ 142 w 283"/>
              <a:gd name="T15" fmla="*/ 0 h 284"/>
              <a:gd name="T16" fmla="*/ 282 w 283"/>
              <a:gd name="T17" fmla="*/ 142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3" h="284">
                <a:moveTo>
                  <a:pt x="282" y="142"/>
                </a:moveTo>
                <a:lnTo>
                  <a:pt x="282" y="142"/>
                </a:lnTo>
                <a:cubicBezTo>
                  <a:pt x="282" y="220"/>
                  <a:pt x="219" y="283"/>
                  <a:pt x="142" y="283"/>
                </a:cubicBezTo>
                <a:lnTo>
                  <a:pt x="142" y="283"/>
                </a:lnTo>
                <a:cubicBezTo>
                  <a:pt x="63" y="283"/>
                  <a:pt x="0" y="220"/>
                  <a:pt x="0" y="142"/>
                </a:cubicBezTo>
                <a:lnTo>
                  <a:pt x="0" y="142"/>
                </a:lnTo>
                <a:cubicBezTo>
                  <a:pt x="0" y="64"/>
                  <a:pt x="63" y="0"/>
                  <a:pt x="142" y="0"/>
                </a:cubicBezTo>
                <a:lnTo>
                  <a:pt x="142" y="0"/>
                </a:lnTo>
                <a:cubicBezTo>
                  <a:pt x="219" y="0"/>
                  <a:pt x="282" y="64"/>
                  <a:pt x="282" y="14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32" name="Freeform 468">
            <a:extLst>
              <a:ext uri="{FF2B5EF4-FFF2-40B4-BE49-F238E27FC236}">
                <a16:creationId xmlns:a16="http://schemas.microsoft.com/office/drawing/2014/main" id="{D244AE37-E262-3541-AE52-A8B92D98C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5124" y="11285396"/>
            <a:ext cx="351555" cy="351555"/>
          </a:xfrm>
          <a:custGeom>
            <a:avLst/>
            <a:gdLst>
              <a:gd name="T0" fmla="*/ 283 w 284"/>
              <a:gd name="T1" fmla="*/ 142 h 284"/>
              <a:gd name="T2" fmla="*/ 283 w 284"/>
              <a:gd name="T3" fmla="*/ 142 h 284"/>
              <a:gd name="T4" fmla="*/ 142 w 284"/>
              <a:gd name="T5" fmla="*/ 283 h 284"/>
              <a:gd name="T6" fmla="*/ 142 w 284"/>
              <a:gd name="T7" fmla="*/ 283 h 284"/>
              <a:gd name="T8" fmla="*/ 0 w 284"/>
              <a:gd name="T9" fmla="*/ 142 h 284"/>
              <a:gd name="T10" fmla="*/ 0 w 284"/>
              <a:gd name="T11" fmla="*/ 142 h 284"/>
              <a:gd name="T12" fmla="*/ 142 w 284"/>
              <a:gd name="T13" fmla="*/ 0 h 284"/>
              <a:gd name="T14" fmla="*/ 142 w 284"/>
              <a:gd name="T15" fmla="*/ 0 h 284"/>
              <a:gd name="T16" fmla="*/ 283 w 284"/>
              <a:gd name="T17" fmla="*/ 142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4" h="284">
                <a:moveTo>
                  <a:pt x="283" y="142"/>
                </a:moveTo>
                <a:lnTo>
                  <a:pt x="283" y="142"/>
                </a:lnTo>
                <a:cubicBezTo>
                  <a:pt x="283" y="220"/>
                  <a:pt x="220" y="283"/>
                  <a:pt x="142" y="283"/>
                </a:cubicBezTo>
                <a:lnTo>
                  <a:pt x="142" y="283"/>
                </a:lnTo>
                <a:cubicBezTo>
                  <a:pt x="63" y="283"/>
                  <a:pt x="0" y="220"/>
                  <a:pt x="0" y="142"/>
                </a:cubicBezTo>
                <a:lnTo>
                  <a:pt x="0" y="142"/>
                </a:lnTo>
                <a:cubicBezTo>
                  <a:pt x="0" y="64"/>
                  <a:pt x="63" y="0"/>
                  <a:pt x="142" y="0"/>
                </a:cubicBezTo>
                <a:lnTo>
                  <a:pt x="142" y="0"/>
                </a:lnTo>
                <a:cubicBezTo>
                  <a:pt x="220" y="0"/>
                  <a:pt x="283" y="64"/>
                  <a:pt x="283" y="14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58C827-E3E1-9941-BB5C-C221BEA40815}"/>
              </a:ext>
            </a:extLst>
          </p:cNvPr>
          <p:cNvSpPr txBox="1"/>
          <p:nvPr/>
        </p:nvSpPr>
        <p:spPr>
          <a:xfrm>
            <a:off x="7853819" y="693361"/>
            <a:ext cx="8648521" cy="123110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Oswald SemiBold" pitchFamily="2" charset="77"/>
              </a:rPr>
              <a:t>BUSINESS INFOGRAPHIC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2DF7D9-4BC7-604C-8DA8-C67B8A4332F6}"/>
              </a:ext>
            </a:extLst>
          </p:cNvPr>
          <p:cNvSpPr txBox="1"/>
          <p:nvPr/>
        </p:nvSpPr>
        <p:spPr>
          <a:xfrm>
            <a:off x="8027109" y="1860651"/>
            <a:ext cx="832343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400" spc="-130" dirty="0">
                <a:latin typeface="Oswald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FB6C4C-074E-7A40-A5C3-0EF10C7435C5}"/>
              </a:ext>
            </a:extLst>
          </p:cNvPr>
          <p:cNvSpPr txBox="1"/>
          <p:nvPr/>
        </p:nvSpPr>
        <p:spPr>
          <a:xfrm>
            <a:off x="4599593" y="8459791"/>
            <a:ext cx="1880323" cy="64633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b="1" spc="-30" dirty="0">
                <a:solidFill>
                  <a:schemeClr val="tx2"/>
                </a:solidFill>
                <a:latin typeface="Oswald SemiBold" pitchFamily="2" charset="77"/>
              </a:rPr>
              <a:t>OPTION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442AA7-6FEE-8D4A-9DE0-7D6438892248}"/>
              </a:ext>
            </a:extLst>
          </p:cNvPr>
          <p:cNvSpPr txBox="1"/>
          <p:nvPr/>
        </p:nvSpPr>
        <p:spPr>
          <a:xfrm>
            <a:off x="3754999" y="9134323"/>
            <a:ext cx="3569503" cy="1586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800" spc="-30" dirty="0">
                <a:latin typeface="Oswald" panose="02000503000000000000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465F66-8B12-5344-9CF5-0FA592BB2831}"/>
              </a:ext>
            </a:extLst>
          </p:cNvPr>
          <p:cNvSpPr txBox="1"/>
          <p:nvPr/>
        </p:nvSpPr>
        <p:spPr>
          <a:xfrm>
            <a:off x="11248667" y="8459791"/>
            <a:ext cx="1880323" cy="64633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b="1" spc="-30" dirty="0">
                <a:solidFill>
                  <a:schemeClr val="tx2"/>
                </a:solidFill>
                <a:latin typeface="Oswald SemiBold" pitchFamily="2" charset="77"/>
              </a:rPr>
              <a:t>OPTION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F3A6B0-ECDA-164C-9E4E-E566FDA3E5DF}"/>
              </a:ext>
            </a:extLst>
          </p:cNvPr>
          <p:cNvSpPr txBox="1"/>
          <p:nvPr/>
        </p:nvSpPr>
        <p:spPr>
          <a:xfrm>
            <a:off x="10404073" y="9134323"/>
            <a:ext cx="3569503" cy="1586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800" spc="-30" dirty="0">
                <a:latin typeface="Oswald" panose="02000503000000000000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C2AB3D-546A-6E43-B5AE-5829904E26C0}"/>
              </a:ext>
            </a:extLst>
          </p:cNvPr>
          <p:cNvSpPr txBox="1"/>
          <p:nvPr/>
        </p:nvSpPr>
        <p:spPr>
          <a:xfrm>
            <a:off x="17899345" y="8459791"/>
            <a:ext cx="1877117" cy="64633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b="1" spc="-30" dirty="0">
                <a:solidFill>
                  <a:schemeClr val="tx2"/>
                </a:solidFill>
                <a:latin typeface="Oswald SemiBold" pitchFamily="2" charset="77"/>
              </a:rPr>
              <a:t>OPTION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F38F12-C775-EB4F-BAE9-BA5A6A3E3F83}"/>
              </a:ext>
            </a:extLst>
          </p:cNvPr>
          <p:cNvSpPr txBox="1"/>
          <p:nvPr/>
        </p:nvSpPr>
        <p:spPr>
          <a:xfrm>
            <a:off x="17053148" y="9134323"/>
            <a:ext cx="3569503" cy="1586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800" spc="-30" dirty="0">
                <a:latin typeface="Oswald" panose="02000503000000000000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BD5840D5-9492-8C4F-AD5F-3D3C5E641735}"/>
              </a:ext>
            </a:extLst>
          </p:cNvPr>
          <p:cNvSpPr/>
          <p:nvPr/>
        </p:nvSpPr>
        <p:spPr>
          <a:xfrm>
            <a:off x="3674598" y="3666549"/>
            <a:ext cx="3834146" cy="3834146"/>
          </a:xfrm>
          <a:prstGeom prst="arc">
            <a:avLst>
              <a:gd name="adj1" fmla="val 188261"/>
              <a:gd name="adj2" fmla="val 18210520"/>
            </a:avLst>
          </a:prstGeom>
          <a:ln w="38100">
            <a:solidFill>
              <a:schemeClr val="tx2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Oswald" pitchFamily="2" charset="77"/>
            </a:endParaRPr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6172A961-E491-3142-A5FE-19FB2B96566E}"/>
              </a:ext>
            </a:extLst>
          </p:cNvPr>
          <p:cNvSpPr/>
          <p:nvPr/>
        </p:nvSpPr>
        <p:spPr>
          <a:xfrm>
            <a:off x="10274423" y="3748209"/>
            <a:ext cx="3834146" cy="3807410"/>
          </a:xfrm>
          <a:prstGeom prst="arc">
            <a:avLst>
              <a:gd name="adj1" fmla="val 16850134"/>
              <a:gd name="adj2" fmla="val 13218804"/>
            </a:avLst>
          </a:prstGeom>
          <a:ln w="38100">
            <a:solidFill>
              <a:schemeClr val="tx2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Oswald" pitchFamily="2" charset="77"/>
            </a:endParaRPr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9B37A657-E874-594F-BBBE-FB7F89F9FF84}"/>
              </a:ext>
            </a:extLst>
          </p:cNvPr>
          <p:cNvSpPr/>
          <p:nvPr/>
        </p:nvSpPr>
        <p:spPr>
          <a:xfrm>
            <a:off x="17000736" y="4017366"/>
            <a:ext cx="3834146" cy="3807410"/>
          </a:xfrm>
          <a:prstGeom prst="arc">
            <a:avLst>
              <a:gd name="adj1" fmla="val 7264350"/>
              <a:gd name="adj2" fmla="val 3650491"/>
            </a:avLst>
          </a:prstGeom>
          <a:ln w="38100">
            <a:solidFill>
              <a:schemeClr val="tx2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Oswa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81971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356">
            <a:extLst>
              <a:ext uri="{FF2B5EF4-FFF2-40B4-BE49-F238E27FC236}">
                <a16:creationId xmlns:a16="http://schemas.microsoft.com/office/drawing/2014/main" id="{D9AA8EDD-1EA7-D74E-904F-E1C8AD11D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3581" y="9093679"/>
            <a:ext cx="3922035" cy="3416675"/>
          </a:xfrm>
          <a:custGeom>
            <a:avLst/>
            <a:gdLst>
              <a:gd name="T0" fmla="*/ 997 w 3149"/>
              <a:gd name="T1" fmla="*/ 0 h 2742"/>
              <a:gd name="T2" fmla="*/ 2151 w 3149"/>
              <a:gd name="T3" fmla="*/ 0 h 2742"/>
              <a:gd name="T4" fmla="*/ 2151 w 3149"/>
              <a:gd name="T5" fmla="*/ 0 h 2742"/>
              <a:gd name="T6" fmla="*/ 2504 w 3149"/>
              <a:gd name="T7" fmla="*/ 201 h 2742"/>
              <a:gd name="T8" fmla="*/ 3073 w 3149"/>
              <a:gd name="T9" fmla="*/ 1161 h 2742"/>
              <a:gd name="T10" fmla="*/ 3073 w 3149"/>
              <a:gd name="T11" fmla="*/ 1161 h 2742"/>
              <a:gd name="T12" fmla="*/ 3073 w 3149"/>
              <a:gd name="T13" fmla="*/ 1579 h 2742"/>
              <a:gd name="T14" fmla="*/ 2504 w 3149"/>
              <a:gd name="T15" fmla="*/ 2540 h 2742"/>
              <a:gd name="T16" fmla="*/ 2504 w 3149"/>
              <a:gd name="T17" fmla="*/ 2540 h 2742"/>
              <a:gd name="T18" fmla="*/ 2151 w 3149"/>
              <a:gd name="T19" fmla="*/ 2741 h 2742"/>
              <a:gd name="T20" fmla="*/ 997 w 3149"/>
              <a:gd name="T21" fmla="*/ 2741 h 2742"/>
              <a:gd name="T22" fmla="*/ 997 w 3149"/>
              <a:gd name="T23" fmla="*/ 2741 h 2742"/>
              <a:gd name="T24" fmla="*/ 644 w 3149"/>
              <a:gd name="T25" fmla="*/ 2540 h 2742"/>
              <a:gd name="T26" fmla="*/ 75 w 3149"/>
              <a:gd name="T27" fmla="*/ 1579 h 2742"/>
              <a:gd name="T28" fmla="*/ 75 w 3149"/>
              <a:gd name="T29" fmla="*/ 1579 h 2742"/>
              <a:gd name="T30" fmla="*/ 75 w 3149"/>
              <a:gd name="T31" fmla="*/ 1161 h 2742"/>
              <a:gd name="T32" fmla="*/ 644 w 3149"/>
              <a:gd name="T33" fmla="*/ 201 h 2742"/>
              <a:gd name="T34" fmla="*/ 644 w 3149"/>
              <a:gd name="T35" fmla="*/ 201 h 2742"/>
              <a:gd name="T36" fmla="*/ 997 w 3149"/>
              <a:gd name="T37" fmla="*/ 0 h 2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149" h="2742">
                <a:moveTo>
                  <a:pt x="997" y="0"/>
                </a:moveTo>
                <a:lnTo>
                  <a:pt x="2151" y="0"/>
                </a:lnTo>
                <a:lnTo>
                  <a:pt x="2151" y="0"/>
                </a:lnTo>
                <a:cubicBezTo>
                  <a:pt x="2296" y="0"/>
                  <a:pt x="2430" y="76"/>
                  <a:pt x="2504" y="201"/>
                </a:cubicBezTo>
                <a:lnTo>
                  <a:pt x="3073" y="1161"/>
                </a:lnTo>
                <a:lnTo>
                  <a:pt x="3073" y="1161"/>
                </a:lnTo>
                <a:cubicBezTo>
                  <a:pt x="3148" y="1290"/>
                  <a:pt x="3148" y="1450"/>
                  <a:pt x="3073" y="1579"/>
                </a:cubicBezTo>
                <a:lnTo>
                  <a:pt x="2504" y="2540"/>
                </a:lnTo>
                <a:lnTo>
                  <a:pt x="2504" y="2540"/>
                </a:lnTo>
                <a:cubicBezTo>
                  <a:pt x="2430" y="2664"/>
                  <a:pt x="2296" y="2741"/>
                  <a:pt x="2151" y="2741"/>
                </a:cubicBezTo>
                <a:lnTo>
                  <a:pt x="997" y="2741"/>
                </a:lnTo>
                <a:lnTo>
                  <a:pt x="997" y="2741"/>
                </a:lnTo>
                <a:cubicBezTo>
                  <a:pt x="852" y="2741"/>
                  <a:pt x="718" y="2664"/>
                  <a:pt x="644" y="2540"/>
                </a:cubicBezTo>
                <a:lnTo>
                  <a:pt x="75" y="1579"/>
                </a:lnTo>
                <a:lnTo>
                  <a:pt x="75" y="1579"/>
                </a:lnTo>
                <a:cubicBezTo>
                  <a:pt x="0" y="1450"/>
                  <a:pt x="0" y="1290"/>
                  <a:pt x="75" y="1161"/>
                </a:cubicBezTo>
                <a:lnTo>
                  <a:pt x="644" y="201"/>
                </a:lnTo>
                <a:lnTo>
                  <a:pt x="644" y="201"/>
                </a:lnTo>
                <a:cubicBezTo>
                  <a:pt x="718" y="76"/>
                  <a:pt x="852" y="0"/>
                  <a:pt x="997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18" name="Freeform 360">
            <a:extLst>
              <a:ext uri="{FF2B5EF4-FFF2-40B4-BE49-F238E27FC236}">
                <a16:creationId xmlns:a16="http://schemas.microsoft.com/office/drawing/2014/main" id="{A2F467AB-F786-D54C-B5F7-6A9BFC115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3581" y="5523195"/>
            <a:ext cx="3922035" cy="3416675"/>
          </a:xfrm>
          <a:custGeom>
            <a:avLst/>
            <a:gdLst>
              <a:gd name="T0" fmla="*/ 997 w 3149"/>
              <a:gd name="T1" fmla="*/ 0 h 2742"/>
              <a:gd name="T2" fmla="*/ 2151 w 3149"/>
              <a:gd name="T3" fmla="*/ 0 h 2742"/>
              <a:gd name="T4" fmla="*/ 2151 w 3149"/>
              <a:gd name="T5" fmla="*/ 0 h 2742"/>
              <a:gd name="T6" fmla="*/ 2504 w 3149"/>
              <a:gd name="T7" fmla="*/ 202 h 2742"/>
              <a:gd name="T8" fmla="*/ 3073 w 3149"/>
              <a:gd name="T9" fmla="*/ 1161 h 2742"/>
              <a:gd name="T10" fmla="*/ 3073 w 3149"/>
              <a:gd name="T11" fmla="*/ 1161 h 2742"/>
              <a:gd name="T12" fmla="*/ 3073 w 3149"/>
              <a:gd name="T13" fmla="*/ 1579 h 2742"/>
              <a:gd name="T14" fmla="*/ 2504 w 3149"/>
              <a:gd name="T15" fmla="*/ 2540 h 2742"/>
              <a:gd name="T16" fmla="*/ 2504 w 3149"/>
              <a:gd name="T17" fmla="*/ 2540 h 2742"/>
              <a:gd name="T18" fmla="*/ 2151 w 3149"/>
              <a:gd name="T19" fmla="*/ 2741 h 2742"/>
              <a:gd name="T20" fmla="*/ 997 w 3149"/>
              <a:gd name="T21" fmla="*/ 2741 h 2742"/>
              <a:gd name="T22" fmla="*/ 997 w 3149"/>
              <a:gd name="T23" fmla="*/ 2741 h 2742"/>
              <a:gd name="T24" fmla="*/ 644 w 3149"/>
              <a:gd name="T25" fmla="*/ 2540 h 2742"/>
              <a:gd name="T26" fmla="*/ 75 w 3149"/>
              <a:gd name="T27" fmla="*/ 1579 h 2742"/>
              <a:gd name="T28" fmla="*/ 75 w 3149"/>
              <a:gd name="T29" fmla="*/ 1579 h 2742"/>
              <a:gd name="T30" fmla="*/ 75 w 3149"/>
              <a:gd name="T31" fmla="*/ 1161 h 2742"/>
              <a:gd name="T32" fmla="*/ 644 w 3149"/>
              <a:gd name="T33" fmla="*/ 202 h 2742"/>
              <a:gd name="T34" fmla="*/ 644 w 3149"/>
              <a:gd name="T35" fmla="*/ 202 h 2742"/>
              <a:gd name="T36" fmla="*/ 997 w 3149"/>
              <a:gd name="T37" fmla="*/ 0 h 2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149" h="2742">
                <a:moveTo>
                  <a:pt x="997" y="0"/>
                </a:moveTo>
                <a:lnTo>
                  <a:pt x="2151" y="0"/>
                </a:lnTo>
                <a:lnTo>
                  <a:pt x="2151" y="0"/>
                </a:lnTo>
                <a:cubicBezTo>
                  <a:pt x="2296" y="0"/>
                  <a:pt x="2430" y="77"/>
                  <a:pt x="2504" y="202"/>
                </a:cubicBezTo>
                <a:lnTo>
                  <a:pt x="3073" y="1161"/>
                </a:lnTo>
                <a:lnTo>
                  <a:pt x="3073" y="1161"/>
                </a:lnTo>
                <a:cubicBezTo>
                  <a:pt x="3148" y="1290"/>
                  <a:pt x="3148" y="1451"/>
                  <a:pt x="3073" y="1579"/>
                </a:cubicBezTo>
                <a:lnTo>
                  <a:pt x="2504" y="2540"/>
                </a:lnTo>
                <a:lnTo>
                  <a:pt x="2504" y="2540"/>
                </a:lnTo>
                <a:cubicBezTo>
                  <a:pt x="2430" y="2664"/>
                  <a:pt x="2296" y="2741"/>
                  <a:pt x="2151" y="2741"/>
                </a:cubicBezTo>
                <a:lnTo>
                  <a:pt x="997" y="2741"/>
                </a:lnTo>
                <a:lnTo>
                  <a:pt x="997" y="2741"/>
                </a:lnTo>
                <a:cubicBezTo>
                  <a:pt x="852" y="2741"/>
                  <a:pt x="718" y="2664"/>
                  <a:pt x="644" y="2540"/>
                </a:cubicBezTo>
                <a:lnTo>
                  <a:pt x="75" y="1579"/>
                </a:lnTo>
                <a:lnTo>
                  <a:pt x="75" y="1579"/>
                </a:lnTo>
                <a:cubicBezTo>
                  <a:pt x="0" y="1451"/>
                  <a:pt x="0" y="1290"/>
                  <a:pt x="75" y="1161"/>
                </a:cubicBezTo>
                <a:lnTo>
                  <a:pt x="644" y="202"/>
                </a:lnTo>
                <a:lnTo>
                  <a:pt x="644" y="202"/>
                </a:lnTo>
                <a:cubicBezTo>
                  <a:pt x="718" y="77"/>
                  <a:pt x="852" y="0"/>
                  <a:pt x="997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22" name="Freeform 364">
            <a:extLst>
              <a:ext uri="{FF2B5EF4-FFF2-40B4-BE49-F238E27FC236}">
                <a16:creationId xmlns:a16="http://schemas.microsoft.com/office/drawing/2014/main" id="{11B49D1A-7B9B-D545-94A6-320FD93EA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39586" y="3743449"/>
            <a:ext cx="3922035" cy="3416675"/>
          </a:xfrm>
          <a:custGeom>
            <a:avLst/>
            <a:gdLst>
              <a:gd name="T0" fmla="*/ 997 w 3150"/>
              <a:gd name="T1" fmla="*/ 0 h 2741"/>
              <a:gd name="T2" fmla="*/ 2152 w 3150"/>
              <a:gd name="T3" fmla="*/ 0 h 2741"/>
              <a:gd name="T4" fmla="*/ 2152 w 3150"/>
              <a:gd name="T5" fmla="*/ 0 h 2741"/>
              <a:gd name="T6" fmla="*/ 2505 w 3150"/>
              <a:gd name="T7" fmla="*/ 201 h 2741"/>
              <a:gd name="T8" fmla="*/ 3073 w 3150"/>
              <a:gd name="T9" fmla="*/ 1161 h 2741"/>
              <a:gd name="T10" fmla="*/ 3073 w 3150"/>
              <a:gd name="T11" fmla="*/ 1161 h 2741"/>
              <a:gd name="T12" fmla="*/ 3073 w 3150"/>
              <a:gd name="T13" fmla="*/ 1579 h 2741"/>
              <a:gd name="T14" fmla="*/ 2505 w 3150"/>
              <a:gd name="T15" fmla="*/ 2538 h 2741"/>
              <a:gd name="T16" fmla="*/ 2505 w 3150"/>
              <a:gd name="T17" fmla="*/ 2538 h 2741"/>
              <a:gd name="T18" fmla="*/ 2152 w 3150"/>
              <a:gd name="T19" fmla="*/ 2740 h 2741"/>
              <a:gd name="T20" fmla="*/ 997 w 3150"/>
              <a:gd name="T21" fmla="*/ 2740 h 2741"/>
              <a:gd name="T22" fmla="*/ 997 w 3150"/>
              <a:gd name="T23" fmla="*/ 2740 h 2741"/>
              <a:gd name="T24" fmla="*/ 645 w 3150"/>
              <a:gd name="T25" fmla="*/ 2538 h 2741"/>
              <a:gd name="T26" fmla="*/ 76 w 3150"/>
              <a:gd name="T27" fmla="*/ 1579 h 2741"/>
              <a:gd name="T28" fmla="*/ 76 w 3150"/>
              <a:gd name="T29" fmla="*/ 1579 h 2741"/>
              <a:gd name="T30" fmla="*/ 76 w 3150"/>
              <a:gd name="T31" fmla="*/ 1161 h 2741"/>
              <a:gd name="T32" fmla="*/ 645 w 3150"/>
              <a:gd name="T33" fmla="*/ 201 h 2741"/>
              <a:gd name="T34" fmla="*/ 645 w 3150"/>
              <a:gd name="T35" fmla="*/ 201 h 2741"/>
              <a:gd name="T36" fmla="*/ 997 w 3150"/>
              <a:gd name="T37" fmla="*/ 0 h 2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150" h="2741">
                <a:moveTo>
                  <a:pt x="997" y="0"/>
                </a:moveTo>
                <a:lnTo>
                  <a:pt x="2152" y="0"/>
                </a:lnTo>
                <a:lnTo>
                  <a:pt x="2152" y="0"/>
                </a:lnTo>
                <a:cubicBezTo>
                  <a:pt x="2297" y="0"/>
                  <a:pt x="2431" y="76"/>
                  <a:pt x="2505" y="201"/>
                </a:cubicBezTo>
                <a:lnTo>
                  <a:pt x="3073" y="1161"/>
                </a:lnTo>
                <a:lnTo>
                  <a:pt x="3073" y="1161"/>
                </a:lnTo>
                <a:cubicBezTo>
                  <a:pt x="3149" y="1290"/>
                  <a:pt x="3149" y="1450"/>
                  <a:pt x="3073" y="1579"/>
                </a:cubicBezTo>
                <a:lnTo>
                  <a:pt x="2505" y="2538"/>
                </a:lnTo>
                <a:lnTo>
                  <a:pt x="2505" y="2538"/>
                </a:lnTo>
                <a:cubicBezTo>
                  <a:pt x="2431" y="2663"/>
                  <a:pt x="2297" y="2740"/>
                  <a:pt x="2152" y="2740"/>
                </a:cubicBezTo>
                <a:lnTo>
                  <a:pt x="997" y="2740"/>
                </a:lnTo>
                <a:lnTo>
                  <a:pt x="997" y="2740"/>
                </a:lnTo>
                <a:cubicBezTo>
                  <a:pt x="852" y="2740"/>
                  <a:pt x="719" y="2663"/>
                  <a:pt x="645" y="2538"/>
                </a:cubicBezTo>
                <a:lnTo>
                  <a:pt x="76" y="1579"/>
                </a:lnTo>
                <a:lnTo>
                  <a:pt x="76" y="1579"/>
                </a:lnTo>
                <a:cubicBezTo>
                  <a:pt x="0" y="1450"/>
                  <a:pt x="0" y="1290"/>
                  <a:pt x="76" y="1161"/>
                </a:cubicBezTo>
                <a:lnTo>
                  <a:pt x="645" y="201"/>
                </a:lnTo>
                <a:lnTo>
                  <a:pt x="645" y="201"/>
                </a:lnTo>
                <a:cubicBezTo>
                  <a:pt x="719" y="76"/>
                  <a:pt x="852" y="0"/>
                  <a:pt x="997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26" name="Freeform 368">
            <a:extLst>
              <a:ext uri="{FF2B5EF4-FFF2-40B4-BE49-F238E27FC236}">
                <a16:creationId xmlns:a16="http://schemas.microsoft.com/office/drawing/2014/main" id="{45AA4941-0B5E-B04D-A3A7-347D7E757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03051" y="5523195"/>
            <a:ext cx="3927527" cy="3416675"/>
          </a:xfrm>
          <a:custGeom>
            <a:avLst/>
            <a:gdLst>
              <a:gd name="T0" fmla="*/ 997 w 3151"/>
              <a:gd name="T1" fmla="*/ 0 h 2742"/>
              <a:gd name="T2" fmla="*/ 2152 w 3151"/>
              <a:gd name="T3" fmla="*/ 0 h 2742"/>
              <a:gd name="T4" fmla="*/ 2152 w 3151"/>
              <a:gd name="T5" fmla="*/ 0 h 2742"/>
              <a:gd name="T6" fmla="*/ 2505 w 3151"/>
              <a:gd name="T7" fmla="*/ 202 h 2742"/>
              <a:gd name="T8" fmla="*/ 3073 w 3151"/>
              <a:gd name="T9" fmla="*/ 1161 h 2742"/>
              <a:gd name="T10" fmla="*/ 3073 w 3151"/>
              <a:gd name="T11" fmla="*/ 1161 h 2742"/>
              <a:gd name="T12" fmla="*/ 3073 w 3151"/>
              <a:gd name="T13" fmla="*/ 1579 h 2742"/>
              <a:gd name="T14" fmla="*/ 2505 w 3151"/>
              <a:gd name="T15" fmla="*/ 2540 h 2742"/>
              <a:gd name="T16" fmla="*/ 2505 w 3151"/>
              <a:gd name="T17" fmla="*/ 2540 h 2742"/>
              <a:gd name="T18" fmla="*/ 2152 w 3151"/>
              <a:gd name="T19" fmla="*/ 2741 h 2742"/>
              <a:gd name="T20" fmla="*/ 997 w 3151"/>
              <a:gd name="T21" fmla="*/ 2741 h 2742"/>
              <a:gd name="T22" fmla="*/ 997 w 3151"/>
              <a:gd name="T23" fmla="*/ 2741 h 2742"/>
              <a:gd name="T24" fmla="*/ 645 w 3151"/>
              <a:gd name="T25" fmla="*/ 2540 h 2742"/>
              <a:gd name="T26" fmla="*/ 77 w 3151"/>
              <a:gd name="T27" fmla="*/ 1579 h 2742"/>
              <a:gd name="T28" fmla="*/ 77 w 3151"/>
              <a:gd name="T29" fmla="*/ 1579 h 2742"/>
              <a:gd name="T30" fmla="*/ 77 w 3151"/>
              <a:gd name="T31" fmla="*/ 1161 h 2742"/>
              <a:gd name="T32" fmla="*/ 645 w 3151"/>
              <a:gd name="T33" fmla="*/ 202 h 2742"/>
              <a:gd name="T34" fmla="*/ 645 w 3151"/>
              <a:gd name="T35" fmla="*/ 202 h 2742"/>
              <a:gd name="T36" fmla="*/ 997 w 3151"/>
              <a:gd name="T37" fmla="*/ 0 h 27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151" h="2742">
                <a:moveTo>
                  <a:pt x="997" y="0"/>
                </a:moveTo>
                <a:lnTo>
                  <a:pt x="2152" y="0"/>
                </a:lnTo>
                <a:lnTo>
                  <a:pt x="2152" y="0"/>
                </a:lnTo>
                <a:cubicBezTo>
                  <a:pt x="2297" y="0"/>
                  <a:pt x="2431" y="77"/>
                  <a:pt x="2505" y="202"/>
                </a:cubicBezTo>
                <a:lnTo>
                  <a:pt x="3073" y="1161"/>
                </a:lnTo>
                <a:lnTo>
                  <a:pt x="3073" y="1161"/>
                </a:lnTo>
                <a:cubicBezTo>
                  <a:pt x="3150" y="1290"/>
                  <a:pt x="3150" y="1451"/>
                  <a:pt x="3073" y="1579"/>
                </a:cubicBezTo>
                <a:lnTo>
                  <a:pt x="2505" y="2540"/>
                </a:lnTo>
                <a:lnTo>
                  <a:pt x="2505" y="2540"/>
                </a:lnTo>
                <a:cubicBezTo>
                  <a:pt x="2431" y="2664"/>
                  <a:pt x="2297" y="2741"/>
                  <a:pt x="2152" y="2741"/>
                </a:cubicBezTo>
                <a:lnTo>
                  <a:pt x="997" y="2741"/>
                </a:lnTo>
                <a:lnTo>
                  <a:pt x="997" y="2741"/>
                </a:lnTo>
                <a:cubicBezTo>
                  <a:pt x="853" y="2741"/>
                  <a:pt x="719" y="2664"/>
                  <a:pt x="645" y="2540"/>
                </a:cubicBezTo>
                <a:lnTo>
                  <a:pt x="77" y="1579"/>
                </a:lnTo>
                <a:lnTo>
                  <a:pt x="77" y="1579"/>
                </a:lnTo>
                <a:cubicBezTo>
                  <a:pt x="0" y="1451"/>
                  <a:pt x="0" y="1290"/>
                  <a:pt x="77" y="1161"/>
                </a:cubicBezTo>
                <a:lnTo>
                  <a:pt x="645" y="202"/>
                </a:lnTo>
                <a:lnTo>
                  <a:pt x="645" y="202"/>
                </a:lnTo>
                <a:cubicBezTo>
                  <a:pt x="719" y="77"/>
                  <a:pt x="853" y="0"/>
                  <a:pt x="997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F6CA6B88-8BC2-2946-AF79-22BF7B2A9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88953" y="6528418"/>
            <a:ext cx="1350044" cy="1448918"/>
          </a:xfrm>
          <a:custGeom>
            <a:avLst/>
            <a:gdLst>
              <a:gd name="connsiteX0" fmla="*/ 171846 w 390165"/>
              <a:gd name="connsiteY0" fmla="*/ 287681 h 418740"/>
              <a:gd name="connsiteX1" fmla="*/ 171846 w 390165"/>
              <a:gd name="connsiteY1" fmla="*/ 407219 h 418740"/>
              <a:gd name="connsiteX2" fmla="*/ 233090 w 390165"/>
              <a:gd name="connsiteY2" fmla="*/ 407219 h 418740"/>
              <a:gd name="connsiteX3" fmla="*/ 233090 w 390165"/>
              <a:gd name="connsiteY3" fmla="*/ 287681 h 418740"/>
              <a:gd name="connsiteX4" fmla="*/ 107157 w 390165"/>
              <a:gd name="connsiteY4" fmla="*/ 198438 h 418740"/>
              <a:gd name="connsiteX5" fmla="*/ 112366 w 390165"/>
              <a:gd name="connsiteY5" fmla="*/ 204353 h 418740"/>
              <a:gd name="connsiteX6" fmla="*/ 112366 w 390165"/>
              <a:gd name="connsiteY6" fmla="*/ 219141 h 418740"/>
              <a:gd name="connsiteX7" fmla="*/ 107157 w 390165"/>
              <a:gd name="connsiteY7" fmla="*/ 225056 h 418740"/>
              <a:gd name="connsiteX8" fmla="*/ 101600 w 390165"/>
              <a:gd name="connsiteY8" fmla="*/ 219141 h 418740"/>
              <a:gd name="connsiteX9" fmla="*/ 101600 w 390165"/>
              <a:gd name="connsiteY9" fmla="*/ 204353 h 418740"/>
              <a:gd name="connsiteX10" fmla="*/ 107157 w 390165"/>
              <a:gd name="connsiteY10" fmla="*/ 198438 h 418740"/>
              <a:gd name="connsiteX11" fmla="*/ 107266 w 390165"/>
              <a:gd name="connsiteY11" fmla="*/ 170594 h 418740"/>
              <a:gd name="connsiteX12" fmla="*/ 102591 w 390165"/>
              <a:gd name="connsiteY12" fmla="*/ 175281 h 418740"/>
              <a:gd name="connsiteX13" fmla="*/ 107266 w 390165"/>
              <a:gd name="connsiteY13" fmla="*/ 179969 h 418740"/>
              <a:gd name="connsiteX14" fmla="*/ 111581 w 390165"/>
              <a:gd name="connsiteY14" fmla="*/ 175281 h 418740"/>
              <a:gd name="connsiteX15" fmla="*/ 107266 w 390165"/>
              <a:gd name="connsiteY15" fmla="*/ 170594 h 418740"/>
              <a:gd name="connsiteX16" fmla="*/ 223043 w 390165"/>
              <a:gd name="connsiteY16" fmla="*/ 168276 h 418740"/>
              <a:gd name="connsiteX17" fmla="*/ 228252 w 390165"/>
              <a:gd name="connsiteY17" fmla="*/ 174049 h 418740"/>
              <a:gd name="connsiteX18" fmla="*/ 228252 w 390165"/>
              <a:gd name="connsiteY18" fmla="*/ 217706 h 418740"/>
              <a:gd name="connsiteX19" fmla="*/ 223043 w 390165"/>
              <a:gd name="connsiteY19" fmla="*/ 223478 h 418740"/>
              <a:gd name="connsiteX20" fmla="*/ 217487 w 390165"/>
              <a:gd name="connsiteY20" fmla="*/ 217706 h 418740"/>
              <a:gd name="connsiteX21" fmla="*/ 217487 w 390165"/>
              <a:gd name="connsiteY21" fmla="*/ 174049 h 418740"/>
              <a:gd name="connsiteX22" fmla="*/ 223043 w 390165"/>
              <a:gd name="connsiteY22" fmla="*/ 168276 h 418740"/>
              <a:gd name="connsiteX23" fmla="*/ 281434 w 390165"/>
              <a:gd name="connsiteY23" fmla="*/ 153988 h 418740"/>
              <a:gd name="connsiteX24" fmla="*/ 286991 w 390165"/>
              <a:gd name="connsiteY24" fmla="*/ 159749 h 418740"/>
              <a:gd name="connsiteX25" fmla="*/ 286991 w 390165"/>
              <a:gd name="connsiteY25" fmla="*/ 217717 h 418740"/>
              <a:gd name="connsiteX26" fmla="*/ 281434 w 390165"/>
              <a:gd name="connsiteY26" fmla="*/ 223478 h 418740"/>
              <a:gd name="connsiteX27" fmla="*/ 276225 w 390165"/>
              <a:gd name="connsiteY27" fmla="*/ 217717 h 418740"/>
              <a:gd name="connsiteX28" fmla="*/ 276225 w 390165"/>
              <a:gd name="connsiteY28" fmla="*/ 159749 h 418740"/>
              <a:gd name="connsiteX29" fmla="*/ 281434 w 390165"/>
              <a:gd name="connsiteY29" fmla="*/ 153988 h 418740"/>
              <a:gd name="connsiteX30" fmla="*/ 135384 w 390165"/>
              <a:gd name="connsiteY30" fmla="*/ 153988 h 418740"/>
              <a:gd name="connsiteX31" fmla="*/ 140941 w 390165"/>
              <a:gd name="connsiteY31" fmla="*/ 159749 h 418740"/>
              <a:gd name="connsiteX32" fmla="*/ 140941 w 390165"/>
              <a:gd name="connsiteY32" fmla="*/ 217717 h 418740"/>
              <a:gd name="connsiteX33" fmla="*/ 135384 w 390165"/>
              <a:gd name="connsiteY33" fmla="*/ 223478 h 418740"/>
              <a:gd name="connsiteX34" fmla="*/ 130175 w 390165"/>
              <a:gd name="connsiteY34" fmla="*/ 217717 h 418740"/>
              <a:gd name="connsiteX35" fmla="*/ 130175 w 390165"/>
              <a:gd name="connsiteY35" fmla="*/ 159749 h 418740"/>
              <a:gd name="connsiteX36" fmla="*/ 135384 w 390165"/>
              <a:gd name="connsiteY36" fmla="*/ 153988 h 418740"/>
              <a:gd name="connsiteX37" fmla="*/ 194300 w 390165"/>
              <a:gd name="connsiteY37" fmla="*/ 139700 h 418740"/>
              <a:gd name="connsiteX38" fmla="*/ 199688 w 390165"/>
              <a:gd name="connsiteY38" fmla="*/ 145429 h 418740"/>
              <a:gd name="connsiteX39" fmla="*/ 199688 w 390165"/>
              <a:gd name="connsiteY39" fmla="*/ 217752 h 418740"/>
              <a:gd name="connsiteX40" fmla="*/ 194300 w 390165"/>
              <a:gd name="connsiteY40" fmla="*/ 223480 h 418740"/>
              <a:gd name="connsiteX41" fmla="*/ 188912 w 390165"/>
              <a:gd name="connsiteY41" fmla="*/ 217752 h 418740"/>
              <a:gd name="connsiteX42" fmla="*/ 188912 w 390165"/>
              <a:gd name="connsiteY42" fmla="*/ 145429 h 418740"/>
              <a:gd name="connsiteX43" fmla="*/ 194300 w 390165"/>
              <a:gd name="connsiteY43" fmla="*/ 139700 h 418740"/>
              <a:gd name="connsiteX44" fmla="*/ 209032 w 390165"/>
              <a:gd name="connsiteY44" fmla="*/ 126963 h 418740"/>
              <a:gd name="connsiteX45" fmla="*/ 204357 w 390165"/>
              <a:gd name="connsiteY45" fmla="*/ 131651 h 418740"/>
              <a:gd name="connsiteX46" fmla="*/ 209032 w 390165"/>
              <a:gd name="connsiteY46" fmla="*/ 135978 h 418740"/>
              <a:gd name="connsiteX47" fmla="*/ 213347 w 390165"/>
              <a:gd name="connsiteY47" fmla="*/ 131651 h 418740"/>
              <a:gd name="connsiteX48" fmla="*/ 209032 w 390165"/>
              <a:gd name="connsiteY48" fmla="*/ 126963 h 418740"/>
              <a:gd name="connsiteX49" fmla="*/ 164138 w 390165"/>
              <a:gd name="connsiteY49" fmla="*/ 125414 h 418740"/>
              <a:gd name="connsiteX50" fmla="*/ 169526 w 390165"/>
              <a:gd name="connsiteY50" fmla="*/ 131141 h 418740"/>
              <a:gd name="connsiteX51" fmla="*/ 169526 w 390165"/>
              <a:gd name="connsiteY51" fmla="*/ 217755 h 418740"/>
              <a:gd name="connsiteX52" fmla="*/ 164138 w 390165"/>
              <a:gd name="connsiteY52" fmla="*/ 223481 h 418740"/>
              <a:gd name="connsiteX53" fmla="*/ 158750 w 390165"/>
              <a:gd name="connsiteY53" fmla="*/ 217755 h 418740"/>
              <a:gd name="connsiteX54" fmla="*/ 158750 w 390165"/>
              <a:gd name="connsiteY54" fmla="*/ 131141 h 418740"/>
              <a:gd name="connsiteX55" fmla="*/ 164138 w 390165"/>
              <a:gd name="connsiteY55" fmla="*/ 125414 h 418740"/>
              <a:gd name="connsiteX56" fmla="*/ 253038 w 390165"/>
              <a:gd name="connsiteY56" fmla="*/ 111125 h 418740"/>
              <a:gd name="connsiteX57" fmla="*/ 258426 w 390165"/>
              <a:gd name="connsiteY57" fmla="*/ 116913 h 418740"/>
              <a:gd name="connsiteX58" fmla="*/ 258426 w 390165"/>
              <a:gd name="connsiteY58" fmla="*/ 219276 h 418740"/>
              <a:gd name="connsiteX59" fmla="*/ 253038 w 390165"/>
              <a:gd name="connsiteY59" fmla="*/ 225064 h 418740"/>
              <a:gd name="connsiteX60" fmla="*/ 247650 w 390165"/>
              <a:gd name="connsiteY60" fmla="*/ 219276 h 418740"/>
              <a:gd name="connsiteX61" fmla="*/ 247650 w 390165"/>
              <a:gd name="connsiteY61" fmla="*/ 116913 h 418740"/>
              <a:gd name="connsiteX62" fmla="*/ 253038 w 390165"/>
              <a:gd name="connsiteY62" fmla="*/ 111125 h 418740"/>
              <a:gd name="connsiteX63" fmla="*/ 165161 w 390165"/>
              <a:gd name="connsiteY63" fmla="*/ 83332 h 418740"/>
              <a:gd name="connsiteX64" fmla="*/ 160846 w 390165"/>
              <a:gd name="connsiteY64" fmla="*/ 88020 h 418740"/>
              <a:gd name="connsiteX65" fmla="*/ 165161 w 390165"/>
              <a:gd name="connsiteY65" fmla="*/ 92708 h 418740"/>
              <a:gd name="connsiteX66" fmla="*/ 169836 w 390165"/>
              <a:gd name="connsiteY66" fmla="*/ 88020 h 418740"/>
              <a:gd name="connsiteX67" fmla="*/ 165161 w 390165"/>
              <a:gd name="connsiteY67" fmla="*/ 83332 h 418740"/>
              <a:gd name="connsiteX68" fmla="*/ 281311 w 390165"/>
              <a:gd name="connsiteY68" fmla="*/ 68909 h 418740"/>
              <a:gd name="connsiteX69" fmla="*/ 276996 w 390165"/>
              <a:gd name="connsiteY69" fmla="*/ 73597 h 418740"/>
              <a:gd name="connsiteX70" fmla="*/ 281311 w 390165"/>
              <a:gd name="connsiteY70" fmla="*/ 78284 h 418740"/>
              <a:gd name="connsiteX71" fmla="*/ 285986 w 390165"/>
              <a:gd name="connsiteY71" fmla="*/ 73597 h 418740"/>
              <a:gd name="connsiteX72" fmla="*/ 281311 w 390165"/>
              <a:gd name="connsiteY72" fmla="*/ 68909 h 418740"/>
              <a:gd name="connsiteX73" fmla="*/ 281311 w 390165"/>
              <a:gd name="connsiteY73" fmla="*/ 63500 h 418740"/>
              <a:gd name="connsiteX74" fmla="*/ 291740 w 390165"/>
              <a:gd name="connsiteY74" fmla="*/ 73597 h 418740"/>
              <a:gd name="connsiteX75" fmla="*/ 281311 w 390165"/>
              <a:gd name="connsiteY75" fmla="*/ 83693 h 418740"/>
              <a:gd name="connsiteX76" fmla="*/ 278434 w 390165"/>
              <a:gd name="connsiteY76" fmla="*/ 82972 h 418740"/>
              <a:gd name="connsiteX77" fmla="*/ 219101 w 390165"/>
              <a:gd name="connsiteY77" fmla="*/ 130569 h 418740"/>
              <a:gd name="connsiteX78" fmla="*/ 219101 w 390165"/>
              <a:gd name="connsiteY78" fmla="*/ 131651 h 418740"/>
              <a:gd name="connsiteX79" fmla="*/ 209032 w 390165"/>
              <a:gd name="connsiteY79" fmla="*/ 141747 h 418740"/>
              <a:gd name="connsiteX80" fmla="*/ 198604 w 390165"/>
              <a:gd name="connsiteY80" fmla="*/ 131651 h 418740"/>
              <a:gd name="connsiteX81" fmla="*/ 198604 w 390165"/>
              <a:gd name="connsiteY81" fmla="*/ 129487 h 418740"/>
              <a:gd name="connsiteX82" fmla="*/ 167319 w 390165"/>
              <a:gd name="connsiteY82" fmla="*/ 97756 h 418740"/>
              <a:gd name="connsiteX83" fmla="*/ 168757 w 390165"/>
              <a:gd name="connsiteY83" fmla="*/ 97035 h 418740"/>
              <a:gd name="connsiteX84" fmla="*/ 165161 w 390165"/>
              <a:gd name="connsiteY84" fmla="*/ 98116 h 418740"/>
              <a:gd name="connsiteX85" fmla="*/ 116615 w 390165"/>
              <a:gd name="connsiteY85" fmla="*/ 171315 h 418740"/>
              <a:gd name="connsiteX86" fmla="*/ 115536 w 390165"/>
              <a:gd name="connsiteY86" fmla="*/ 169512 h 418740"/>
              <a:gd name="connsiteX87" fmla="*/ 117334 w 390165"/>
              <a:gd name="connsiteY87" fmla="*/ 175281 h 418740"/>
              <a:gd name="connsiteX88" fmla="*/ 107266 w 390165"/>
              <a:gd name="connsiteY88" fmla="*/ 185378 h 418740"/>
              <a:gd name="connsiteX89" fmla="*/ 96837 w 390165"/>
              <a:gd name="connsiteY89" fmla="*/ 175281 h 418740"/>
              <a:gd name="connsiteX90" fmla="*/ 107266 w 390165"/>
              <a:gd name="connsiteY90" fmla="*/ 164824 h 418740"/>
              <a:gd name="connsiteX91" fmla="*/ 155452 w 390165"/>
              <a:gd name="connsiteY91" fmla="*/ 91986 h 418740"/>
              <a:gd name="connsiteX92" fmla="*/ 155092 w 390165"/>
              <a:gd name="connsiteY92" fmla="*/ 88020 h 418740"/>
              <a:gd name="connsiteX93" fmla="*/ 165161 w 390165"/>
              <a:gd name="connsiteY93" fmla="*/ 77924 h 418740"/>
              <a:gd name="connsiteX94" fmla="*/ 175589 w 390165"/>
              <a:gd name="connsiteY94" fmla="*/ 88020 h 418740"/>
              <a:gd name="connsiteX95" fmla="*/ 174511 w 390165"/>
              <a:gd name="connsiteY95" fmla="*/ 91626 h 418740"/>
              <a:gd name="connsiteX96" fmla="*/ 175230 w 390165"/>
              <a:gd name="connsiteY96" fmla="*/ 90183 h 418740"/>
              <a:gd name="connsiteX97" fmla="*/ 206515 w 390165"/>
              <a:gd name="connsiteY97" fmla="*/ 121554 h 418740"/>
              <a:gd name="connsiteX98" fmla="*/ 205076 w 390165"/>
              <a:gd name="connsiteY98" fmla="*/ 121915 h 418740"/>
              <a:gd name="connsiteX99" fmla="*/ 209032 w 390165"/>
              <a:gd name="connsiteY99" fmla="*/ 121194 h 418740"/>
              <a:gd name="connsiteX100" fmla="*/ 211909 w 390165"/>
              <a:gd name="connsiteY100" fmla="*/ 121554 h 418740"/>
              <a:gd name="connsiteX101" fmla="*/ 271243 w 390165"/>
              <a:gd name="connsiteY101" fmla="*/ 74318 h 418740"/>
              <a:gd name="connsiteX102" fmla="*/ 271243 w 390165"/>
              <a:gd name="connsiteY102" fmla="*/ 73597 h 418740"/>
              <a:gd name="connsiteX103" fmla="*/ 281311 w 390165"/>
              <a:gd name="connsiteY103" fmla="*/ 63500 h 418740"/>
              <a:gd name="connsiteX104" fmla="*/ 51522 w 390165"/>
              <a:gd name="connsiteY104" fmla="*/ 41348 h 418740"/>
              <a:gd name="connsiteX105" fmla="*/ 38172 w 390165"/>
              <a:gd name="connsiteY105" fmla="*/ 54698 h 418740"/>
              <a:gd name="connsiteX106" fmla="*/ 38172 w 390165"/>
              <a:gd name="connsiteY106" fmla="*/ 235096 h 418740"/>
              <a:gd name="connsiteX107" fmla="*/ 51522 w 390165"/>
              <a:gd name="connsiteY107" fmla="*/ 248806 h 418740"/>
              <a:gd name="connsiteX108" fmla="*/ 335468 w 390165"/>
              <a:gd name="connsiteY108" fmla="*/ 248806 h 418740"/>
              <a:gd name="connsiteX109" fmla="*/ 348818 w 390165"/>
              <a:gd name="connsiteY109" fmla="*/ 235096 h 418740"/>
              <a:gd name="connsiteX110" fmla="*/ 348818 w 390165"/>
              <a:gd name="connsiteY110" fmla="*/ 54698 h 418740"/>
              <a:gd name="connsiteX111" fmla="*/ 335468 w 390165"/>
              <a:gd name="connsiteY111" fmla="*/ 41348 h 418740"/>
              <a:gd name="connsiteX112" fmla="*/ 51522 w 390165"/>
              <a:gd name="connsiteY112" fmla="*/ 30164 h 418740"/>
              <a:gd name="connsiteX113" fmla="*/ 335468 w 390165"/>
              <a:gd name="connsiteY113" fmla="*/ 30164 h 418740"/>
              <a:gd name="connsiteX114" fmla="*/ 360002 w 390165"/>
              <a:gd name="connsiteY114" fmla="*/ 54698 h 418740"/>
              <a:gd name="connsiteX115" fmla="*/ 360002 w 390165"/>
              <a:gd name="connsiteY115" fmla="*/ 235096 h 418740"/>
              <a:gd name="connsiteX116" fmla="*/ 335468 w 390165"/>
              <a:gd name="connsiteY116" fmla="*/ 259990 h 418740"/>
              <a:gd name="connsiteX117" fmla="*/ 51522 w 390165"/>
              <a:gd name="connsiteY117" fmla="*/ 259990 h 418740"/>
              <a:gd name="connsiteX118" fmla="*/ 26988 w 390165"/>
              <a:gd name="connsiteY118" fmla="*/ 235096 h 418740"/>
              <a:gd name="connsiteX119" fmla="*/ 26988 w 390165"/>
              <a:gd name="connsiteY119" fmla="*/ 54698 h 418740"/>
              <a:gd name="connsiteX120" fmla="*/ 51522 w 390165"/>
              <a:gd name="connsiteY120" fmla="*/ 30164 h 418740"/>
              <a:gd name="connsiteX121" fmla="*/ 32423 w 390165"/>
              <a:gd name="connsiteY121" fmla="*/ 11521 h 418740"/>
              <a:gd name="connsiteX122" fmla="*/ 11528 w 390165"/>
              <a:gd name="connsiteY122" fmla="*/ 32404 h 418740"/>
              <a:gd name="connsiteX123" fmla="*/ 11528 w 390165"/>
              <a:gd name="connsiteY123" fmla="*/ 255277 h 418740"/>
              <a:gd name="connsiteX124" fmla="*/ 32423 w 390165"/>
              <a:gd name="connsiteY124" fmla="*/ 276160 h 418740"/>
              <a:gd name="connsiteX125" fmla="*/ 160317 w 390165"/>
              <a:gd name="connsiteY125" fmla="*/ 276160 h 418740"/>
              <a:gd name="connsiteX126" fmla="*/ 244619 w 390165"/>
              <a:gd name="connsiteY126" fmla="*/ 276160 h 418740"/>
              <a:gd name="connsiteX127" fmla="*/ 358102 w 390165"/>
              <a:gd name="connsiteY127" fmla="*/ 276160 h 418740"/>
              <a:gd name="connsiteX128" fmla="*/ 378997 w 390165"/>
              <a:gd name="connsiteY128" fmla="*/ 255277 h 418740"/>
              <a:gd name="connsiteX129" fmla="*/ 378997 w 390165"/>
              <a:gd name="connsiteY129" fmla="*/ 32404 h 418740"/>
              <a:gd name="connsiteX130" fmla="*/ 358102 w 390165"/>
              <a:gd name="connsiteY130" fmla="*/ 11521 h 418740"/>
              <a:gd name="connsiteX131" fmla="*/ 32423 w 390165"/>
              <a:gd name="connsiteY131" fmla="*/ 0 h 418740"/>
              <a:gd name="connsiteX132" fmla="*/ 358102 w 390165"/>
              <a:gd name="connsiteY132" fmla="*/ 0 h 418740"/>
              <a:gd name="connsiteX133" fmla="*/ 390165 w 390165"/>
              <a:gd name="connsiteY133" fmla="*/ 32404 h 418740"/>
              <a:gd name="connsiteX134" fmla="*/ 390165 w 390165"/>
              <a:gd name="connsiteY134" fmla="*/ 255277 h 418740"/>
              <a:gd name="connsiteX135" fmla="*/ 358102 w 390165"/>
              <a:gd name="connsiteY135" fmla="*/ 287681 h 418740"/>
              <a:gd name="connsiteX136" fmla="*/ 244619 w 390165"/>
              <a:gd name="connsiteY136" fmla="*/ 287681 h 418740"/>
              <a:gd name="connsiteX137" fmla="*/ 244619 w 390165"/>
              <a:gd name="connsiteY137" fmla="*/ 407219 h 418740"/>
              <a:gd name="connsiteX138" fmla="*/ 268036 w 390165"/>
              <a:gd name="connsiteY138" fmla="*/ 407219 h 418740"/>
              <a:gd name="connsiteX139" fmla="*/ 273800 w 390165"/>
              <a:gd name="connsiteY139" fmla="*/ 412979 h 418740"/>
              <a:gd name="connsiteX140" fmla="*/ 268036 w 390165"/>
              <a:gd name="connsiteY140" fmla="*/ 418740 h 418740"/>
              <a:gd name="connsiteX141" fmla="*/ 244619 w 390165"/>
              <a:gd name="connsiteY141" fmla="*/ 418740 h 418740"/>
              <a:gd name="connsiteX142" fmla="*/ 160317 w 390165"/>
              <a:gd name="connsiteY142" fmla="*/ 418740 h 418740"/>
              <a:gd name="connsiteX143" fmla="*/ 136900 w 390165"/>
              <a:gd name="connsiteY143" fmla="*/ 418740 h 418740"/>
              <a:gd name="connsiteX144" fmla="*/ 131496 w 390165"/>
              <a:gd name="connsiteY144" fmla="*/ 412979 h 418740"/>
              <a:gd name="connsiteX145" fmla="*/ 136900 w 390165"/>
              <a:gd name="connsiteY145" fmla="*/ 407219 h 418740"/>
              <a:gd name="connsiteX146" fmla="*/ 160317 w 390165"/>
              <a:gd name="connsiteY146" fmla="*/ 407219 h 418740"/>
              <a:gd name="connsiteX147" fmla="*/ 160317 w 390165"/>
              <a:gd name="connsiteY147" fmla="*/ 287681 h 418740"/>
              <a:gd name="connsiteX148" fmla="*/ 32423 w 390165"/>
              <a:gd name="connsiteY148" fmla="*/ 287681 h 418740"/>
              <a:gd name="connsiteX149" fmla="*/ 0 w 390165"/>
              <a:gd name="connsiteY149" fmla="*/ 255277 h 418740"/>
              <a:gd name="connsiteX150" fmla="*/ 0 w 390165"/>
              <a:gd name="connsiteY150" fmla="*/ 32404 h 418740"/>
              <a:gd name="connsiteX151" fmla="*/ 32423 w 390165"/>
              <a:gd name="connsiteY151" fmla="*/ 0 h 41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</a:cxnLst>
            <a:rect l="l" t="t" r="r" b="b"/>
            <a:pathLst>
              <a:path w="390165" h="418740">
                <a:moveTo>
                  <a:pt x="171846" y="287681"/>
                </a:moveTo>
                <a:lnTo>
                  <a:pt x="171846" y="407219"/>
                </a:lnTo>
                <a:lnTo>
                  <a:pt x="233090" y="407219"/>
                </a:lnTo>
                <a:lnTo>
                  <a:pt x="233090" y="287681"/>
                </a:lnTo>
                <a:close/>
                <a:moveTo>
                  <a:pt x="107157" y="198438"/>
                </a:moveTo>
                <a:cubicBezTo>
                  <a:pt x="109935" y="198438"/>
                  <a:pt x="112366" y="201026"/>
                  <a:pt x="112366" y="204353"/>
                </a:cubicBezTo>
                <a:lnTo>
                  <a:pt x="112366" y="219141"/>
                </a:lnTo>
                <a:cubicBezTo>
                  <a:pt x="112366" y="222098"/>
                  <a:pt x="109935" y="225056"/>
                  <a:pt x="107157" y="225056"/>
                </a:cubicBezTo>
                <a:cubicBezTo>
                  <a:pt x="104031" y="225056"/>
                  <a:pt x="101600" y="222098"/>
                  <a:pt x="101600" y="219141"/>
                </a:cubicBezTo>
                <a:lnTo>
                  <a:pt x="101600" y="204353"/>
                </a:lnTo>
                <a:cubicBezTo>
                  <a:pt x="101600" y="201026"/>
                  <a:pt x="104031" y="198438"/>
                  <a:pt x="107157" y="198438"/>
                </a:cubicBezTo>
                <a:close/>
                <a:moveTo>
                  <a:pt x="107266" y="170594"/>
                </a:moveTo>
                <a:cubicBezTo>
                  <a:pt x="104389" y="170594"/>
                  <a:pt x="102591" y="172757"/>
                  <a:pt x="102591" y="175281"/>
                </a:cubicBezTo>
                <a:cubicBezTo>
                  <a:pt x="102591" y="177805"/>
                  <a:pt x="104389" y="179969"/>
                  <a:pt x="107266" y="179969"/>
                </a:cubicBezTo>
                <a:cubicBezTo>
                  <a:pt x="109423" y="179969"/>
                  <a:pt x="111581" y="177805"/>
                  <a:pt x="111581" y="175281"/>
                </a:cubicBezTo>
                <a:cubicBezTo>
                  <a:pt x="111581" y="172757"/>
                  <a:pt x="109423" y="170594"/>
                  <a:pt x="107266" y="170594"/>
                </a:cubicBezTo>
                <a:close/>
                <a:moveTo>
                  <a:pt x="223043" y="168276"/>
                </a:moveTo>
                <a:cubicBezTo>
                  <a:pt x="226168" y="168276"/>
                  <a:pt x="228252" y="170802"/>
                  <a:pt x="228252" y="174049"/>
                </a:cubicBezTo>
                <a:lnTo>
                  <a:pt x="228252" y="217706"/>
                </a:lnTo>
                <a:cubicBezTo>
                  <a:pt x="228252" y="220592"/>
                  <a:pt x="226168" y="223478"/>
                  <a:pt x="223043" y="223478"/>
                </a:cubicBezTo>
                <a:cubicBezTo>
                  <a:pt x="219918" y="223478"/>
                  <a:pt x="217487" y="220592"/>
                  <a:pt x="217487" y="217706"/>
                </a:cubicBezTo>
                <a:lnTo>
                  <a:pt x="217487" y="174049"/>
                </a:lnTo>
                <a:cubicBezTo>
                  <a:pt x="217487" y="170802"/>
                  <a:pt x="219918" y="168276"/>
                  <a:pt x="223043" y="168276"/>
                </a:cubicBezTo>
                <a:close/>
                <a:moveTo>
                  <a:pt x="281434" y="153988"/>
                </a:moveTo>
                <a:cubicBezTo>
                  <a:pt x="284560" y="153988"/>
                  <a:pt x="286991" y="156509"/>
                  <a:pt x="286991" y="159749"/>
                </a:cubicBezTo>
                <a:lnTo>
                  <a:pt x="286991" y="217717"/>
                </a:lnTo>
                <a:cubicBezTo>
                  <a:pt x="286991" y="220598"/>
                  <a:pt x="284560" y="223478"/>
                  <a:pt x="281434" y="223478"/>
                </a:cubicBezTo>
                <a:cubicBezTo>
                  <a:pt x="278656" y="223478"/>
                  <a:pt x="276225" y="220598"/>
                  <a:pt x="276225" y="217717"/>
                </a:cubicBezTo>
                <a:lnTo>
                  <a:pt x="276225" y="159749"/>
                </a:lnTo>
                <a:cubicBezTo>
                  <a:pt x="276225" y="156509"/>
                  <a:pt x="278656" y="153988"/>
                  <a:pt x="281434" y="153988"/>
                </a:cubicBezTo>
                <a:close/>
                <a:moveTo>
                  <a:pt x="135384" y="153988"/>
                </a:moveTo>
                <a:cubicBezTo>
                  <a:pt x="138510" y="153988"/>
                  <a:pt x="140941" y="156509"/>
                  <a:pt x="140941" y="159749"/>
                </a:cubicBezTo>
                <a:lnTo>
                  <a:pt x="140941" y="217717"/>
                </a:lnTo>
                <a:cubicBezTo>
                  <a:pt x="140941" y="220598"/>
                  <a:pt x="138510" y="223478"/>
                  <a:pt x="135384" y="223478"/>
                </a:cubicBezTo>
                <a:cubicBezTo>
                  <a:pt x="132259" y="223478"/>
                  <a:pt x="130175" y="220598"/>
                  <a:pt x="130175" y="217717"/>
                </a:cubicBezTo>
                <a:lnTo>
                  <a:pt x="130175" y="159749"/>
                </a:lnTo>
                <a:cubicBezTo>
                  <a:pt x="130175" y="156509"/>
                  <a:pt x="132259" y="153988"/>
                  <a:pt x="135384" y="153988"/>
                </a:cubicBezTo>
                <a:close/>
                <a:moveTo>
                  <a:pt x="194300" y="139700"/>
                </a:moveTo>
                <a:cubicBezTo>
                  <a:pt x="197330" y="139700"/>
                  <a:pt x="199688" y="142206"/>
                  <a:pt x="199688" y="145429"/>
                </a:cubicBezTo>
                <a:lnTo>
                  <a:pt x="199688" y="217752"/>
                </a:lnTo>
                <a:cubicBezTo>
                  <a:pt x="199688" y="220616"/>
                  <a:pt x="197330" y="223480"/>
                  <a:pt x="194300" y="223480"/>
                </a:cubicBezTo>
                <a:cubicBezTo>
                  <a:pt x="191269" y="223480"/>
                  <a:pt x="188912" y="220616"/>
                  <a:pt x="188912" y="217752"/>
                </a:cubicBezTo>
                <a:lnTo>
                  <a:pt x="188912" y="145429"/>
                </a:lnTo>
                <a:cubicBezTo>
                  <a:pt x="188912" y="142206"/>
                  <a:pt x="191269" y="139700"/>
                  <a:pt x="194300" y="139700"/>
                </a:cubicBezTo>
                <a:close/>
                <a:moveTo>
                  <a:pt x="209032" y="126963"/>
                </a:moveTo>
                <a:cubicBezTo>
                  <a:pt x="206155" y="126963"/>
                  <a:pt x="204357" y="128766"/>
                  <a:pt x="204357" y="131651"/>
                </a:cubicBezTo>
                <a:cubicBezTo>
                  <a:pt x="204357" y="133814"/>
                  <a:pt x="206155" y="135978"/>
                  <a:pt x="209032" y="135978"/>
                </a:cubicBezTo>
                <a:cubicBezTo>
                  <a:pt x="211190" y="135978"/>
                  <a:pt x="213347" y="133814"/>
                  <a:pt x="213347" y="131651"/>
                </a:cubicBezTo>
                <a:cubicBezTo>
                  <a:pt x="213347" y="128766"/>
                  <a:pt x="211190" y="126963"/>
                  <a:pt x="209032" y="126963"/>
                </a:cubicBezTo>
                <a:close/>
                <a:moveTo>
                  <a:pt x="164138" y="125414"/>
                </a:moveTo>
                <a:cubicBezTo>
                  <a:pt x="166832" y="125414"/>
                  <a:pt x="169526" y="127562"/>
                  <a:pt x="169526" y="131141"/>
                </a:cubicBezTo>
                <a:lnTo>
                  <a:pt x="169526" y="217755"/>
                </a:lnTo>
                <a:cubicBezTo>
                  <a:pt x="169526" y="220618"/>
                  <a:pt x="166832" y="223481"/>
                  <a:pt x="164138" y="223481"/>
                </a:cubicBezTo>
                <a:cubicBezTo>
                  <a:pt x="161108" y="223481"/>
                  <a:pt x="158750" y="220618"/>
                  <a:pt x="158750" y="217755"/>
                </a:cubicBezTo>
                <a:lnTo>
                  <a:pt x="158750" y="131141"/>
                </a:lnTo>
                <a:cubicBezTo>
                  <a:pt x="158750" y="127562"/>
                  <a:pt x="161108" y="125414"/>
                  <a:pt x="164138" y="125414"/>
                </a:cubicBezTo>
                <a:close/>
                <a:moveTo>
                  <a:pt x="253038" y="111125"/>
                </a:moveTo>
                <a:cubicBezTo>
                  <a:pt x="255732" y="111125"/>
                  <a:pt x="258426" y="113657"/>
                  <a:pt x="258426" y="116913"/>
                </a:cubicBezTo>
                <a:lnTo>
                  <a:pt x="258426" y="219276"/>
                </a:lnTo>
                <a:cubicBezTo>
                  <a:pt x="258426" y="222170"/>
                  <a:pt x="255732" y="225064"/>
                  <a:pt x="253038" y="225064"/>
                </a:cubicBezTo>
                <a:cubicBezTo>
                  <a:pt x="250008" y="225064"/>
                  <a:pt x="247650" y="222170"/>
                  <a:pt x="247650" y="219276"/>
                </a:cubicBezTo>
                <a:lnTo>
                  <a:pt x="247650" y="116913"/>
                </a:lnTo>
                <a:cubicBezTo>
                  <a:pt x="247650" y="113657"/>
                  <a:pt x="250008" y="111125"/>
                  <a:pt x="253038" y="111125"/>
                </a:cubicBezTo>
                <a:close/>
                <a:moveTo>
                  <a:pt x="165161" y="83332"/>
                </a:moveTo>
                <a:cubicBezTo>
                  <a:pt x="162644" y="83332"/>
                  <a:pt x="160846" y="85496"/>
                  <a:pt x="160846" y="88020"/>
                </a:cubicBezTo>
                <a:cubicBezTo>
                  <a:pt x="160846" y="90544"/>
                  <a:pt x="162644" y="92708"/>
                  <a:pt x="165161" y="92708"/>
                </a:cubicBezTo>
                <a:cubicBezTo>
                  <a:pt x="167678" y="92708"/>
                  <a:pt x="169836" y="90544"/>
                  <a:pt x="169836" y="88020"/>
                </a:cubicBezTo>
                <a:cubicBezTo>
                  <a:pt x="169836" y="85496"/>
                  <a:pt x="167678" y="83332"/>
                  <a:pt x="165161" y="83332"/>
                </a:cubicBezTo>
                <a:close/>
                <a:moveTo>
                  <a:pt x="281311" y="68909"/>
                </a:moveTo>
                <a:cubicBezTo>
                  <a:pt x="279154" y="68909"/>
                  <a:pt x="276996" y="71073"/>
                  <a:pt x="276996" y="73597"/>
                </a:cubicBezTo>
                <a:cubicBezTo>
                  <a:pt x="276996" y="76121"/>
                  <a:pt x="279154" y="78284"/>
                  <a:pt x="281311" y="78284"/>
                </a:cubicBezTo>
                <a:cubicBezTo>
                  <a:pt x="284188" y="78284"/>
                  <a:pt x="285986" y="76121"/>
                  <a:pt x="285986" y="73597"/>
                </a:cubicBezTo>
                <a:cubicBezTo>
                  <a:pt x="285986" y="71073"/>
                  <a:pt x="284188" y="68909"/>
                  <a:pt x="281311" y="68909"/>
                </a:cubicBezTo>
                <a:close/>
                <a:moveTo>
                  <a:pt x="281311" y="63500"/>
                </a:moveTo>
                <a:cubicBezTo>
                  <a:pt x="287065" y="63500"/>
                  <a:pt x="291740" y="67827"/>
                  <a:pt x="291740" y="73597"/>
                </a:cubicBezTo>
                <a:cubicBezTo>
                  <a:pt x="291740" y="79005"/>
                  <a:pt x="287065" y="83693"/>
                  <a:pt x="281311" y="83693"/>
                </a:cubicBezTo>
                <a:cubicBezTo>
                  <a:pt x="280232" y="83693"/>
                  <a:pt x="279513" y="83693"/>
                  <a:pt x="278434" y="82972"/>
                </a:cubicBezTo>
                <a:lnTo>
                  <a:pt x="219101" y="130569"/>
                </a:lnTo>
                <a:cubicBezTo>
                  <a:pt x="219101" y="130929"/>
                  <a:pt x="219101" y="131290"/>
                  <a:pt x="219101" y="131651"/>
                </a:cubicBezTo>
                <a:cubicBezTo>
                  <a:pt x="219101" y="137059"/>
                  <a:pt x="214426" y="141747"/>
                  <a:pt x="209032" y="141747"/>
                </a:cubicBezTo>
                <a:cubicBezTo>
                  <a:pt x="203278" y="141747"/>
                  <a:pt x="198604" y="137059"/>
                  <a:pt x="198604" y="131651"/>
                </a:cubicBezTo>
                <a:cubicBezTo>
                  <a:pt x="198604" y="130569"/>
                  <a:pt x="198604" y="129848"/>
                  <a:pt x="198604" y="129487"/>
                </a:cubicBezTo>
                <a:lnTo>
                  <a:pt x="167319" y="97756"/>
                </a:lnTo>
                <a:cubicBezTo>
                  <a:pt x="167678" y="97395"/>
                  <a:pt x="168397" y="97395"/>
                  <a:pt x="168757" y="97035"/>
                </a:cubicBezTo>
                <a:cubicBezTo>
                  <a:pt x="167678" y="97395"/>
                  <a:pt x="166240" y="98116"/>
                  <a:pt x="165161" y="98116"/>
                </a:cubicBezTo>
                <a:lnTo>
                  <a:pt x="116615" y="171315"/>
                </a:lnTo>
                <a:cubicBezTo>
                  <a:pt x="116256" y="170594"/>
                  <a:pt x="115896" y="170233"/>
                  <a:pt x="115536" y="169512"/>
                </a:cubicBezTo>
                <a:cubicBezTo>
                  <a:pt x="116615" y="171315"/>
                  <a:pt x="117334" y="173118"/>
                  <a:pt x="117334" y="175281"/>
                </a:cubicBezTo>
                <a:cubicBezTo>
                  <a:pt x="117334" y="181051"/>
                  <a:pt x="112660" y="185378"/>
                  <a:pt x="107266" y="185378"/>
                </a:cubicBezTo>
                <a:cubicBezTo>
                  <a:pt x="101512" y="185378"/>
                  <a:pt x="96837" y="181051"/>
                  <a:pt x="96837" y="175281"/>
                </a:cubicBezTo>
                <a:cubicBezTo>
                  <a:pt x="96837" y="169512"/>
                  <a:pt x="101512" y="164824"/>
                  <a:pt x="107266" y="164824"/>
                </a:cubicBezTo>
                <a:lnTo>
                  <a:pt x="155452" y="91986"/>
                </a:lnTo>
                <a:cubicBezTo>
                  <a:pt x="155092" y="90905"/>
                  <a:pt x="155092" y="89462"/>
                  <a:pt x="155092" y="88020"/>
                </a:cubicBezTo>
                <a:cubicBezTo>
                  <a:pt x="155092" y="82251"/>
                  <a:pt x="159407" y="77924"/>
                  <a:pt x="165161" y="77924"/>
                </a:cubicBezTo>
                <a:cubicBezTo>
                  <a:pt x="170915" y="77924"/>
                  <a:pt x="175589" y="82251"/>
                  <a:pt x="175589" y="88020"/>
                </a:cubicBezTo>
                <a:cubicBezTo>
                  <a:pt x="175589" y="89462"/>
                  <a:pt x="175230" y="90544"/>
                  <a:pt x="174511" y="91626"/>
                </a:cubicBezTo>
                <a:cubicBezTo>
                  <a:pt x="174870" y="91265"/>
                  <a:pt x="174870" y="90544"/>
                  <a:pt x="175230" y="90183"/>
                </a:cubicBezTo>
                <a:lnTo>
                  <a:pt x="206515" y="121554"/>
                </a:lnTo>
                <a:cubicBezTo>
                  <a:pt x="206155" y="121554"/>
                  <a:pt x="205436" y="121554"/>
                  <a:pt x="205076" y="121915"/>
                </a:cubicBezTo>
                <a:cubicBezTo>
                  <a:pt x="206155" y="121554"/>
                  <a:pt x="207594" y="121194"/>
                  <a:pt x="209032" y="121194"/>
                </a:cubicBezTo>
                <a:cubicBezTo>
                  <a:pt x="210111" y="121194"/>
                  <a:pt x="210830" y="121554"/>
                  <a:pt x="211909" y="121554"/>
                </a:cubicBezTo>
                <a:lnTo>
                  <a:pt x="271243" y="74318"/>
                </a:lnTo>
                <a:lnTo>
                  <a:pt x="271243" y="73597"/>
                </a:lnTo>
                <a:cubicBezTo>
                  <a:pt x="271243" y="67827"/>
                  <a:pt x="275917" y="63500"/>
                  <a:pt x="281311" y="63500"/>
                </a:cubicBezTo>
                <a:close/>
                <a:moveTo>
                  <a:pt x="51522" y="41348"/>
                </a:moveTo>
                <a:cubicBezTo>
                  <a:pt x="43945" y="41348"/>
                  <a:pt x="38172" y="47482"/>
                  <a:pt x="38172" y="54698"/>
                </a:cubicBezTo>
                <a:lnTo>
                  <a:pt x="38172" y="235096"/>
                </a:lnTo>
                <a:cubicBezTo>
                  <a:pt x="38172" y="242672"/>
                  <a:pt x="43945" y="248806"/>
                  <a:pt x="51522" y="248806"/>
                </a:cubicBezTo>
                <a:lnTo>
                  <a:pt x="335468" y="248806"/>
                </a:lnTo>
                <a:cubicBezTo>
                  <a:pt x="343045" y="248806"/>
                  <a:pt x="348818" y="242672"/>
                  <a:pt x="348818" y="235096"/>
                </a:cubicBezTo>
                <a:lnTo>
                  <a:pt x="348818" y="54698"/>
                </a:lnTo>
                <a:cubicBezTo>
                  <a:pt x="348818" y="47482"/>
                  <a:pt x="343045" y="41348"/>
                  <a:pt x="335468" y="41348"/>
                </a:cubicBezTo>
                <a:close/>
                <a:moveTo>
                  <a:pt x="51522" y="30164"/>
                </a:moveTo>
                <a:lnTo>
                  <a:pt x="335468" y="30164"/>
                </a:lnTo>
                <a:cubicBezTo>
                  <a:pt x="349179" y="30164"/>
                  <a:pt x="360002" y="41348"/>
                  <a:pt x="360002" y="54698"/>
                </a:cubicBezTo>
                <a:lnTo>
                  <a:pt x="360002" y="235096"/>
                </a:lnTo>
                <a:cubicBezTo>
                  <a:pt x="360002" y="248806"/>
                  <a:pt x="349179" y="259990"/>
                  <a:pt x="335468" y="259990"/>
                </a:cubicBezTo>
                <a:lnTo>
                  <a:pt x="51522" y="259990"/>
                </a:lnTo>
                <a:cubicBezTo>
                  <a:pt x="37812" y="259990"/>
                  <a:pt x="26988" y="248806"/>
                  <a:pt x="26988" y="235096"/>
                </a:cubicBezTo>
                <a:lnTo>
                  <a:pt x="26988" y="54698"/>
                </a:lnTo>
                <a:cubicBezTo>
                  <a:pt x="26988" y="41348"/>
                  <a:pt x="37812" y="30164"/>
                  <a:pt x="51522" y="30164"/>
                </a:cubicBezTo>
                <a:close/>
                <a:moveTo>
                  <a:pt x="32423" y="11521"/>
                </a:moveTo>
                <a:cubicBezTo>
                  <a:pt x="20895" y="11521"/>
                  <a:pt x="11528" y="20883"/>
                  <a:pt x="11528" y="32404"/>
                </a:cubicBezTo>
                <a:lnTo>
                  <a:pt x="11528" y="255277"/>
                </a:lnTo>
                <a:cubicBezTo>
                  <a:pt x="11528" y="266798"/>
                  <a:pt x="20895" y="276160"/>
                  <a:pt x="32423" y="276160"/>
                </a:cubicBezTo>
                <a:lnTo>
                  <a:pt x="160317" y="276160"/>
                </a:lnTo>
                <a:lnTo>
                  <a:pt x="244619" y="276160"/>
                </a:lnTo>
                <a:lnTo>
                  <a:pt x="358102" y="276160"/>
                </a:lnTo>
                <a:cubicBezTo>
                  <a:pt x="369630" y="276160"/>
                  <a:pt x="378997" y="266798"/>
                  <a:pt x="378997" y="255277"/>
                </a:cubicBezTo>
                <a:lnTo>
                  <a:pt x="378997" y="32404"/>
                </a:lnTo>
                <a:cubicBezTo>
                  <a:pt x="378997" y="20883"/>
                  <a:pt x="369630" y="11521"/>
                  <a:pt x="358102" y="11521"/>
                </a:cubicBezTo>
                <a:close/>
                <a:moveTo>
                  <a:pt x="32423" y="0"/>
                </a:moveTo>
                <a:lnTo>
                  <a:pt x="358102" y="0"/>
                </a:lnTo>
                <a:cubicBezTo>
                  <a:pt x="375754" y="0"/>
                  <a:pt x="390165" y="14402"/>
                  <a:pt x="390165" y="32404"/>
                </a:cubicBezTo>
                <a:lnTo>
                  <a:pt x="390165" y="255277"/>
                </a:lnTo>
                <a:cubicBezTo>
                  <a:pt x="390165" y="272919"/>
                  <a:pt x="375754" y="287681"/>
                  <a:pt x="358102" y="287681"/>
                </a:cubicBezTo>
                <a:lnTo>
                  <a:pt x="244619" y="287681"/>
                </a:lnTo>
                <a:lnTo>
                  <a:pt x="244619" y="407219"/>
                </a:lnTo>
                <a:lnTo>
                  <a:pt x="268036" y="407219"/>
                </a:lnTo>
                <a:cubicBezTo>
                  <a:pt x="271278" y="407219"/>
                  <a:pt x="273800" y="409739"/>
                  <a:pt x="273800" y="412979"/>
                </a:cubicBezTo>
                <a:cubicBezTo>
                  <a:pt x="273800" y="416220"/>
                  <a:pt x="271278" y="418740"/>
                  <a:pt x="268036" y="418740"/>
                </a:cubicBezTo>
                <a:lnTo>
                  <a:pt x="244619" y="418740"/>
                </a:lnTo>
                <a:lnTo>
                  <a:pt x="160317" y="418740"/>
                </a:lnTo>
                <a:lnTo>
                  <a:pt x="136900" y="418740"/>
                </a:lnTo>
                <a:cubicBezTo>
                  <a:pt x="133658" y="418740"/>
                  <a:pt x="131496" y="416220"/>
                  <a:pt x="131496" y="412979"/>
                </a:cubicBezTo>
                <a:cubicBezTo>
                  <a:pt x="131496" y="409739"/>
                  <a:pt x="133658" y="407219"/>
                  <a:pt x="136900" y="407219"/>
                </a:cubicBezTo>
                <a:lnTo>
                  <a:pt x="160317" y="407219"/>
                </a:lnTo>
                <a:lnTo>
                  <a:pt x="160317" y="287681"/>
                </a:lnTo>
                <a:lnTo>
                  <a:pt x="32423" y="287681"/>
                </a:lnTo>
                <a:cubicBezTo>
                  <a:pt x="14771" y="287681"/>
                  <a:pt x="0" y="272919"/>
                  <a:pt x="0" y="255277"/>
                </a:cubicBezTo>
                <a:lnTo>
                  <a:pt x="0" y="32404"/>
                </a:lnTo>
                <a:cubicBezTo>
                  <a:pt x="0" y="14402"/>
                  <a:pt x="14771" y="0"/>
                  <a:pt x="324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D0A370D2-5472-AB48-BB8A-CE5DC2AC0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60960" y="6572362"/>
            <a:ext cx="1404978" cy="1322580"/>
          </a:xfrm>
          <a:custGeom>
            <a:avLst/>
            <a:gdLst>
              <a:gd name="connsiteX0" fmla="*/ 202499 w 406041"/>
              <a:gd name="connsiteY0" fmla="*/ 355600 h 382228"/>
              <a:gd name="connsiteX1" fmla="*/ 226127 w 406041"/>
              <a:gd name="connsiteY1" fmla="*/ 355600 h 382228"/>
              <a:gd name="connsiteX2" fmla="*/ 229819 w 406041"/>
              <a:gd name="connsiteY2" fmla="*/ 359397 h 382228"/>
              <a:gd name="connsiteX3" fmla="*/ 226127 w 406041"/>
              <a:gd name="connsiteY3" fmla="*/ 363193 h 382228"/>
              <a:gd name="connsiteX4" fmla="*/ 202499 w 406041"/>
              <a:gd name="connsiteY4" fmla="*/ 363193 h 382228"/>
              <a:gd name="connsiteX5" fmla="*/ 198438 w 406041"/>
              <a:gd name="connsiteY5" fmla="*/ 359397 h 382228"/>
              <a:gd name="connsiteX6" fmla="*/ 202499 w 406041"/>
              <a:gd name="connsiteY6" fmla="*/ 355600 h 382228"/>
              <a:gd name="connsiteX7" fmla="*/ 150692 w 406041"/>
              <a:gd name="connsiteY7" fmla="*/ 350886 h 382228"/>
              <a:gd name="connsiteX8" fmla="*/ 150692 w 406041"/>
              <a:gd name="connsiteY8" fmla="*/ 360613 h 382228"/>
              <a:gd name="connsiteX9" fmla="*/ 160762 w 406041"/>
              <a:gd name="connsiteY9" fmla="*/ 370700 h 382228"/>
              <a:gd name="connsiteX10" fmla="*/ 265059 w 406041"/>
              <a:gd name="connsiteY10" fmla="*/ 370700 h 382228"/>
              <a:gd name="connsiteX11" fmla="*/ 275489 w 406041"/>
              <a:gd name="connsiteY11" fmla="*/ 360613 h 382228"/>
              <a:gd name="connsiteX12" fmla="*/ 275489 w 406041"/>
              <a:gd name="connsiteY12" fmla="*/ 350886 h 382228"/>
              <a:gd name="connsiteX13" fmla="*/ 156806 w 406041"/>
              <a:gd name="connsiteY13" fmla="*/ 172201 h 382228"/>
              <a:gd name="connsiteX14" fmla="*/ 150692 w 406041"/>
              <a:gd name="connsiteY14" fmla="*/ 180126 h 382228"/>
              <a:gd name="connsiteX15" fmla="*/ 150692 w 406041"/>
              <a:gd name="connsiteY15" fmla="*/ 339358 h 382228"/>
              <a:gd name="connsiteX16" fmla="*/ 275489 w 406041"/>
              <a:gd name="connsiteY16" fmla="*/ 339358 h 382228"/>
              <a:gd name="connsiteX17" fmla="*/ 275489 w 406041"/>
              <a:gd name="connsiteY17" fmla="*/ 248935 h 382228"/>
              <a:gd name="connsiteX18" fmla="*/ 274410 w 406041"/>
              <a:gd name="connsiteY18" fmla="*/ 249655 h 382228"/>
              <a:gd name="connsiteX19" fmla="*/ 270094 w 406041"/>
              <a:gd name="connsiteY19" fmla="*/ 251096 h 382228"/>
              <a:gd name="connsiteX20" fmla="*/ 266858 w 406041"/>
              <a:gd name="connsiteY20" fmla="*/ 250376 h 382228"/>
              <a:gd name="connsiteX21" fmla="*/ 262901 w 406041"/>
              <a:gd name="connsiteY21" fmla="*/ 244251 h 382228"/>
              <a:gd name="connsiteX22" fmla="*/ 262901 w 406041"/>
              <a:gd name="connsiteY22" fmla="*/ 217593 h 382228"/>
              <a:gd name="connsiteX23" fmla="*/ 246717 w 406041"/>
              <a:gd name="connsiteY23" fmla="*/ 200661 h 382228"/>
              <a:gd name="connsiteX24" fmla="*/ 246717 w 406041"/>
              <a:gd name="connsiteY24" fmla="*/ 172201 h 382228"/>
              <a:gd name="connsiteX25" fmla="*/ 354624 w 406041"/>
              <a:gd name="connsiteY25" fmla="*/ 161925 h 382228"/>
              <a:gd name="connsiteX26" fmla="*/ 361584 w 406041"/>
              <a:gd name="connsiteY26" fmla="*/ 169069 h 382228"/>
              <a:gd name="connsiteX27" fmla="*/ 354624 w 406041"/>
              <a:gd name="connsiteY27" fmla="*/ 175837 h 382228"/>
              <a:gd name="connsiteX28" fmla="*/ 347663 w 406041"/>
              <a:gd name="connsiteY28" fmla="*/ 169069 h 382228"/>
              <a:gd name="connsiteX29" fmla="*/ 354624 w 406041"/>
              <a:gd name="connsiteY29" fmla="*/ 161925 h 382228"/>
              <a:gd name="connsiteX30" fmla="*/ 327443 w 406041"/>
              <a:gd name="connsiteY30" fmla="*/ 161925 h 382228"/>
              <a:gd name="connsiteX31" fmla="*/ 334587 w 406041"/>
              <a:gd name="connsiteY31" fmla="*/ 169069 h 382228"/>
              <a:gd name="connsiteX32" fmla="*/ 327443 w 406041"/>
              <a:gd name="connsiteY32" fmla="*/ 175837 h 382228"/>
              <a:gd name="connsiteX33" fmla="*/ 320675 w 406041"/>
              <a:gd name="connsiteY33" fmla="*/ 169069 h 382228"/>
              <a:gd name="connsiteX34" fmla="*/ 327443 w 406041"/>
              <a:gd name="connsiteY34" fmla="*/ 161925 h 382228"/>
              <a:gd name="connsiteX35" fmla="*/ 300832 w 406041"/>
              <a:gd name="connsiteY35" fmla="*/ 161925 h 382228"/>
              <a:gd name="connsiteX36" fmla="*/ 307599 w 406041"/>
              <a:gd name="connsiteY36" fmla="*/ 169069 h 382228"/>
              <a:gd name="connsiteX37" fmla="*/ 300832 w 406041"/>
              <a:gd name="connsiteY37" fmla="*/ 175837 h 382228"/>
              <a:gd name="connsiteX38" fmla="*/ 293688 w 406041"/>
              <a:gd name="connsiteY38" fmla="*/ 169069 h 382228"/>
              <a:gd name="connsiteX39" fmla="*/ 300832 w 406041"/>
              <a:gd name="connsiteY39" fmla="*/ 161925 h 382228"/>
              <a:gd name="connsiteX40" fmla="*/ 66037 w 406041"/>
              <a:gd name="connsiteY40" fmla="*/ 147638 h 382228"/>
              <a:gd name="connsiteX41" fmla="*/ 114940 w 406041"/>
              <a:gd name="connsiteY41" fmla="*/ 147638 h 382228"/>
              <a:gd name="connsiteX42" fmla="*/ 120294 w 406041"/>
              <a:gd name="connsiteY42" fmla="*/ 152847 h 382228"/>
              <a:gd name="connsiteX43" fmla="*/ 114940 w 406041"/>
              <a:gd name="connsiteY43" fmla="*/ 158403 h 382228"/>
              <a:gd name="connsiteX44" fmla="*/ 66037 w 406041"/>
              <a:gd name="connsiteY44" fmla="*/ 158403 h 382228"/>
              <a:gd name="connsiteX45" fmla="*/ 60326 w 406041"/>
              <a:gd name="connsiteY45" fmla="*/ 152847 h 382228"/>
              <a:gd name="connsiteX46" fmla="*/ 66037 w 406041"/>
              <a:gd name="connsiteY46" fmla="*/ 147638 h 382228"/>
              <a:gd name="connsiteX47" fmla="*/ 209074 w 406041"/>
              <a:gd name="connsiteY47" fmla="*/ 146050 h 382228"/>
              <a:gd name="connsiteX48" fmla="*/ 225743 w 406041"/>
              <a:gd name="connsiteY48" fmla="*/ 146050 h 382228"/>
              <a:gd name="connsiteX49" fmla="*/ 229818 w 406041"/>
              <a:gd name="connsiteY49" fmla="*/ 149847 h 382228"/>
              <a:gd name="connsiteX50" fmla="*/ 225743 w 406041"/>
              <a:gd name="connsiteY50" fmla="*/ 153643 h 382228"/>
              <a:gd name="connsiteX51" fmla="*/ 209074 w 406041"/>
              <a:gd name="connsiteY51" fmla="*/ 153643 h 382228"/>
              <a:gd name="connsiteX52" fmla="*/ 208334 w 406041"/>
              <a:gd name="connsiteY52" fmla="*/ 151917 h 382228"/>
              <a:gd name="connsiteX53" fmla="*/ 208704 w 406041"/>
              <a:gd name="connsiteY53" fmla="*/ 149847 h 382228"/>
              <a:gd name="connsiteX54" fmla="*/ 208334 w 406041"/>
              <a:gd name="connsiteY54" fmla="*/ 147776 h 382228"/>
              <a:gd name="connsiteX55" fmla="*/ 209074 w 406041"/>
              <a:gd name="connsiteY55" fmla="*/ 146050 h 382228"/>
              <a:gd name="connsiteX56" fmla="*/ 202235 w 406041"/>
              <a:gd name="connsiteY56" fmla="*/ 146050 h 382228"/>
              <a:gd name="connsiteX57" fmla="*/ 206031 w 406041"/>
              <a:gd name="connsiteY57" fmla="*/ 149847 h 382228"/>
              <a:gd name="connsiteX58" fmla="*/ 202235 w 406041"/>
              <a:gd name="connsiteY58" fmla="*/ 153643 h 382228"/>
              <a:gd name="connsiteX59" fmla="*/ 198439 w 406041"/>
              <a:gd name="connsiteY59" fmla="*/ 149847 h 382228"/>
              <a:gd name="connsiteX60" fmla="*/ 202235 w 406041"/>
              <a:gd name="connsiteY60" fmla="*/ 146050 h 382228"/>
              <a:gd name="connsiteX61" fmla="*/ 158964 w 406041"/>
              <a:gd name="connsiteY61" fmla="*/ 140498 h 382228"/>
              <a:gd name="connsiteX62" fmla="*/ 158964 w 406041"/>
              <a:gd name="connsiteY62" fmla="*/ 161033 h 382228"/>
              <a:gd name="connsiteX63" fmla="*/ 246717 w 406041"/>
              <a:gd name="connsiteY63" fmla="*/ 161033 h 382228"/>
              <a:gd name="connsiteX64" fmla="*/ 246717 w 406041"/>
              <a:gd name="connsiteY64" fmla="*/ 141939 h 382228"/>
              <a:gd name="connsiteX65" fmla="*/ 247077 w 406041"/>
              <a:gd name="connsiteY65" fmla="*/ 141219 h 382228"/>
              <a:gd name="connsiteX66" fmla="*/ 212191 w 406041"/>
              <a:gd name="connsiteY66" fmla="*/ 141219 h 382228"/>
              <a:gd name="connsiteX67" fmla="*/ 210753 w 406041"/>
              <a:gd name="connsiteY67" fmla="*/ 142299 h 382228"/>
              <a:gd name="connsiteX68" fmla="*/ 206797 w 406041"/>
              <a:gd name="connsiteY68" fmla="*/ 143740 h 382228"/>
              <a:gd name="connsiteX69" fmla="*/ 203200 w 406041"/>
              <a:gd name="connsiteY69" fmla="*/ 143380 h 382228"/>
              <a:gd name="connsiteX70" fmla="*/ 201042 w 406041"/>
              <a:gd name="connsiteY70" fmla="*/ 141219 h 382228"/>
              <a:gd name="connsiteX71" fmla="*/ 160762 w 406041"/>
              <a:gd name="connsiteY71" fmla="*/ 141219 h 382228"/>
              <a:gd name="connsiteX72" fmla="*/ 158964 w 406041"/>
              <a:gd name="connsiteY72" fmla="*/ 140498 h 382228"/>
              <a:gd name="connsiteX73" fmla="*/ 269735 w 406041"/>
              <a:gd name="connsiteY73" fmla="*/ 130051 h 382228"/>
              <a:gd name="connsiteX74" fmla="*/ 257866 w 406041"/>
              <a:gd name="connsiteY74" fmla="*/ 141939 h 382228"/>
              <a:gd name="connsiteX75" fmla="*/ 257866 w 406041"/>
              <a:gd name="connsiteY75" fmla="*/ 200661 h 382228"/>
              <a:gd name="connsiteX76" fmla="*/ 263621 w 406041"/>
              <a:gd name="connsiteY76" fmla="*/ 206065 h 382228"/>
              <a:gd name="connsiteX77" fmla="*/ 274050 w 406041"/>
              <a:gd name="connsiteY77" fmla="*/ 216872 h 382228"/>
              <a:gd name="connsiteX78" fmla="*/ 274050 w 406041"/>
              <a:gd name="connsiteY78" fmla="*/ 234885 h 382228"/>
              <a:gd name="connsiteX79" fmla="*/ 299585 w 406041"/>
              <a:gd name="connsiteY79" fmla="*/ 210748 h 382228"/>
              <a:gd name="connsiteX80" fmla="*/ 311094 w 406041"/>
              <a:gd name="connsiteY80" fmla="*/ 206065 h 382228"/>
              <a:gd name="connsiteX81" fmla="*/ 383023 w 406041"/>
              <a:gd name="connsiteY81" fmla="*/ 206065 h 382228"/>
              <a:gd name="connsiteX82" fmla="*/ 394532 w 406041"/>
              <a:gd name="connsiteY82" fmla="*/ 194176 h 382228"/>
              <a:gd name="connsiteX83" fmla="*/ 394532 w 406041"/>
              <a:gd name="connsiteY83" fmla="*/ 141939 h 382228"/>
              <a:gd name="connsiteX84" fmla="*/ 383023 w 406041"/>
              <a:gd name="connsiteY84" fmla="*/ 130051 h 382228"/>
              <a:gd name="connsiteX85" fmla="*/ 40688 w 406041"/>
              <a:gd name="connsiteY85" fmla="*/ 123826 h 382228"/>
              <a:gd name="connsiteX86" fmla="*/ 114887 w 406041"/>
              <a:gd name="connsiteY86" fmla="*/ 123826 h 382228"/>
              <a:gd name="connsiteX87" fmla="*/ 120290 w 406041"/>
              <a:gd name="connsiteY87" fmla="*/ 129382 h 382228"/>
              <a:gd name="connsiteX88" fmla="*/ 114887 w 406041"/>
              <a:gd name="connsiteY88" fmla="*/ 134591 h 382228"/>
              <a:gd name="connsiteX89" fmla="*/ 40688 w 406041"/>
              <a:gd name="connsiteY89" fmla="*/ 134591 h 382228"/>
              <a:gd name="connsiteX90" fmla="*/ 34925 w 406041"/>
              <a:gd name="connsiteY90" fmla="*/ 129382 h 382228"/>
              <a:gd name="connsiteX91" fmla="*/ 40688 w 406041"/>
              <a:gd name="connsiteY91" fmla="*/ 123826 h 382228"/>
              <a:gd name="connsiteX92" fmla="*/ 40688 w 406041"/>
              <a:gd name="connsiteY92" fmla="*/ 98426 h 382228"/>
              <a:gd name="connsiteX93" fmla="*/ 114887 w 406041"/>
              <a:gd name="connsiteY93" fmla="*/ 98426 h 382228"/>
              <a:gd name="connsiteX94" fmla="*/ 120290 w 406041"/>
              <a:gd name="connsiteY94" fmla="*/ 103982 h 382228"/>
              <a:gd name="connsiteX95" fmla="*/ 114887 w 406041"/>
              <a:gd name="connsiteY95" fmla="*/ 109191 h 382228"/>
              <a:gd name="connsiteX96" fmla="*/ 40688 w 406041"/>
              <a:gd name="connsiteY96" fmla="*/ 109191 h 382228"/>
              <a:gd name="connsiteX97" fmla="*/ 34925 w 406041"/>
              <a:gd name="connsiteY97" fmla="*/ 103982 h 382228"/>
              <a:gd name="connsiteX98" fmla="*/ 40688 w 406041"/>
              <a:gd name="connsiteY98" fmla="*/ 98426 h 382228"/>
              <a:gd name="connsiteX99" fmla="*/ 216922 w 406041"/>
              <a:gd name="connsiteY99" fmla="*/ 74613 h 382228"/>
              <a:gd name="connsiteX100" fmla="*/ 241505 w 406041"/>
              <a:gd name="connsiteY100" fmla="*/ 74613 h 382228"/>
              <a:gd name="connsiteX101" fmla="*/ 247289 w 406041"/>
              <a:gd name="connsiteY101" fmla="*/ 80169 h 382228"/>
              <a:gd name="connsiteX102" fmla="*/ 241505 w 406041"/>
              <a:gd name="connsiteY102" fmla="*/ 85378 h 382228"/>
              <a:gd name="connsiteX103" fmla="*/ 216922 w 406041"/>
              <a:gd name="connsiteY103" fmla="*/ 85378 h 382228"/>
              <a:gd name="connsiteX104" fmla="*/ 211138 w 406041"/>
              <a:gd name="connsiteY104" fmla="*/ 80169 h 382228"/>
              <a:gd name="connsiteX105" fmla="*/ 216922 w 406041"/>
              <a:gd name="connsiteY105" fmla="*/ 74613 h 382228"/>
              <a:gd name="connsiteX106" fmla="*/ 22657 w 406041"/>
              <a:gd name="connsiteY106" fmla="*/ 73491 h 382228"/>
              <a:gd name="connsiteX107" fmla="*/ 11149 w 406041"/>
              <a:gd name="connsiteY107" fmla="*/ 84659 h 382228"/>
              <a:gd name="connsiteX108" fmla="*/ 11149 w 406041"/>
              <a:gd name="connsiteY108" fmla="*/ 162114 h 382228"/>
              <a:gd name="connsiteX109" fmla="*/ 22657 w 406041"/>
              <a:gd name="connsiteY109" fmla="*/ 174002 h 382228"/>
              <a:gd name="connsiteX110" fmla="*/ 84157 w 406041"/>
              <a:gd name="connsiteY110" fmla="*/ 174002 h 382228"/>
              <a:gd name="connsiteX111" fmla="*/ 95666 w 406041"/>
              <a:gd name="connsiteY111" fmla="*/ 178685 h 382228"/>
              <a:gd name="connsiteX112" fmla="*/ 120841 w 406041"/>
              <a:gd name="connsiteY112" fmla="*/ 202102 h 382228"/>
              <a:gd name="connsiteX113" fmla="*/ 120841 w 406041"/>
              <a:gd name="connsiteY113" fmla="*/ 182648 h 382228"/>
              <a:gd name="connsiteX114" fmla="*/ 129473 w 406041"/>
              <a:gd name="connsiteY114" fmla="*/ 174002 h 382228"/>
              <a:gd name="connsiteX115" fmla="*/ 136306 w 406041"/>
              <a:gd name="connsiteY115" fmla="*/ 174002 h 382228"/>
              <a:gd name="connsiteX116" fmla="*/ 147815 w 406041"/>
              <a:gd name="connsiteY116" fmla="*/ 162114 h 382228"/>
              <a:gd name="connsiteX117" fmla="*/ 147815 w 406041"/>
              <a:gd name="connsiteY117" fmla="*/ 84659 h 382228"/>
              <a:gd name="connsiteX118" fmla="*/ 136306 w 406041"/>
              <a:gd name="connsiteY118" fmla="*/ 73491 h 382228"/>
              <a:gd name="connsiteX119" fmla="*/ 216902 w 406041"/>
              <a:gd name="connsiteY119" fmla="*/ 49214 h 382228"/>
              <a:gd name="connsiteX120" fmla="*/ 291101 w 406041"/>
              <a:gd name="connsiteY120" fmla="*/ 49214 h 382228"/>
              <a:gd name="connsiteX121" fmla="*/ 296504 w 406041"/>
              <a:gd name="connsiteY121" fmla="*/ 54601 h 382228"/>
              <a:gd name="connsiteX122" fmla="*/ 291101 w 406041"/>
              <a:gd name="connsiteY122" fmla="*/ 59989 h 382228"/>
              <a:gd name="connsiteX123" fmla="*/ 216902 w 406041"/>
              <a:gd name="connsiteY123" fmla="*/ 59989 h 382228"/>
              <a:gd name="connsiteX124" fmla="*/ 211139 w 406041"/>
              <a:gd name="connsiteY124" fmla="*/ 54601 h 382228"/>
              <a:gd name="connsiteX125" fmla="*/ 216902 w 406041"/>
              <a:gd name="connsiteY125" fmla="*/ 49214 h 382228"/>
              <a:gd name="connsiteX126" fmla="*/ 216826 w 406041"/>
              <a:gd name="connsiteY126" fmla="*/ 23813 h 382228"/>
              <a:gd name="connsiteX127" fmla="*/ 253078 w 406041"/>
              <a:gd name="connsiteY127" fmla="*/ 23813 h 382228"/>
              <a:gd name="connsiteX128" fmla="*/ 258409 w 406041"/>
              <a:gd name="connsiteY128" fmla="*/ 29369 h 382228"/>
              <a:gd name="connsiteX129" fmla="*/ 253078 w 406041"/>
              <a:gd name="connsiteY129" fmla="*/ 34578 h 382228"/>
              <a:gd name="connsiteX130" fmla="*/ 216826 w 406041"/>
              <a:gd name="connsiteY130" fmla="*/ 34578 h 382228"/>
              <a:gd name="connsiteX131" fmla="*/ 211139 w 406041"/>
              <a:gd name="connsiteY131" fmla="*/ 29369 h 382228"/>
              <a:gd name="connsiteX132" fmla="*/ 216826 w 406041"/>
              <a:gd name="connsiteY132" fmla="*/ 23813 h 382228"/>
              <a:gd name="connsiteX133" fmla="*/ 195288 w 406041"/>
              <a:gd name="connsiteY133" fmla="*/ 11528 h 382228"/>
              <a:gd name="connsiteX134" fmla="*/ 183779 w 406041"/>
              <a:gd name="connsiteY134" fmla="*/ 23416 h 382228"/>
              <a:gd name="connsiteX135" fmla="*/ 183779 w 406041"/>
              <a:gd name="connsiteY135" fmla="*/ 87181 h 382228"/>
              <a:gd name="connsiteX136" fmla="*/ 195288 w 406041"/>
              <a:gd name="connsiteY136" fmla="*/ 99069 h 382228"/>
              <a:gd name="connsiteX137" fmla="*/ 202121 w 406041"/>
              <a:gd name="connsiteY137" fmla="*/ 99069 h 382228"/>
              <a:gd name="connsiteX138" fmla="*/ 210393 w 406041"/>
              <a:gd name="connsiteY138" fmla="*/ 107355 h 382228"/>
              <a:gd name="connsiteX139" fmla="*/ 210393 w 406041"/>
              <a:gd name="connsiteY139" fmla="*/ 127169 h 382228"/>
              <a:gd name="connsiteX140" fmla="*/ 235928 w 406041"/>
              <a:gd name="connsiteY140" fmla="*/ 103392 h 382228"/>
              <a:gd name="connsiteX141" fmla="*/ 247437 w 406041"/>
              <a:gd name="connsiteY141" fmla="*/ 99069 h 382228"/>
              <a:gd name="connsiteX142" fmla="*/ 308936 w 406041"/>
              <a:gd name="connsiteY142" fmla="*/ 99069 h 382228"/>
              <a:gd name="connsiteX143" fmla="*/ 320445 w 406041"/>
              <a:gd name="connsiteY143" fmla="*/ 87181 h 382228"/>
              <a:gd name="connsiteX144" fmla="*/ 320445 w 406041"/>
              <a:gd name="connsiteY144" fmla="*/ 23416 h 382228"/>
              <a:gd name="connsiteX145" fmla="*/ 308936 w 406041"/>
              <a:gd name="connsiteY145" fmla="*/ 11528 h 382228"/>
              <a:gd name="connsiteX146" fmla="*/ 195288 w 406041"/>
              <a:gd name="connsiteY146" fmla="*/ 0 h 382228"/>
              <a:gd name="connsiteX147" fmla="*/ 308936 w 406041"/>
              <a:gd name="connsiteY147" fmla="*/ 0 h 382228"/>
              <a:gd name="connsiteX148" fmla="*/ 331594 w 406041"/>
              <a:gd name="connsiteY148" fmla="*/ 23416 h 382228"/>
              <a:gd name="connsiteX149" fmla="*/ 331594 w 406041"/>
              <a:gd name="connsiteY149" fmla="*/ 87181 h 382228"/>
              <a:gd name="connsiteX150" fmla="*/ 308936 w 406041"/>
              <a:gd name="connsiteY150" fmla="*/ 110237 h 382228"/>
              <a:gd name="connsiteX151" fmla="*/ 247437 w 406041"/>
              <a:gd name="connsiteY151" fmla="*/ 110237 h 382228"/>
              <a:gd name="connsiteX152" fmla="*/ 243481 w 406041"/>
              <a:gd name="connsiteY152" fmla="*/ 111678 h 382228"/>
              <a:gd name="connsiteX153" fmla="*/ 224419 w 406041"/>
              <a:gd name="connsiteY153" fmla="*/ 129691 h 382228"/>
              <a:gd name="connsiteX154" fmla="*/ 250314 w 406041"/>
              <a:gd name="connsiteY154" fmla="*/ 129691 h 382228"/>
              <a:gd name="connsiteX155" fmla="*/ 269735 w 406041"/>
              <a:gd name="connsiteY155" fmla="*/ 118883 h 382228"/>
              <a:gd name="connsiteX156" fmla="*/ 383023 w 406041"/>
              <a:gd name="connsiteY156" fmla="*/ 118883 h 382228"/>
              <a:gd name="connsiteX157" fmla="*/ 406041 w 406041"/>
              <a:gd name="connsiteY157" fmla="*/ 141939 h 382228"/>
              <a:gd name="connsiteX158" fmla="*/ 406041 w 406041"/>
              <a:gd name="connsiteY158" fmla="*/ 194176 h 382228"/>
              <a:gd name="connsiteX159" fmla="*/ 383023 w 406041"/>
              <a:gd name="connsiteY159" fmla="*/ 217593 h 382228"/>
              <a:gd name="connsiteX160" fmla="*/ 311094 w 406041"/>
              <a:gd name="connsiteY160" fmla="*/ 217593 h 382228"/>
              <a:gd name="connsiteX161" fmla="*/ 307138 w 406041"/>
              <a:gd name="connsiteY161" fmla="*/ 219034 h 382228"/>
              <a:gd name="connsiteX162" fmla="*/ 286638 w 406041"/>
              <a:gd name="connsiteY162" fmla="*/ 238487 h 382228"/>
              <a:gd name="connsiteX163" fmla="*/ 286638 w 406041"/>
              <a:gd name="connsiteY163" fmla="*/ 360613 h 382228"/>
              <a:gd name="connsiteX164" fmla="*/ 265059 w 406041"/>
              <a:gd name="connsiteY164" fmla="*/ 382228 h 382228"/>
              <a:gd name="connsiteX165" fmla="*/ 160762 w 406041"/>
              <a:gd name="connsiteY165" fmla="*/ 382228 h 382228"/>
              <a:gd name="connsiteX166" fmla="*/ 139543 w 406041"/>
              <a:gd name="connsiteY166" fmla="*/ 360613 h 382228"/>
              <a:gd name="connsiteX167" fmla="*/ 139543 w 406041"/>
              <a:gd name="connsiteY167" fmla="*/ 185170 h 382228"/>
              <a:gd name="connsiteX168" fmla="*/ 136306 w 406041"/>
              <a:gd name="connsiteY168" fmla="*/ 185170 h 382228"/>
              <a:gd name="connsiteX169" fmla="*/ 131990 w 406041"/>
              <a:gd name="connsiteY169" fmla="*/ 185170 h 382228"/>
              <a:gd name="connsiteX170" fmla="*/ 131990 w 406041"/>
              <a:gd name="connsiteY170" fmla="*/ 211829 h 382228"/>
              <a:gd name="connsiteX171" fmla="*/ 128034 w 406041"/>
              <a:gd name="connsiteY171" fmla="*/ 218313 h 382228"/>
              <a:gd name="connsiteX172" fmla="*/ 125157 w 406041"/>
              <a:gd name="connsiteY172" fmla="*/ 218673 h 382228"/>
              <a:gd name="connsiteX173" fmla="*/ 120841 w 406041"/>
              <a:gd name="connsiteY173" fmla="*/ 217232 h 382228"/>
              <a:gd name="connsiteX174" fmla="*/ 120122 w 406041"/>
              <a:gd name="connsiteY174" fmla="*/ 216872 h 382228"/>
              <a:gd name="connsiteX175" fmla="*/ 87754 w 406041"/>
              <a:gd name="connsiteY175" fmla="*/ 186611 h 382228"/>
              <a:gd name="connsiteX176" fmla="*/ 84157 w 406041"/>
              <a:gd name="connsiteY176" fmla="*/ 185170 h 382228"/>
              <a:gd name="connsiteX177" fmla="*/ 22657 w 406041"/>
              <a:gd name="connsiteY177" fmla="*/ 185170 h 382228"/>
              <a:gd name="connsiteX178" fmla="*/ 0 w 406041"/>
              <a:gd name="connsiteY178" fmla="*/ 162114 h 382228"/>
              <a:gd name="connsiteX179" fmla="*/ 0 w 406041"/>
              <a:gd name="connsiteY179" fmla="*/ 84659 h 382228"/>
              <a:gd name="connsiteX180" fmla="*/ 22657 w 406041"/>
              <a:gd name="connsiteY180" fmla="*/ 61963 h 382228"/>
              <a:gd name="connsiteX181" fmla="*/ 136306 w 406041"/>
              <a:gd name="connsiteY181" fmla="*/ 61963 h 382228"/>
              <a:gd name="connsiteX182" fmla="*/ 158964 w 406041"/>
              <a:gd name="connsiteY182" fmla="*/ 84659 h 382228"/>
              <a:gd name="connsiteX183" fmla="*/ 158964 w 406041"/>
              <a:gd name="connsiteY183" fmla="*/ 130051 h 382228"/>
              <a:gd name="connsiteX184" fmla="*/ 160762 w 406041"/>
              <a:gd name="connsiteY184" fmla="*/ 129691 h 382228"/>
              <a:gd name="connsiteX185" fmla="*/ 199244 w 406041"/>
              <a:gd name="connsiteY185" fmla="*/ 129691 h 382228"/>
              <a:gd name="connsiteX186" fmla="*/ 199244 w 406041"/>
              <a:gd name="connsiteY186" fmla="*/ 110237 h 382228"/>
              <a:gd name="connsiteX187" fmla="*/ 195288 w 406041"/>
              <a:gd name="connsiteY187" fmla="*/ 110237 h 382228"/>
              <a:gd name="connsiteX188" fmla="*/ 172630 w 406041"/>
              <a:gd name="connsiteY188" fmla="*/ 87181 h 382228"/>
              <a:gd name="connsiteX189" fmla="*/ 172630 w 406041"/>
              <a:gd name="connsiteY189" fmla="*/ 23416 h 382228"/>
              <a:gd name="connsiteX190" fmla="*/ 195288 w 406041"/>
              <a:gd name="connsiteY190" fmla="*/ 0 h 38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</a:cxnLst>
            <a:rect l="l" t="t" r="r" b="b"/>
            <a:pathLst>
              <a:path w="406041" h="382228">
                <a:moveTo>
                  <a:pt x="202499" y="355600"/>
                </a:moveTo>
                <a:lnTo>
                  <a:pt x="226127" y="355600"/>
                </a:lnTo>
                <a:cubicBezTo>
                  <a:pt x="228342" y="355600"/>
                  <a:pt x="229819" y="357326"/>
                  <a:pt x="229819" y="359397"/>
                </a:cubicBezTo>
                <a:cubicBezTo>
                  <a:pt x="229819" y="361467"/>
                  <a:pt x="228342" y="363193"/>
                  <a:pt x="226127" y="363193"/>
                </a:cubicBezTo>
                <a:lnTo>
                  <a:pt x="202499" y="363193"/>
                </a:lnTo>
                <a:cubicBezTo>
                  <a:pt x="200284" y="363193"/>
                  <a:pt x="198438" y="361467"/>
                  <a:pt x="198438" y="359397"/>
                </a:cubicBezTo>
                <a:cubicBezTo>
                  <a:pt x="198438" y="357326"/>
                  <a:pt x="200284" y="355600"/>
                  <a:pt x="202499" y="355600"/>
                </a:cubicBezTo>
                <a:close/>
                <a:moveTo>
                  <a:pt x="150692" y="350886"/>
                </a:moveTo>
                <a:lnTo>
                  <a:pt x="150692" y="360613"/>
                </a:lnTo>
                <a:cubicBezTo>
                  <a:pt x="150692" y="366377"/>
                  <a:pt x="155008" y="370700"/>
                  <a:pt x="160762" y="370700"/>
                </a:cubicBezTo>
                <a:lnTo>
                  <a:pt x="265059" y="370700"/>
                </a:lnTo>
                <a:cubicBezTo>
                  <a:pt x="270814" y="370700"/>
                  <a:pt x="275489" y="366377"/>
                  <a:pt x="275489" y="360613"/>
                </a:cubicBezTo>
                <a:lnTo>
                  <a:pt x="275489" y="350886"/>
                </a:lnTo>
                <a:close/>
                <a:moveTo>
                  <a:pt x="156806" y="172201"/>
                </a:moveTo>
                <a:cubicBezTo>
                  <a:pt x="155008" y="175443"/>
                  <a:pt x="152850" y="177965"/>
                  <a:pt x="150692" y="180126"/>
                </a:cubicBezTo>
                <a:lnTo>
                  <a:pt x="150692" y="339358"/>
                </a:lnTo>
                <a:lnTo>
                  <a:pt x="275489" y="339358"/>
                </a:lnTo>
                <a:lnTo>
                  <a:pt x="275489" y="248935"/>
                </a:lnTo>
                <a:lnTo>
                  <a:pt x="274410" y="249655"/>
                </a:lnTo>
                <a:cubicBezTo>
                  <a:pt x="273331" y="250736"/>
                  <a:pt x="271893" y="251096"/>
                  <a:pt x="270094" y="251096"/>
                </a:cubicBezTo>
                <a:cubicBezTo>
                  <a:pt x="269015" y="251096"/>
                  <a:pt x="267937" y="251096"/>
                  <a:pt x="266858" y="250376"/>
                </a:cubicBezTo>
                <a:cubicBezTo>
                  <a:pt x="264340" y="249295"/>
                  <a:pt x="262901" y="246773"/>
                  <a:pt x="262901" y="244251"/>
                </a:cubicBezTo>
                <a:lnTo>
                  <a:pt x="262901" y="217593"/>
                </a:lnTo>
                <a:cubicBezTo>
                  <a:pt x="253910" y="217232"/>
                  <a:pt x="246717" y="209667"/>
                  <a:pt x="246717" y="200661"/>
                </a:cubicBezTo>
                <a:lnTo>
                  <a:pt x="246717" y="172201"/>
                </a:lnTo>
                <a:close/>
                <a:moveTo>
                  <a:pt x="354624" y="161925"/>
                </a:moveTo>
                <a:cubicBezTo>
                  <a:pt x="358287" y="161925"/>
                  <a:pt x="361584" y="165309"/>
                  <a:pt x="361584" y="169069"/>
                </a:cubicBezTo>
                <a:cubicBezTo>
                  <a:pt x="361584" y="172829"/>
                  <a:pt x="358287" y="175837"/>
                  <a:pt x="354624" y="175837"/>
                </a:cubicBezTo>
                <a:cubicBezTo>
                  <a:pt x="350960" y="175837"/>
                  <a:pt x="347663" y="172829"/>
                  <a:pt x="347663" y="169069"/>
                </a:cubicBezTo>
                <a:cubicBezTo>
                  <a:pt x="347663" y="165309"/>
                  <a:pt x="350960" y="161925"/>
                  <a:pt x="354624" y="161925"/>
                </a:cubicBezTo>
                <a:close/>
                <a:moveTo>
                  <a:pt x="327443" y="161925"/>
                </a:moveTo>
                <a:cubicBezTo>
                  <a:pt x="331579" y="161925"/>
                  <a:pt x="334587" y="165309"/>
                  <a:pt x="334587" y="169069"/>
                </a:cubicBezTo>
                <a:cubicBezTo>
                  <a:pt x="334587" y="172829"/>
                  <a:pt x="331579" y="175837"/>
                  <a:pt x="327443" y="175837"/>
                </a:cubicBezTo>
                <a:cubicBezTo>
                  <a:pt x="323683" y="175837"/>
                  <a:pt x="320675" y="172829"/>
                  <a:pt x="320675" y="169069"/>
                </a:cubicBezTo>
                <a:cubicBezTo>
                  <a:pt x="320675" y="165309"/>
                  <a:pt x="323683" y="161925"/>
                  <a:pt x="327443" y="161925"/>
                </a:cubicBezTo>
                <a:close/>
                <a:moveTo>
                  <a:pt x="300832" y="161925"/>
                </a:moveTo>
                <a:cubicBezTo>
                  <a:pt x="304591" y="161925"/>
                  <a:pt x="307599" y="165309"/>
                  <a:pt x="307599" y="169069"/>
                </a:cubicBezTo>
                <a:cubicBezTo>
                  <a:pt x="307599" y="172829"/>
                  <a:pt x="304591" y="175837"/>
                  <a:pt x="300832" y="175837"/>
                </a:cubicBezTo>
                <a:cubicBezTo>
                  <a:pt x="296696" y="175837"/>
                  <a:pt x="293688" y="172829"/>
                  <a:pt x="293688" y="169069"/>
                </a:cubicBezTo>
                <a:cubicBezTo>
                  <a:pt x="293688" y="165309"/>
                  <a:pt x="296696" y="161925"/>
                  <a:pt x="300832" y="161925"/>
                </a:cubicBezTo>
                <a:close/>
                <a:moveTo>
                  <a:pt x="66037" y="147638"/>
                </a:moveTo>
                <a:lnTo>
                  <a:pt x="114940" y="147638"/>
                </a:lnTo>
                <a:cubicBezTo>
                  <a:pt x="118153" y="147638"/>
                  <a:pt x="120294" y="149722"/>
                  <a:pt x="120294" y="152847"/>
                </a:cubicBezTo>
                <a:cubicBezTo>
                  <a:pt x="120294" y="155625"/>
                  <a:pt x="118153" y="158403"/>
                  <a:pt x="114940" y="158403"/>
                </a:cubicBezTo>
                <a:lnTo>
                  <a:pt x="66037" y="158403"/>
                </a:lnTo>
                <a:cubicBezTo>
                  <a:pt x="62825" y="158403"/>
                  <a:pt x="60326" y="155625"/>
                  <a:pt x="60326" y="152847"/>
                </a:cubicBezTo>
                <a:cubicBezTo>
                  <a:pt x="60326" y="149722"/>
                  <a:pt x="62825" y="147638"/>
                  <a:pt x="66037" y="147638"/>
                </a:cubicBezTo>
                <a:close/>
                <a:moveTo>
                  <a:pt x="209074" y="146050"/>
                </a:moveTo>
                <a:lnTo>
                  <a:pt x="225743" y="146050"/>
                </a:lnTo>
                <a:cubicBezTo>
                  <a:pt x="227966" y="146050"/>
                  <a:pt x="229818" y="147776"/>
                  <a:pt x="229818" y="149847"/>
                </a:cubicBezTo>
                <a:cubicBezTo>
                  <a:pt x="229818" y="151917"/>
                  <a:pt x="227966" y="153643"/>
                  <a:pt x="225743" y="153643"/>
                </a:cubicBezTo>
                <a:lnTo>
                  <a:pt x="209074" y="153643"/>
                </a:lnTo>
                <a:cubicBezTo>
                  <a:pt x="208334" y="153643"/>
                  <a:pt x="207963" y="152608"/>
                  <a:pt x="208334" y="151917"/>
                </a:cubicBezTo>
                <a:cubicBezTo>
                  <a:pt x="208334" y="151572"/>
                  <a:pt x="208704" y="150537"/>
                  <a:pt x="208704" y="149847"/>
                </a:cubicBezTo>
                <a:cubicBezTo>
                  <a:pt x="208704" y="149156"/>
                  <a:pt x="208334" y="148121"/>
                  <a:pt x="208334" y="147776"/>
                </a:cubicBezTo>
                <a:cubicBezTo>
                  <a:pt x="207963" y="147085"/>
                  <a:pt x="208334" y="146050"/>
                  <a:pt x="209074" y="146050"/>
                </a:cubicBezTo>
                <a:close/>
                <a:moveTo>
                  <a:pt x="202235" y="146050"/>
                </a:moveTo>
                <a:cubicBezTo>
                  <a:pt x="204306" y="146050"/>
                  <a:pt x="206031" y="147776"/>
                  <a:pt x="206031" y="149847"/>
                </a:cubicBezTo>
                <a:cubicBezTo>
                  <a:pt x="206031" y="151917"/>
                  <a:pt x="204306" y="153643"/>
                  <a:pt x="202235" y="153643"/>
                </a:cubicBezTo>
                <a:cubicBezTo>
                  <a:pt x="200165" y="153643"/>
                  <a:pt x="198439" y="151917"/>
                  <a:pt x="198439" y="149847"/>
                </a:cubicBezTo>
                <a:cubicBezTo>
                  <a:pt x="198439" y="147776"/>
                  <a:pt x="200165" y="146050"/>
                  <a:pt x="202235" y="146050"/>
                </a:cubicBezTo>
                <a:close/>
                <a:moveTo>
                  <a:pt x="158964" y="140498"/>
                </a:moveTo>
                <a:lnTo>
                  <a:pt x="158964" y="161033"/>
                </a:lnTo>
                <a:lnTo>
                  <a:pt x="246717" y="161033"/>
                </a:lnTo>
                <a:lnTo>
                  <a:pt x="246717" y="141939"/>
                </a:lnTo>
                <a:cubicBezTo>
                  <a:pt x="246717" y="141579"/>
                  <a:pt x="247077" y="141219"/>
                  <a:pt x="247077" y="141219"/>
                </a:cubicBezTo>
                <a:lnTo>
                  <a:pt x="212191" y="141219"/>
                </a:lnTo>
                <a:lnTo>
                  <a:pt x="210753" y="142299"/>
                </a:lnTo>
                <a:cubicBezTo>
                  <a:pt x="209674" y="143380"/>
                  <a:pt x="208235" y="143740"/>
                  <a:pt x="206797" y="143740"/>
                </a:cubicBezTo>
                <a:cubicBezTo>
                  <a:pt x="205718" y="143740"/>
                  <a:pt x="204279" y="143740"/>
                  <a:pt x="203200" y="143380"/>
                </a:cubicBezTo>
                <a:cubicBezTo>
                  <a:pt x="202121" y="142660"/>
                  <a:pt x="201762" y="141939"/>
                  <a:pt x="201042" y="141219"/>
                </a:cubicBezTo>
                <a:lnTo>
                  <a:pt x="160762" y="141219"/>
                </a:lnTo>
                <a:cubicBezTo>
                  <a:pt x="160043" y="141219"/>
                  <a:pt x="159683" y="140858"/>
                  <a:pt x="158964" y="140498"/>
                </a:cubicBezTo>
                <a:close/>
                <a:moveTo>
                  <a:pt x="269735" y="130051"/>
                </a:moveTo>
                <a:cubicBezTo>
                  <a:pt x="263261" y="130051"/>
                  <a:pt x="257866" y="135455"/>
                  <a:pt x="257866" y="141939"/>
                </a:cubicBezTo>
                <a:lnTo>
                  <a:pt x="257866" y="200661"/>
                </a:lnTo>
                <a:cubicBezTo>
                  <a:pt x="257866" y="203903"/>
                  <a:pt x="260384" y="206065"/>
                  <a:pt x="263621" y="206065"/>
                </a:cubicBezTo>
                <a:cubicBezTo>
                  <a:pt x="269735" y="206065"/>
                  <a:pt x="274050" y="211108"/>
                  <a:pt x="274050" y="216872"/>
                </a:cubicBezTo>
                <a:lnTo>
                  <a:pt x="274050" y="234885"/>
                </a:lnTo>
                <a:lnTo>
                  <a:pt x="299585" y="210748"/>
                </a:lnTo>
                <a:cubicBezTo>
                  <a:pt x="302463" y="207866"/>
                  <a:pt x="306778" y="206065"/>
                  <a:pt x="311094" y="206065"/>
                </a:cubicBezTo>
                <a:lnTo>
                  <a:pt x="383023" y="206065"/>
                </a:lnTo>
                <a:cubicBezTo>
                  <a:pt x="389497" y="206065"/>
                  <a:pt x="394532" y="201021"/>
                  <a:pt x="394532" y="194176"/>
                </a:cubicBezTo>
                <a:lnTo>
                  <a:pt x="394532" y="141939"/>
                </a:lnTo>
                <a:cubicBezTo>
                  <a:pt x="394532" y="135455"/>
                  <a:pt x="389497" y="130051"/>
                  <a:pt x="383023" y="130051"/>
                </a:cubicBezTo>
                <a:close/>
                <a:moveTo>
                  <a:pt x="40688" y="123826"/>
                </a:moveTo>
                <a:lnTo>
                  <a:pt x="114887" y="123826"/>
                </a:lnTo>
                <a:cubicBezTo>
                  <a:pt x="118129" y="123826"/>
                  <a:pt x="120290" y="126257"/>
                  <a:pt x="120290" y="129382"/>
                </a:cubicBezTo>
                <a:cubicBezTo>
                  <a:pt x="120290" y="132161"/>
                  <a:pt x="118129" y="134591"/>
                  <a:pt x="114887" y="134591"/>
                </a:cubicBezTo>
                <a:lnTo>
                  <a:pt x="40688" y="134591"/>
                </a:lnTo>
                <a:cubicBezTo>
                  <a:pt x="37446" y="134591"/>
                  <a:pt x="34925" y="132161"/>
                  <a:pt x="34925" y="129382"/>
                </a:cubicBezTo>
                <a:cubicBezTo>
                  <a:pt x="34925" y="126257"/>
                  <a:pt x="37446" y="123826"/>
                  <a:pt x="40688" y="123826"/>
                </a:cubicBezTo>
                <a:close/>
                <a:moveTo>
                  <a:pt x="40688" y="98426"/>
                </a:moveTo>
                <a:lnTo>
                  <a:pt x="114887" y="98426"/>
                </a:lnTo>
                <a:cubicBezTo>
                  <a:pt x="118129" y="98426"/>
                  <a:pt x="120290" y="100857"/>
                  <a:pt x="120290" y="103982"/>
                </a:cubicBezTo>
                <a:cubicBezTo>
                  <a:pt x="120290" y="106761"/>
                  <a:pt x="118129" y="109191"/>
                  <a:pt x="114887" y="109191"/>
                </a:cubicBezTo>
                <a:lnTo>
                  <a:pt x="40688" y="109191"/>
                </a:lnTo>
                <a:cubicBezTo>
                  <a:pt x="37446" y="109191"/>
                  <a:pt x="34925" y="106761"/>
                  <a:pt x="34925" y="103982"/>
                </a:cubicBezTo>
                <a:cubicBezTo>
                  <a:pt x="34925" y="100857"/>
                  <a:pt x="37446" y="98426"/>
                  <a:pt x="40688" y="98426"/>
                </a:cubicBezTo>
                <a:close/>
                <a:moveTo>
                  <a:pt x="216922" y="74613"/>
                </a:moveTo>
                <a:lnTo>
                  <a:pt x="241505" y="74613"/>
                </a:lnTo>
                <a:cubicBezTo>
                  <a:pt x="244397" y="74613"/>
                  <a:pt x="247289" y="77044"/>
                  <a:pt x="247289" y="80169"/>
                </a:cubicBezTo>
                <a:cubicBezTo>
                  <a:pt x="247289" y="82947"/>
                  <a:pt x="244397" y="85378"/>
                  <a:pt x="241505" y="85378"/>
                </a:cubicBezTo>
                <a:lnTo>
                  <a:pt x="216922" y="85378"/>
                </a:lnTo>
                <a:cubicBezTo>
                  <a:pt x="213669" y="85378"/>
                  <a:pt x="211138" y="82947"/>
                  <a:pt x="211138" y="80169"/>
                </a:cubicBezTo>
                <a:cubicBezTo>
                  <a:pt x="211138" y="77044"/>
                  <a:pt x="213669" y="74613"/>
                  <a:pt x="216922" y="74613"/>
                </a:cubicBezTo>
                <a:close/>
                <a:moveTo>
                  <a:pt x="22657" y="73491"/>
                </a:moveTo>
                <a:cubicBezTo>
                  <a:pt x="16184" y="73491"/>
                  <a:pt x="11149" y="78535"/>
                  <a:pt x="11149" y="84659"/>
                </a:cubicBezTo>
                <a:lnTo>
                  <a:pt x="11149" y="162114"/>
                </a:lnTo>
                <a:cubicBezTo>
                  <a:pt x="11149" y="168598"/>
                  <a:pt x="16184" y="174002"/>
                  <a:pt x="22657" y="174002"/>
                </a:cubicBezTo>
                <a:lnTo>
                  <a:pt x="84157" y="174002"/>
                </a:lnTo>
                <a:cubicBezTo>
                  <a:pt x="88473" y="174002"/>
                  <a:pt x="92429" y="175443"/>
                  <a:pt x="95666" y="178685"/>
                </a:cubicBezTo>
                <a:lnTo>
                  <a:pt x="120841" y="202102"/>
                </a:lnTo>
                <a:lnTo>
                  <a:pt x="120841" y="182648"/>
                </a:lnTo>
                <a:cubicBezTo>
                  <a:pt x="120841" y="177605"/>
                  <a:pt x="124797" y="174002"/>
                  <a:pt x="129473" y="174002"/>
                </a:cubicBezTo>
                <a:lnTo>
                  <a:pt x="136306" y="174002"/>
                </a:lnTo>
                <a:cubicBezTo>
                  <a:pt x="142780" y="174002"/>
                  <a:pt x="147815" y="168598"/>
                  <a:pt x="147815" y="162114"/>
                </a:cubicBezTo>
                <a:lnTo>
                  <a:pt x="147815" y="84659"/>
                </a:lnTo>
                <a:cubicBezTo>
                  <a:pt x="147815" y="78535"/>
                  <a:pt x="142780" y="73491"/>
                  <a:pt x="136306" y="73491"/>
                </a:cubicBezTo>
                <a:close/>
                <a:moveTo>
                  <a:pt x="216902" y="49214"/>
                </a:moveTo>
                <a:lnTo>
                  <a:pt x="291101" y="49214"/>
                </a:lnTo>
                <a:cubicBezTo>
                  <a:pt x="293983" y="49214"/>
                  <a:pt x="296504" y="51908"/>
                  <a:pt x="296504" y="54601"/>
                </a:cubicBezTo>
                <a:cubicBezTo>
                  <a:pt x="296504" y="57632"/>
                  <a:pt x="293983" y="59989"/>
                  <a:pt x="291101" y="59989"/>
                </a:cubicBezTo>
                <a:lnTo>
                  <a:pt x="216902" y="59989"/>
                </a:lnTo>
                <a:cubicBezTo>
                  <a:pt x="213661" y="59989"/>
                  <a:pt x="211139" y="57632"/>
                  <a:pt x="211139" y="54601"/>
                </a:cubicBezTo>
                <a:cubicBezTo>
                  <a:pt x="211139" y="51908"/>
                  <a:pt x="213661" y="49214"/>
                  <a:pt x="216902" y="49214"/>
                </a:cubicBezTo>
                <a:close/>
                <a:moveTo>
                  <a:pt x="216826" y="23813"/>
                </a:moveTo>
                <a:lnTo>
                  <a:pt x="253078" y="23813"/>
                </a:lnTo>
                <a:cubicBezTo>
                  <a:pt x="256276" y="23813"/>
                  <a:pt x="258409" y="26244"/>
                  <a:pt x="258409" y="29369"/>
                </a:cubicBezTo>
                <a:cubicBezTo>
                  <a:pt x="258409" y="32147"/>
                  <a:pt x="256276" y="34578"/>
                  <a:pt x="253078" y="34578"/>
                </a:cubicBezTo>
                <a:lnTo>
                  <a:pt x="216826" y="34578"/>
                </a:lnTo>
                <a:cubicBezTo>
                  <a:pt x="213627" y="34578"/>
                  <a:pt x="211139" y="32147"/>
                  <a:pt x="211139" y="29369"/>
                </a:cubicBezTo>
                <a:cubicBezTo>
                  <a:pt x="211139" y="26244"/>
                  <a:pt x="213627" y="23813"/>
                  <a:pt x="216826" y="23813"/>
                </a:cubicBezTo>
                <a:close/>
                <a:moveTo>
                  <a:pt x="195288" y="11528"/>
                </a:moveTo>
                <a:cubicBezTo>
                  <a:pt x="189174" y="11528"/>
                  <a:pt x="183779" y="16571"/>
                  <a:pt x="183779" y="23416"/>
                </a:cubicBezTo>
                <a:lnTo>
                  <a:pt x="183779" y="87181"/>
                </a:lnTo>
                <a:cubicBezTo>
                  <a:pt x="183779" y="93665"/>
                  <a:pt x="189174" y="99069"/>
                  <a:pt x="195288" y="99069"/>
                </a:cubicBezTo>
                <a:lnTo>
                  <a:pt x="202121" y="99069"/>
                </a:lnTo>
                <a:cubicBezTo>
                  <a:pt x="206797" y="99069"/>
                  <a:pt x="210393" y="103032"/>
                  <a:pt x="210393" y="107355"/>
                </a:cubicBezTo>
                <a:lnTo>
                  <a:pt x="210393" y="127169"/>
                </a:lnTo>
                <a:lnTo>
                  <a:pt x="235928" y="103392"/>
                </a:lnTo>
                <a:cubicBezTo>
                  <a:pt x="238805" y="100510"/>
                  <a:pt x="243121" y="99069"/>
                  <a:pt x="247437" y="99069"/>
                </a:cubicBezTo>
                <a:lnTo>
                  <a:pt x="308936" y="99069"/>
                </a:lnTo>
                <a:cubicBezTo>
                  <a:pt x="315410" y="99069"/>
                  <a:pt x="320445" y="93665"/>
                  <a:pt x="320445" y="87181"/>
                </a:cubicBezTo>
                <a:lnTo>
                  <a:pt x="320445" y="23416"/>
                </a:lnTo>
                <a:cubicBezTo>
                  <a:pt x="320445" y="16571"/>
                  <a:pt x="315410" y="11528"/>
                  <a:pt x="308936" y="11528"/>
                </a:cubicBezTo>
                <a:close/>
                <a:moveTo>
                  <a:pt x="195288" y="0"/>
                </a:moveTo>
                <a:lnTo>
                  <a:pt x="308936" y="0"/>
                </a:lnTo>
                <a:cubicBezTo>
                  <a:pt x="321524" y="0"/>
                  <a:pt x="331594" y="10447"/>
                  <a:pt x="331594" y="23416"/>
                </a:cubicBezTo>
                <a:lnTo>
                  <a:pt x="331594" y="87181"/>
                </a:lnTo>
                <a:cubicBezTo>
                  <a:pt x="331594" y="99790"/>
                  <a:pt x="321524" y="110237"/>
                  <a:pt x="308936" y="110237"/>
                </a:cubicBezTo>
                <a:lnTo>
                  <a:pt x="247437" y="110237"/>
                </a:lnTo>
                <a:cubicBezTo>
                  <a:pt x="245998" y="110237"/>
                  <a:pt x="244560" y="110957"/>
                  <a:pt x="243481" y="111678"/>
                </a:cubicBezTo>
                <a:lnTo>
                  <a:pt x="224419" y="129691"/>
                </a:lnTo>
                <a:lnTo>
                  <a:pt x="250314" y="129691"/>
                </a:lnTo>
                <a:cubicBezTo>
                  <a:pt x="254270" y="123206"/>
                  <a:pt x="261463" y="118883"/>
                  <a:pt x="269735" y="118883"/>
                </a:cubicBezTo>
                <a:lnTo>
                  <a:pt x="383023" y="118883"/>
                </a:lnTo>
                <a:cubicBezTo>
                  <a:pt x="395611" y="118883"/>
                  <a:pt x="406041" y="129330"/>
                  <a:pt x="406041" y="141939"/>
                </a:cubicBezTo>
                <a:lnTo>
                  <a:pt x="406041" y="194176"/>
                </a:lnTo>
                <a:cubicBezTo>
                  <a:pt x="406041" y="207145"/>
                  <a:pt x="395611" y="217593"/>
                  <a:pt x="383023" y="217593"/>
                </a:cubicBezTo>
                <a:lnTo>
                  <a:pt x="311094" y="217593"/>
                </a:lnTo>
                <a:cubicBezTo>
                  <a:pt x="309655" y="217593"/>
                  <a:pt x="308217" y="218313"/>
                  <a:pt x="307138" y="219034"/>
                </a:cubicBezTo>
                <a:lnTo>
                  <a:pt x="286638" y="238487"/>
                </a:lnTo>
                <a:lnTo>
                  <a:pt x="286638" y="360613"/>
                </a:lnTo>
                <a:cubicBezTo>
                  <a:pt x="286638" y="372501"/>
                  <a:pt x="276928" y="382228"/>
                  <a:pt x="265059" y="382228"/>
                </a:cubicBezTo>
                <a:lnTo>
                  <a:pt x="160762" y="382228"/>
                </a:lnTo>
                <a:cubicBezTo>
                  <a:pt x="148894" y="382228"/>
                  <a:pt x="139543" y="372501"/>
                  <a:pt x="139543" y="360613"/>
                </a:cubicBezTo>
                <a:lnTo>
                  <a:pt x="139543" y="185170"/>
                </a:lnTo>
                <a:cubicBezTo>
                  <a:pt x="138104" y="185170"/>
                  <a:pt x="137025" y="185170"/>
                  <a:pt x="136306" y="185170"/>
                </a:cubicBezTo>
                <a:lnTo>
                  <a:pt x="131990" y="185170"/>
                </a:lnTo>
                <a:lnTo>
                  <a:pt x="131990" y="211829"/>
                </a:lnTo>
                <a:cubicBezTo>
                  <a:pt x="131990" y="214350"/>
                  <a:pt x="130552" y="216872"/>
                  <a:pt x="128034" y="218313"/>
                </a:cubicBezTo>
                <a:cubicBezTo>
                  <a:pt x="127315" y="218673"/>
                  <a:pt x="126236" y="218673"/>
                  <a:pt x="125157" y="218673"/>
                </a:cubicBezTo>
                <a:cubicBezTo>
                  <a:pt x="123359" y="218673"/>
                  <a:pt x="121920" y="218313"/>
                  <a:pt x="120841" y="217232"/>
                </a:cubicBezTo>
                <a:lnTo>
                  <a:pt x="120122" y="216872"/>
                </a:lnTo>
                <a:lnTo>
                  <a:pt x="87754" y="186611"/>
                </a:lnTo>
                <a:cubicBezTo>
                  <a:pt x="87035" y="185890"/>
                  <a:pt x="85596" y="185170"/>
                  <a:pt x="84157" y="185170"/>
                </a:cubicBezTo>
                <a:lnTo>
                  <a:pt x="22657" y="185170"/>
                </a:lnTo>
                <a:cubicBezTo>
                  <a:pt x="10070" y="185170"/>
                  <a:pt x="0" y="174723"/>
                  <a:pt x="0" y="162114"/>
                </a:cubicBezTo>
                <a:lnTo>
                  <a:pt x="0" y="84659"/>
                </a:lnTo>
                <a:cubicBezTo>
                  <a:pt x="0" y="72410"/>
                  <a:pt x="10070" y="61963"/>
                  <a:pt x="22657" y="61963"/>
                </a:cubicBezTo>
                <a:lnTo>
                  <a:pt x="136306" y="61963"/>
                </a:lnTo>
                <a:cubicBezTo>
                  <a:pt x="148894" y="61963"/>
                  <a:pt x="158964" y="72410"/>
                  <a:pt x="158964" y="84659"/>
                </a:cubicBezTo>
                <a:lnTo>
                  <a:pt x="158964" y="130051"/>
                </a:lnTo>
                <a:cubicBezTo>
                  <a:pt x="159683" y="129691"/>
                  <a:pt x="160043" y="129691"/>
                  <a:pt x="160762" y="129691"/>
                </a:cubicBezTo>
                <a:lnTo>
                  <a:pt x="199244" y="129691"/>
                </a:lnTo>
                <a:lnTo>
                  <a:pt x="199244" y="110237"/>
                </a:lnTo>
                <a:lnTo>
                  <a:pt x="195288" y="110237"/>
                </a:lnTo>
                <a:cubicBezTo>
                  <a:pt x="182700" y="110237"/>
                  <a:pt x="172630" y="99790"/>
                  <a:pt x="172630" y="87181"/>
                </a:cubicBezTo>
                <a:lnTo>
                  <a:pt x="172630" y="23416"/>
                </a:lnTo>
                <a:cubicBezTo>
                  <a:pt x="172630" y="10447"/>
                  <a:pt x="182700" y="0"/>
                  <a:pt x="1952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9A230290-28C6-F149-820B-6293B1275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98883" y="4892694"/>
            <a:ext cx="1336272" cy="1116163"/>
          </a:xfrm>
          <a:custGeom>
            <a:avLst/>
            <a:gdLst>
              <a:gd name="connsiteX0" fmla="*/ 294689 w 386185"/>
              <a:gd name="connsiteY0" fmla="*/ 206028 h 322573"/>
              <a:gd name="connsiteX1" fmla="*/ 307205 w 386185"/>
              <a:gd name="connsiteY1" fmla="*/ 218728 h 322573"/>
              <a:gd name="connsiteX2" fmla="*/ 294689 w 386185"/>
              <a:gd name="connsiteY2" fmla="*/ 231065 h 322573"/>
              <a:gd name="connsiteX3" fmla="*/ 282173 w 386185"/>
              <a:gd name="connsiteY3" fmla="*/ 218728 h 322573"/>
              <a:gd name="connsiteX4" fmla="*/ 294689 w 386185"/>
              <a:gd name="connsiteY4" fmla="*/ 206028 h 322573"/>
              <a:gd name="connsiteX5" fmla="*/ 243894 w 386185"/>
              <a:gd name="connsiteY5" fmla="*/ 206028 h 322573"/>
              <a:gd name="connsiteX6" fmla="*/ 256416 w 386185"/>
              <a:gd name="connsiteY6" fmla="*/ 218728 h 322573"/>
              <a:gd name="connsiteX7" fmla="*/ 243894 w 386185"/>
              <a:gd name="connsiteY7" fmla="*/ 231065 h 322573"/>
              <a:gd name="connsiteX8" fmla="*/ 231373 w 386185"/>
              <a:gd name="connsiteY8" fmla="*/ 218728 h 322573"/>
              <a:gd name="connsiteX9" fmla="*/ 243894 w 386185"/>
              <a:gd name="connsiteY9" fmla="*/ 206028 h 322573"/>
              <a:gd name="connsiteX10" fmla="*/ 194497 w 386185"/>
              <a:gd name="connsiteY10" fmla="*/ 206028 h 322573"/>
              <a:gd name="connsiteX11" fmla="*/ 207197 w 386185"/>
              <a:gd name="connsiteY11" fmla="*/ 218728 h 322573"/>
              <a:gd name="connsiteX12" fmla="*/ 194497 w 386185"/>
              <a:gd name="connsiteY12" fmla="*/ 231065 h 322573"/>
              <a:gd name="connsiteX13" fmla="*/ 182160 w 386185"/>
              <a:gd name="connsiteY13" fmla="*/ 218728 h 322573"/>
              <a:gd name="connsiteX14" fmla="*/ 194497 w 386185"/>
              <a:gd name="connsiteY14" fmla="*/ 206028 h 322573"/>
              <a:gd name="connsiteX15" fmla="*/ 244126 w 386185"/>
              <a:gd name="connsiteY15" fmla="*/ 127159 h 322573"/>
              <a:gd name="connsiteX16" fmla="*/ 232946 w 386185"/>
              <a:gd name="connsiteY16" fmla="*/ 155230 h 322573"/>
              <a:gd name="connsiteX17" fmla="*/ 169830 w 386185"/>
              <a:gd name="connsiteY17" fmla="*/ 203453 h 322573"/>
              <a:gd name="connsiteX18" fmla="*/ 151436 w 386185"/>
              <a:gd name="connsiteY18" fmla="*/ 206332 h 322573"/>
              <a:gd name="connsiteX19" fmla="*/ 162977 w 386185"/>
              <a:gd name="connsiteY19" fmla="*/ 265352 h 322573"/>
              <a:gd name="connsiteX20" fmla="*/ 289209 w 386185"/>
              <a:gd name="connsiteY20" fmla="*/ 299181 h 322573"/>
              <a:gd name="connsiteX21" fmla="*/ 313373 w 386185"/>
              <a:gd name="connsiteY21" fmla="*/ 279028 h 322573"/>
              <a:gd name="connsiteX22" fmla="*/ 313734 w 386185"/>
              <a:gd name="connsiteY22" fmla="*/ 278308 h 322573"/>
              <a:gd name="connsiteX23" fmla="*/ 317701 w 386185"/>
              <a:gd name="connsiteY23" fmla="*/ 275069 h 322573"/>
              <a:gd name="connsiteX24" fmla="*/ 320947 w 386185"/>
              <a:gd name="connsiteY24" fmla="*/ 276149 h 322573"/>
              <a:gd name="connsiteX25" fmla="*/ 368915 w 386185"/>
              <a:gd name="connsiteY25" fmla="*/ 278668 h 322573"/>
              <a:gd name="connsiteX26" fmla="*/ 334292 w 386185"/>
              <a:gd name="connsiteY26" fmla="*/ 249518 h 322573"/>
              <a:gd name="connsiteX27" fmla="*/ 332849 w 386185"/>
              <a:gd name="connsiteY27" fmla="*/ 247718 h 322573"/>
              <a:gd name="connsiteX28" fmla="*/ 333931 w 386185"/>
              <a:gd name="connsiteY28" fmla="*/ 236202 h 322573"/>
              <a:gd name="connsiteX29" fmla="*/ 322751 w 386185"/>
              <a:gd name="connsiteY29" fmla="*/ 173224 h 322573"/>
              <a:gd name="connsiteX30" fmla="*/ 244126 w 386185"/>
              <a:gd name="connsiteY30" fmla="*/ 127159 h 322573"/>
              <a:gd name="connsiteX31" fmla="*/ 190098 w 386185"/>
              <a:gd name="connsiteY31" fmla="*/ 90141 h 322573"/>
              <a:gd name="connsiteX32" fmla="*/ 202435 w 386185"/>
              <a:gd name="connsiteY32" fmla="*/ 102657 h 322573"/>
              <a:gd name="connsiteX33" fmla="*/ 190098 w 386185"/>
              <a:gd name="connsiteY33" fmla="*/ 115173 h 322573"/>
              <a:gd name="connsiteX34" fmla="*/ 177398 w 386185"/>
              <a:gd name="connsiteY34" fmla="*/ 102657 h 322573"/>
              <a:gd name="connsiteX35" fmla="*/ 190098 w 386185"/>
              <a:gd name="connsiteY35" fmla="*/ 90141 h 322573"/>
              <a:gd name="connsiteX36" fmla="*/ 140702 w 386185"/>
              <a:gd name="connsiteY36" fmla="*/ 90141 h 322573"/>
              <a:gd name="connsiteX37" fmla="*/ 153218 w 386185"/>
              <a:gd name="connsiteY37" fmla="*/ 102657 h 322573"/>
              <a:gd name="connsiteX38" fmla="*/ 140702 w 386185"/>
              <a:gd name="connsiteY38" fmla="*/ 115173 h 322573"/>
              <a:gd name="connsiteX39" fmla="*/ 128186 w 386185"/>
              <a:gd name="connsiteY39" fmla="*/ 102657 h 322573"/>
              <a:gd name="connsiteX40" fmla="*/ 140702 w 386185"/>
              <a:gd name="connsiteY40" fmla="*/ 90141 h 322573"/>
              <a:gd name="connsiteX41" fmla="*/ 91310 w 386185"/>
              <a:gd name="connsiteY41" fmla="*/ 90141 h 322573"/>
              <a:gd name="connsiteX42" fmla="*/ 104010 w 386185"/>
              <a:gd name="connsiteY42" fmla="*/ 102657 h 322573"/>
              <a:gd name="connsiteX43" fmla="*/ 91310 w 386185"/>
              <a:gd name="connsiteY43" fmla="*/ 115173 h 322573"/>
              <a:gd name="connsiteX44" fmla="*/ 78973 w 386185"/>
              <a:gd name="connsiteY44" fmla="*/ 102657 h 322573"/>
              <a:gd name="connsiteX45" fmla="*/ 91310 w 386185"/>
              <a:gd name="connsiteY45" fmla="*/ 90141 h 322573"/>
              <a:gd name="connsiteX46" fmla="*/ 154620 w 386185"/>
              <a:gd name="connsiteY46" fmla="*/ 11846 h 322573"/>
              <a:gd name="connsiteX47" fmla="*/ 63074 w 386185"/>
              <a:gd name="connsiteY47" fmla="*/ 57342 h 322573"/>
              <a:gd name="connsiteX48" fmla="*/ 52254 w 386185"/>
              <a:gd name="connsiteY48" fmla="*/ 120322 h 322573"/>
              <a:gd name="connsiteX49" fmla="*/ 52254 w 386185"/>
              <a:gd name="connsiteY49" fmla="*/ 121041 h 322573"/>
              <a:gd name="connsiteX50" fmla="*/ 53336 w 386185"/>
              <a:gd name="connsiteY50" fmla="*/ 131478 h 322573"/>
              <a:gd name="connsiteX51" fmla="*/ 51894 w 386185"/>
              <a:gd name="connsiteY51" fmla="*/ 133277 h 322573"/>
              <a:gd name="connsiteX52" fmla="*/ 17270 w 386185"/>
              <a:gd name="connsiteY52" fmla="*/ 162787 h 322573"/>
              <a:gd name="connsiteX53" fmla="*/ 64877 w 386185"/>
              <a:gd name="connsiteY53" fmla="*/ 160268 h 322573"/>
              <a:gd name="connsiteX54" fmla="*/ 68484 w 386185"/>
              <a:gd name="connsiteY54" fmla="*/ 159188 h 322573"/>
              <a:gd name="connsiteX55" fmla="*/ 72812 w 386185"/>
              <a:gd name="connsiteY55" fmla="*/ 163147 h 322573"/>
              <a:gd name="connsiteX56" fmla="*/ 96976 w 386185"/>
              <a:gd name="connsiteY56" fmla="*/ 183300 h 322573"/>
              <a:gd name="connsiteX57" fmla="*/ 167305 w 386185"/>
              <a:gd name="connsiteY57" fmla="*/ 192297 h 322573"/>
              <a:gd name="connsiteX58" fmla="*/ 223208 w 386185"/>
              <a:gd name="connsiteY58" fmla="*/ 149472 h 322573"/>
              <a:gd name="connsiteX59" fmla="*/ 232225 w 386185"/>
              <a:gd name="connsiteY59" fmla="*/ 79655 h 322573"/>
              <a:gd name="connsiteX60" fmla="*/ 189306 w 386185"/>
              <a:gd name="connsiteY60" fmla="*/ 23514 h 322573"/>
              <a:gd name="connsiteX61" fmla="*/ 154620 w 386185"/>
              <a:gd name="connsiteY61" fmla="*/ 11846 h 322573"/>
              <a:gd name="connsiteX62" fmla="*/ 156091 w 386185"/>
              <a:gd name="connsiteY62" fmla="*/ 774 h 322573"/>
              <a:gd name="connsiteX63" fmla="*/ 195077 w 386185"/>
              <a:gd name="connsiteY63" fmla="*/ 13797 h 322573"/>
              <a:gd name="connsiteX64" fmla="*/ 243044 w 386185"/>
              <a:gd name="connsiteY64" fmla="*/ 76776 h 322573"/>
              <a:gd name="connsiteX65" fmla="*/ 246290 w 386185"/>
              <a:gd name="connsiteY65" fmla="*/ 116003 h 322573"/>
              <a:gd name="connsiteX66" fmla="*/ 332849 w 386185"/>
              <a:gd name="connsiteY66" fmla="*/ 167466 h 322573"/>
              <a:gd name="connsiteX67" fmla="*/ 344751 w 386185"/>
              <a:gd name="connsiteY67" fmla="*/ 238002 h 322573"/>
              <a:gd name="connsiteX68" fmla="*/ 344390 w 386185"/>
              <a:gd name="connsiteY68" fmla="*/ 243760 h 322573"/>
              <a:gd name="connsiteX69" fmla="*/ 382981 w 386185"/>
              <a:gd name="connsiteY69" fmla="*/ 273990 h 322573"/>
              <a:gd name="connsiteX70" fmla="*/ 384424 w 386185"/>
              <a:gd name="connsiteY70" fmla="*/ 275069 h 322573"/>
              <a:gd name="connsiteX71" fmla="*/ 385145 w 386185"/>
              <a:gd name="connsiteY71" fmla="*/ 276149 h 322573"/>
              <a:gd name="connsiteX72" fmla="*/ 384784 w 386185"/>
              <a:gd name="connsiteY72" fmla="*/ 284786 h 322573"/>
              <a:gd name="connsiteX73" fmla="*/ 377932 w 386185"/>
              <a:gd name="connsiteY73" fmla="*/ 288745 h 322573"/>
              <a:gd name="connsiteX74" fmla="*/ 320587 w 386185"/>
              <a:gd name="connsiteY74" fmla="*/ 288025 h 322573"/>
              <a:gd name="connsiteX75" fmla="*/ 294619 w 386185"/>
              <a:gd name="connsiteY75" fmla="*/ 308898 h 322573"/>
              <a:gd name="connsiteX76" fmla="*/ 243044 w 386185"/>
              <a:gd name="connsiteY76" fmla="*/ 322573 h 322573"/>
              <a:gd name="connsiteX77" fmla="*/ 153239 w 386185"/>
              <a:gd name="connsiteY77" fmla="*/ 271111 h 322573"/>
              <a:gd name="connsiteX78" fmla="*/ 140256 w 386185"/>
              <a:gd name="connsiteY78" fmla="*/ 206692 h 322573"/>
              <a:gd name="connsiteX79" fmla="*/ 91206 w 386185"/>
              <a:gd name="connsiteY79" fmla="*/ 193017 h 322573"/>
              <a:gd name="connsiteX80" fmla="*/ 65599 w 386185"/>
              <a:gd name="connsiteY80" fmla="*/ 171784 h 322573"/>
              <a:gd name="connsiteX81" fmla="*/ 8254 w 386185"/>
              <a:gd name="connsiteY81" fmla="*/ 172504 h 322573"/>
              <a:gd name="connsiteX82" fmla="*/ 1401 w 386185"/>
              <a:gd name="connsiteY82" fmla="*/ 168905 h 322573"/>
              <a:gd name="connsiteX83" fmla="*/ 1040 w 386185"/>
              <a:gd name="connsiteY83" fmla="*/ 160268 h 322573"/>
              <a:gd name="connsiteX84" fmla="*/ 1762 w 386185"/>
              <a:gd name="connsiteY84" fmla="*/ 158829 h 322573"/>
              <a:gd name="connsiteX85" fmla="*/ 2844 w 386185"/>
              <a:gd name="connsiteY85" fmla="*/ 158469 h 322573"/>
              <a:gd name="connsiteX86" fmla="*/ 41795 w 386185"/>
              <a:gd name="connsiteY86" fmla="*/ 127879 h 322573"/>
              <a:gd name="connsiteX87" fmla="*/ 41074 w 386185"/>
              <a:gd name="connsiteY87" fmla="*/ 121761 h 322573"/>
              <a:gd name="connsiteX88" fmla="*/ 53336 w 386185"/>
              <a:gd name="connsiteY88" fmla="*/ 51584 h 322573"/>
              <a:gd name="connsiteX89" fmla="*/ 156091 w 386185"/>
              <a:gd name="connsiteY89" fmla="*/ 774 h 322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386185" h="322573">
                <a:moveTo>
                  <a:pt x="294689" y="206028"/>
                </a:moveTo>
                <a:cubicBezTo>
                  <a:pt x="301683" y="206028"/>
                  <a:pt x="307205" y="211834"/>
                  <a:pt x="307205" y="218728"/>
                </a:cubicBezTo>
                <a:cubicBezTo>
                  <a:pt x="307205" y="225623"/>
                  <a:pt x="301683" y="231065"/>
                  <a:pt x="294689" y="231065"/>
                </a:cubicBezTo>
                <a:cubicBezTo>
                  <a:pt x="287695" y="231065"/>
                  <a:pt x="282173" y="225623"/>
                  <a:pt x="282173" y="218728"/>
                </a:cubicBezTo>
                <a:cubicBezTo>
                  <a:pt x="282173" y="211834"/>
                  <a:pt x="287695" y="206028"/>
                  <a:pt x="294689" y="206028"/>
                </a:cubicBezTo>
                <a:close/>
                <a:moveTo>
                  <a:pt x="243894" y="206028"/>
                </a:moveTo>
                <a:cubicBezTo>
                  <a:pt x="250692" y="206028"/>
                  <a:pt x="256416" y="211834"/>
                  <a:pt x="256416" y="218728"/>
                </a:cubicBezTo>
                <a:cubicBezTo>
                  <a:pt x="256416" y="225623"/>
                  <a:pt x="250692" y="231065"/>
                  <a:pt x="243894" y="231065"/>
                </a:cubicBezTo>
                <a:cubicBezTo>
                  <a:pt x="237455" y="231065"/>
                  <a:pt x="231373" y="225623"/>
                  <a:pt x="231373" y="218728"/>
                </a:cubicBezTo>
                <a:cubicBezTo>
                  <a:pt x="231373" y="211834"/>
                  <a:pt x="237455" y="206028"/>
                  <a:pt x="243894" y="206028"/>
                </a:cubicBezTo>
                <a:close/>
                <a:moveTo>
                  <a:pt x="194497" y="206028"/>
                </a:moveTo>
                <a:cubicBezTo>
                  <a:pt x="201755" y="206028"/>
                  <a:pt x="207197" y="211834"/>
                  <a:pt x="207197" y="218728"/>
                </a:cubicBezTo>
                <a:cubicBezTo>
                  <a:pt x="207197" y="225623"/>
                  <a:pt x="201755" y="231065"/>
                  <a:pt x="194497" y="231065"/>
                </a:cubicBezTo>
                <a:cubicBezTo>
                  <a:pt x="187603" y="231065"/>
                  <a:pt x="182160" y="225623"/>
                  <a:pt x="182160" y="218728"/>
                </a:cubicBezTo>
                <a:cubicBezTo>
                  <a:pt x="182160" y="211834"/>
                  <a:pt x="187603" y="206028"/>
                  <a:pt x="194497" y="206028"/>
                </a:cubicBezTo>
                <a:close/>
                <a:moveTo>
                  <a:pt x="244126" y="127159"/>
                </a:moveTo>
                <a:cubicBezTo>
                  <a:pt x="241602" y="136876"/>
                  <a:pt x="238356" y="146233"/>
                  <a:pt x="232946" y="155230"/>
                </a:cubicBezTo>
                <a:cubicBezTo>
                  <a:pt x="219241" y="178982"/>
                  <a:pt x="196880" y="196256"/>
                  <a:pt x="169830" y="203453"/>
                </a:cubicBezTo>
                <a:cubicBezTo>
                  <a:pt x="163699" y="204893"/>
                  <a:pt x="157567" y="205973"/>
                  <a:pt x="151436" y="206332"/>
                </a:cubicBezTo>
                <a:cubicBezTo>
                  <a:pt x="148551" y="226845"/>
                  <a:pt x="152518" y="247718"/>
                  <a:pt x="162977" y="265352"/>
                </a:cubicBezTo>
                <a:cubicBezTo>
                  <a:pt x="188224" y="309617"/>
                  <a:pt x="244848" y="324732"/>
                  <a:pt x="289209" y="299181"/>
                </a:cubicBezTo>
                <a:cubicBezTo>
                  <a:pt x="298226" y="293783"/>
                  <a:pt x="306521" y="286945"/>
                  <a:pt x="313373" y="279028"/>
                </a:cubicBezTo>
                <a:lnTo>
                  <a:pt x="313734" y="278308"/>
                </a:lnTo>
                <a:lnTo>
                  <a:pt x="317701" y="275069"/>
                </a:lnTo>
                <a:lnTo>
                  <a:pt x="320947" y="276149"/>
                </a:lnTo>
                <a:cubicBezTo>
                  <a:pt x="333570" y="280467"/>
                  <a:pt x="349079" y="281547"/>
                  <a:pt x="368915" y="278668"/>
                </a:cubicBezTo>
                <a:cubicBezTo>
                  <a:pt x="354128" y="269311"/>
                  <a:pt x="342587" y="259594"/>
                  <a:pt x="334292" y="249518"/>
                </a:cubicBezTo>
                <a:lnTo>
                  <a:pt x="332849" y="247718"/>
                </a:lnTo>
                <a:lnTo>
                  <a:pt x="333931" y="236202"/>
                </a:lnTo>
                <a:cubicBezTo>
                  <a:pt x="337898" y="214610"/>
                  <a:pt x="333931" y="192297"/>
                  <a:pt x="322751" y="173224"/>
                </a:cubicBezTo>
                <a:cubicBezTo>
                  <a:pt x="306521" y="145153"/>
                  <a:pt x="276586" y="127519"/>
                  <a:pt x="244126" y="127159"/>
                </a:cubicBezTo>
                <a:close/>
                <a:moveTo>
                  <a:pt x="190098" y="90141"/>
                </a:moveTo>
                <a:cubicBezTo>
                  <a:pt x="196630" y="90141"/>
                  <a:pt x="202435" y="95663"/>
                  <a:pt x="202435" y="102657"/>
                </a:cubicBezTo>
                <a:cubicBezTo>
                  <a:pt x="202435" y="109651"/>
                  <a:pt x="196630" y="115173"/>
                  <a:pt x="190098" y="115173"/>
                </a:cubicBezTo>
                <a:cubicBezTo>
                  <a:pt x="183204" y="115173"/>
                  <a:pt x="177398" y="109651"/>
                  <a:pt x="177398" y="102657"/>
                </a:cubicBezTo>
                <a:cubicBezTo>
                  <a:pt x="177398" y="95663"/>
                  <a:pt x="183204" y="90141"/>
                  <a:pt x="190098" y="90141"/>
                </a:cubicBezTo>
                <a:close/>
                <a:moveTo>
                  <a:pt x="140702" y="90141"/>
                </a:moveTo>
                <a:cubicBezTo>
                  <a:pt x="147696" y="90141"/>
                  <a:pt x="153218" y="95663"/>
                  <a:pt x="153218" y="102657"/>
                </a:cubicBezTo>
                <a:cubicBezTo>
                  <a:pt x="153218" y="109651"/>
                  <a:pt x="147696" y="115173"/>
                  <a:pt x="140702" y="115173"/>
                </a:cubicBezTo>
                <a:cubicBezTo>
                  <a:pt x="133707" y="115173"/>
                  <a:pt x="128186" y="109651"/>
                  <a:pt x="128186" y="102657"/>
                </a:cubicBezTo>
                <a:cubicBezTo>
                  <a:pt x="128186" y="95663"/>
                  <a:pt x="133707" y="90141"/>
                  <a:pt x="140702" y="90141"/>
                </a:cubicBezTo>
                <a:close/>
                <a:moveTo>
                  <a:pt x="91310" y="90141"/>
                </a:moveTo>
                <a:cubicBezTo>
                  <a:pt x="98204" y="90141"/>
                  <a:pt x="104010" y="95663"/>
                  <a:pt x="104010" y="102657"/>
                </a:cubicBezTo>
                <a:cubicBezTo>
                  <a:pt x="104010" y="109651"/>
                  <a:pt x="98204" y="115173"/>
                  <a:pt x="91310" y="115173"/>
                </a:cubicBezTo>
                <a:cubicBezTo>
                  <a:pt x="84416" y="115173"/>
                  <a:pt x="78973" y="109651"/>
                  <a:pt x="78973" y="102657"/>
                </a:cubicBezTo>
                <a:cubicBezTo>
                  <a:pt x="78973" y="95663"/>
                  <a:pt x="84416" y="90141"/>
                  <a:pt x="91310" y="90141"/>
                </a:cubicBezTo>
                <a:close/>
                <a:moveTo>
                  <a:pt x="154620" y="11846"/>
                </a:moveTo>
                <a:cubicBezTo>
                  <a:pt x="118932" y="7477"/>
                  <a:pt x="82280" y="24414"/>
                  <a:pt x="63074" y="57342"/>
                </a:cubicBezTo>
                <a:cubicBezTo>
                  <a:pt x="52254" y="76416"/>
                  <a:pt x="48287" y="98729"/>
                  <a:pt x="52254" y="120322"/>
                </a:cubicBezTo>
                <a:lnTo>
                  <a:pt x="52254" y="121041"/>
                </a:lnTo>
                <a:lnTo>
                  <a:pt x="53336" y="131478"/>
                </a:lnTo>
                <a:lnTo>
                  <a:pt x="51894" y="133277"/>
                </a:lnTo>
                <a:cubicBezTo>
                  <a:pt x="43598" y="143714"/>
                  <a:pt x="32057" y="153430"/>
                  <a:pt x="17270" y="162787"/>
                </a:cubicBezTo>
                <a:cubicBezTo>
                  <a:pt x="37107" y="165666"/>
                  <a:pt x="52615" y="164587"/>
                  <a:pt x="64877" y="160268"/>
                </a:cubicBezTo>
                <a:lnTo>
                  <a:pt x="68484" y="159188"/>
                </a:lnTo>
                <a:lnTo>
                  <a:pt x="72812" y="163147"/>
                </a:lnTo>
                <a:cubicBezTo>
                  <a:pt x="79665" y="171064"/>
                  <a:pt x="87599" y="177902"/>
                  <a:pt x="96976" y="183300"/>
                </a:cubicBezTo>
                <a:cubicBezTo>
                  <a:pt x="118255" y="195536"/>
                  <a:pt x="143141" y="198775"/>
                  <a:pt x="167305" y="192297"/>
                </a:cubicBezTo>
                <a:cubicBezTo>
                  <a:pt x="191109" y="185819"/>
                  <a:pt x="210946" y="170705"/>
                  <a:pt x="223208" y="149472"/>
                </a:cubicBezTo>
                <a:cubicBezTo>
                  <a:pt x="235471" y="128239"/>
                  <a:pt x="238717" y="103047"/>
                  <a:pt x="232225" y="79655"/>
                </a:cubicBezTo>
                <a:cubicBezTo>
                  <a:pt x="226093" y="55543"/>
                  <a:pt x="210946" y="36110"/>
                  <a:pt x="189306" y="23514"/>
                </a:cubicBezTo>
                <a:cubicBezTo>
                  <a:pt x="178306" y="17126"/>
                  <a:pt x="166516" y="13302"/>
                  <a:pt x="154620" y="11846"/>
                </a:cubicBezTo>
                <a:close/>
                <a:moveTo>
                  <a:pt x="156091" y="774"/>
                </a:moveTo>
                <a:cubicBezTo>
                  <a:pt x="169469" y="2416"/>
                  <a:pt x="182724" y="6690"/>
                  <a:pt x="195077" y="13797"/>
                </a:cubicBezTo>
                <a:cubicBezTo>
                  <a:pt x="218880" y="27472"/>
                  <a:pt x="236192" y="50145"/>
                  <a:pt x="243044" y="76776"/>
                </a:cubicBezTo>
                <a:cubicBezTo>
                  <a:pt x="246651" y="89731"/>
                  <a:pt x="247733" y="103047"/>
                  <a:pt x="246290" y="116003"/>
                </a:cubicBezTo>
                <a:cubicBezTo>
                  <a:pt x="281996" y="117083"/>
                  <a:pt x="314816" y="136516"/>
                  <a:pt x="332849" y="167466"/>
                </a:cubicBezTo>
                <a:cubicBezTo>
                  <a:pt x="344751" y="189058"/>
                  <a:pt x="349439" y="213890"/>
                  <a:pt x="344751" y="238002"/>
                </a:cubicBezTo>
                <a:lnTo>
                  <a:pt x="344390" y="243760"/>
                </a:lnTo>
                <a:cubicBezTo>
                  <a:pt x="353407" y="254556"/>
                  <a:pt x="366030" y="264273"/>
                  <a:pt x="382981" y="273990"/>
                </a:cubicBezTo>
                <a:lnTo>
                  <a:pt x="384424" y="275069"/>
                </a:lnTo>
                <a:lnTo>
                  <a:pt x="385145" y="276149"/>
                </a:lnTo>
                <a:cubicBezTo>
                  <a:pt x="386588" y="278668"/>
                  <a:pt x="386588" y="282267"/>
                  <a:pt x="384784" y="284786"/>
                </a:cubicBezTo>
                <a:cubicBezTo>
                  <a:pt x="383342" y="287305"/>
                  <a:pt x="380817" y="288745"/>
                  <a:pt x="377932" y="288745"/>
                </a:cubicBezTo>
                <a:cubicBezTo>
                  <a:pt x="354849" y="292703"/>
                  <a:pt x="335734" y="292703"/>
                  <a:pt x="320587" y="288025"/>
                </a:cubicBezTo>
                <a:cubicBezTo>
                  <a:pt x="313013" y="296302"/>
                  <a:pt x="304718" y="303140"/>
                  <a:pt x="294619" y="308898"/>
                </a:cubicBezTo>
                <a:cubicBezTo>
                  <a:pt x="278389" y="318255"/>
                  <a:pt x="260717" y="322573"/>
                  <a:pt x="243044" y="322573"/>
                </a:cubicBezTo>
                <a:cubicBezTo>
                  <a:pt x="207339" y="322573"/>
                  <a:pt x="172354" y="304219"/>
                  <a:pt x="153239" y="271111"/>
                </a:cubicBezTo>
                <a:cubicBezTo>
                  <a:pt x="142059" y="251677"/>
                  <a:pt x="137370" y="229005"/>
                  <a:pt x="140256" y="206692"/>
                </a:cubicBezTo>
                <a:cubicBezTo>
                  <a:pt x="123305" y="206332"/>
                  <a:pt x="106353" y="201654"/>
                  <a:pt x="91206" y="193017"/>
                </a:cubicBezTo>
                <a:cubicBezTo>
                  <a:pt x="81468" y="187259"/>
                  <a:pt x="72812" y="180421"/>
                  <a:pt x="65599" y="171784"/>
                </a:cubicBezTo>
                <a:cubicBezTo>
                  <a:pt x="50090" y="176463"/>
                  <a:pt x="31336" y="176822"/>
                  <a:pt x="8254" y="172504"/>
                </a:cubicBezTo>
                <a:cubicBezTo>
                  <a:pt x="5368" y="172504"/>
                  <a:pt x="2844" y="171064"/>
                  <a:pt x="1401" y="168905"/>
                </a:cubicBezTo>
                <a:cubicBezTo>
                  <a:pt x="-402" y="166386"/>
                  <a:pt x="-402" y="162787"/>
                  <a:pt x="1040" y="160268"/>
                </a:cubicBezTo>
                <a:lnTo>
                  <a:pt x="1762" y="158829"/>
                </a:lnTo>
                <a:lnTo>
                  <a:pt x="2844" y="158469"/>
                </a:lnTo>
                <a:cubicBezTo>
                  <a:pt x="20155" y="148392"/>
                  <a:pt x="32418" y="138675"/>
                  <a:pt x="41795" y="127879"/>
                </a:cubicBezTo>
                <a:lnTo>
                  <a:pt x="41074" y="121761"/>
                </a:lnTo>
                <a:cubicBezTo>
                  <a:pt x="36746" y="98009"/>
                  <a:pt x="41074" y="72817"/>
                  <a:pt x="53336" y="51584"/>
                </a:cubicBezTo>
                <a:cubicBezTo>
                  <a:pt x="74705" y="14607"/>
                  <a:pt x="115956" y="-4152"/>
                  <a:pt x="156091" y="7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710A2DFB-E6B4-1142-A77D-5731DD7B1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5992" y="10263696"/>
            <a:ext cx="1410473" cy="1075395"/>
          </a:xfrm>
          <a:custGeom>
            <a:avLst/>
            <a:gdLst>
              <a:gd name="connsiteX0" fmla="*/ 20489 w 407629"/>
              <a:gd name="connsiteY0" fmla="*/ 280935 h 310791"/>
              <a:gd name="connsiteX1" fmla="*/ 11502 w 407629"/>
              <a:gd name="connsiteY1" fmla="*/ 290287 h 310791"/>
              <a:gd name="connsiteX2" fmla="*/ 20489 w 407629"/>
              <a:gd name="connsiteY2" fmla="*/ 299639 h 310791"/>
              <a:gd name="connsiteX3" fmla="*/ 85911 w 407629"/>
              <a:gd name="connsiteY3" fmla="*/ 299639 h 310791"/>
              <a:gd name="connsiteX4" fmla="*/ 85911 w 407629"/>
              <a:gd name="connsiteY4" fmla="*/ 298560 h 310791"/>
              <a:gd name="connsiteX5" fmla="*/ 85551 w 407629"/>
              <a:gd name="connsiteY5" fmla="*/ 297481 h 310791"/>
              <a:gd name="connsiteX6" fmla="*/ 85192 w 407629"/>
              <a:gd name="connsiteY6" fmla="*/ 294604 h 310791"/>
              <a:gd name="connsiteX7" fmla="*/ 85192 w 407629"/>
              <a:gd name="connsiteY7" fmla="*/ 280935 h 310791"/>
              <a:gd name="connsiteX8" fmla="*/ 20489 w 407629"/>
              <a:gd name="connsiteY8" fmla="*/ 251079 h 310791"/>
              <a:gd name="connsiteX9" fmla="*/ 11502 w 407629"/>
              <a:gd name="connsiteY9" fmla="*/ 260071 h 310791"/>
              <a:gd name="connsiteX10" fmla="*/ 20489 w 407629"/>
              <a:gd name="connsiteY10" fmla="*/ 269783 h 310791"/>
              <a:gd name="connsiteX11" fmla="*/ 85192 w 407629"/>
              <a:gd name="connsiteY11" fmla="*/ 269783 h 310791"/>
              <a:gd name="connsiteX12" fmla="*/ 85192 w 407629"/>
              <a:gd name="connsiteY12" fmla="*/ 251079 h 310791"/>
              <a:gd name="connsiteX13" fmla="*/ 185955 w 407629"/>
              <a:gd name="connsiteY13" fmla="*/ 237949 h 310791"/>
              <a:gd name="connsiteX14" fmla="*/ 179461 w 407629"/>
              <a:gd name="connsiteY14" fmla="*/ 244299 h 310791"/>
              <a:gd name="connsiteX15" fmla="*/ 185955 w 407629"/>
              <a:gd name="connsiteY15" fmla="*/ 250649 h 310791"/>
              <a:gd name="connsiteX16" fmla="*/ 197861 w 407629"/>
              <a:gd name="connsiteY16" fmla="*/ 250649 h 310791"/>
              <a:gd name="connsiteX17" fmla="*/ 204356 w 407629"/>
              <a:gd name="connsiteY17" fmla="*/ 244299 h 310791"/>
              <a:gd name="connsiteX18" fmla="*/ 197861 w 407629"/>
              <a:gd name="connsiteY18" fmla="*/ 237949 h 310791"/>
              <a:gd name="connsiteX19" fmla="*/ 127218 w 407629"/>
              <a:gd name="connsiteY19" fmla="*/ 237949 h 310791"/>
              <a:gd name="connsiteX20" fmla="*/ 120723 w 407629"/>
              <a:gd name="connsiteY20" fmla="*/ 244299 h 310791"/>
              <a:gd name="connsiteX21" fmla="*/ 127218 w 407629"/>
              <a:gd name="connsiteY21" fmla="*/ 250649 h 310791"/>
              <a:gd name="connsiteX22" fmla="*/ 138763 w 407629"/>
              <a:gd name="connsiteY22" fmla="*/ 250649 h 310791"/>
              <a:gd name="connsiteX23" fmla="*/ 145258 w 407629"/>
              <a:gd name="connsiteY23" fmla="*/ 244299 h 310791"/>
              <a:gd name="connsiteX24" fmla="*/ 138763 w 407629"/>
              <a:gd name="connsiteY24" fmla="*/ 237949 h 310791"/>
              <a:gd name="connsiteX25" fmla="*/ 185955 w 407629"/>
              <a:gd name="connsiteY25" fmla="*/ 227013 h 310791"/>
              <a:gd name="connsiteX26" fmla="*/ 197861 w 407629"/>
              <a:gd name="connsiteY26" fmla="*/ 227013 h 310791"/>
              <a:gd name="connsiteX27" fmla="*/ 215540 w 407629"/>
              <a:gd name="connsiteY27" fmla="*/ 244299 h 310791"/>
              <a:gd name="connsiteX28" fmla="*/ 197861 w 407629"/>
              <a:gd name="connsiteY28" fmla="*/ 261585 h 310791"/>
              <a:gd name="connsiteX29" fmla="*/ 185955 w 407629"/>
              <a:gd name="connsiteY29" fmla="*/ 261585 h 310791"/>
              <a:gd name="connsiteX30" fmla="*/ 168276 w 407629"/>
              <a:gd name="connsiteY30" fmla="*/ 244299 h 310791"/>
              <a:gd name="connsiteX31" fmla="*/ 185955 w 407629"/>
              <a:gd name="connsiteY31" fmla="*/ 227013 h 310791"/>
              <a:gd name="connsiteX32" fmla="*/ 127218 w 407629"/>
              <a:gd name="connsiteY32" fmla="*/ 227013 h 310791"/>
              <a:gd name="connsiteX33" fmla="*/ 138763 w 407629"/>
              <a:gd name="connsiteY33" fmla="*/ 227013 h 310791"/>
              <a:gd name="connsiteX34" fmla="*/ 156803 w 407629"/>
              <a:gd name="connsiteY34" fmla="*/ 244299 h 310791"/>
              <a:gd name="connsiteX35" fmla="*/ 138763 w 407629"/>
              <a:gd name="connsiteY35" fmla="*/ 261585 h 310791"/>
              <a:gd name="connsiteX36" fmla="*/ 127218 w 407629"/>
              <a:gd name="connsiteY36" fmla="*/ 261585 h 310791"/>
              <a:gd name="connsiteX37" fmla="*/ 109539 w 407629"/>
              <a:gd name="connsiteY37" fmla="*/ 244299 h 310791"/>
              <a:gd name="connsiteX38" fmla="*/ 127218 w 407629"/>
              <a:gd name="connsiteY38" fmla="*/ 227013 h 310791"/>
              <a:gd name="connsiteX39" fmla="*/ 299791 w 407629"/>
              <a:gd name="connsiteY39" fmla="*/ 223380 h 310791"/>
              <a:gd name="connsiteX40" fmla="*/ 299791 w 407629"/>
              <a:gd name="connsiteY40" fmla="*/ 279496 h 310791"/>
              <a:gd name="connsiteX41" fmla="*/ 322437 w 407629"/>
              <a:gd name="connsiteY41" fmla="*/ 251438 h 310791"/>
              <a:gd name="connsiteX42" fmla="*/ 299791 w 407629"/>
              <a:gd name="connsiteY42" fmla="*/ 223380 h 310791"/>
              <a:gd name="connsiteX43" fmla="*/ 321718 w 407629"/>
              <a:gd name="connsiteY43" fmla="*/ 223021 h 310791"/>
              <a:gd name="connsiteX44" fmla="*/ 333939 w 407629"/>
              <a:gd name="connsiteY44" fmla="*/ 251438 h 310791"/>
              <a:gd name="connsiteX45" fmla="*/ 321718 w 407629"/>
              <a:gd name="connsiteY45" fmla="*/ 279855 h 310791"/>
              <a:gd name="connsiteX46" fmla="*/ 365931 w 407629"/>
              <a:gd name="connsiteY46" fmla="*/ 279855 h 310791"/>
              <a:gd name="connsiteX47" fmla="*/ 379231 w 407629"/>
              <a:gd name="connsiteY47" fmla="*/ 265827 h 310791"/>
              <a:gd name="connsiteX48" fmla="*/ 379231 w 407629"/>
              <a:gd name="connsiteY48" fmla="*/ 237050 h 310791"/>
              <a:gd name="connsiteX49" fmla="*/ 365931 w 407629"/>
              <a:gd name="connsiteY49" fmla="*/ 223021 h 310791"/>
              <a:gd name="connsiteX50" fmla="*/ 11502 w 407629"/>
              <a:gd name="connsiteY50" fmla="*/ 223021 h 310791"/>
              <a:gd name="connsiteX51" fmla="*/ 11502 w 407629"/>
              <a:gd name="connsiteY51" fmla="*/ 230215 h 310791"/>
              <a:gd name="connsiteX52" fmla="*/ 20489 w 407629"/>
              <a:gd name="connsiteY52" fmla="*/ 239927 h 310791"/>
              <a:gd name="connsiteX53" fmla="*/ 85192 w 407629"/>
              <a:gd name="connsiteY53" fmla="*/ 239927 h 310791"/>
              <a:gd name="connsiteX54" fmla="*/ 85192 w 407629"/>
              <a:gd name="connsiteY54" fmla="*/ 227338 h 310791"/>
              <a:gd name="connsiteX55" fmla="*/ 84114 w 407629"/>
              <a:gd name="connsiteY55" fmla="*/ 227338 h 310791"/>
              <a:gd name="connsiteX56" fmla="*/ 83035 w 407629"/>
              <a:gd name="connsiteY56" fmla="*/ 227338 h 310791"/>
              <a:gd name="connsiteX57" fmla="*/ 79800 w 407629"/>
              <a:gd name="connsiteY57" fmla="*/ 227697 h 310791"/>
              <a:gd name="connsiteX58" fmla="*/ 26959 w 407629"/>
              <a:gd name="connsiteY58" fmla="*/ 227697 h 310791"/>
              <a:gd name="connsiteX59" fmla="*/ 23005 w 407629"/>
              <a:gd name="connsiteY59" fmla="*/ 227338 h 310791"/>
              <a:gd name="connsiteX60" fmla="*/ 22286 w 407629"/>
              <a:gd name="connsiteY60" fmla="*/ 227338 h 310791"/>
              <a:gd name="connsiteX61" fmla="*/ 18692 w 407629"/>
              <a:gd name="connsiteY61" fmla="*/ 226618 h 310791"/>
              <a:gd name="connsiteX62" fmla="*/ 17973 w 407629"/>
              <a:gd name="connsiteY62" fmla="*/ 226258 h 310791"/>
              <a:gd name="connsiteX63" fmla="*/ 15457 w 407629"/>
              <a:gd name="connsiteY63" fmla="*/ 225179 h 310791"/>
              <a:gd name="connsiteX64" fmla="*/ 14738 w 407629"/>
              <a:gd name="connsiteY64" fmla="*/ 224819 h 310791"/>
              <a:gd name="connsiteX65" fmla="*/ 11502 w 407629"/>
              <a:gd name="connsiteY65" fmla="*/ 223021 h 310791"/>
              <a:gd name="connsiteX66" fmla="*/ 299791 w 407629"/>
              <a:gd name="connsiteY66" fmla="*/ 202877 h 310791"/>
              <a:gd name="connsiteX67" fmla="*/ 299791 w 407629"/>
              <a:gd name="connsiteY67" fmla="*/ 211510 h 310791"/>
              <a:gd name="connsiteX68" fmla="*/ 370604 w 407629"/>
              <a:gd name="connsiteY68" fmla="*/ 211510 h 310791"/>
              <a:gd name="connsiteX69" fmla="*/ 376356 w 407629"/>
              <a:gd name="connsiteY69" fmla="*/ 217265 h 310791"/>
              <a:gd name="connsiteX70" fmla="*/ 384983 w 407629"/>
              <a:gd name="connsiteY70" fmla="*/ 226618 h 310791"/>
              <a:gd name="connsiteX71" fmla="*/ 390375 w 407629"/>
              <a:gd name="connsiteY71" fmla="*/ 232014 h 310791"/>
              <a:gd name="connsiteX72" fmla="*/ 390375 w 407629"/>
              <a:gd name="connsiteY72" fmla="*/ 270503 h 310791"/>
              <a:gd name="connsiteX73" fmla="*/ 384983 w 407629"/>
              <a:gd name="connsiteY73" fmla="*/ 275899 h 310791"/>
              <a:gd name="connsiteX74" fmla="*/ 376356 w 407629"/>
              <a:gd name="connsiteY74" fmla="*/ 285611 h 310791"/>
              <a:gd name="connsiteX75" fmla="*/ 370604 w 407629"/>
              <a:gd name="connsiteY75" fmla="*/ 291006 h 310791"/>
              <a:gd name="connsiteX76" fmla="*/ 299791 w 407629"/>
              <a:gd name="connsiteY76" fmla="*/ 291006 h 310791"/>
              <a:gd name="connsiteX77" fmla="*/ 299791 w 407629"/>
              <a:gd name="connsiteY77" fmla="*/ 294604 h 310791"/>
              <a:gd name="connsiteX78" fmla="*/ 299072 w 407629"/>
              <a:gd name="connsiteY78" fmla="*/ 299639 h 310791"/>
              <a:gd name="connsiteX79" fmla="*/ 395048 w 407629"/>
              <a:gd name="connsiteY79" fmla="*/ 299639 h 310791"/>
              <a:gd name="connsiteX80" fmla="*/ 396126 w 407629"/>
              <a:gd name="connsiteY80" fmla="*/ 298560 h 310791"/>
              <a:gd name="connsiteX81" fmla="*/ 396126 w 407629"/>
              <a:gd name="connsiteY81" fmla="*/ 203956 h 310791"/>
              <a:gd name="connsiteX82" fmla="*/ 395048 w 407629"/>
              <a:gd name="connsiteY82" fmla="*/ 202877 h 310791"/>
              <a:gd name="connsiteX83" fmla="*/ 26959 w 407629"/>
              <a:gd name="connsiteY83" fmla="*/ 184891 h 310791"/>
              <a:gd name="connsiteX84" fmla="*/ 11502 w 407629"/>
              <a:gd name="connsiteY84" fmla="*/ 200718 h 310791"/>
              <a:gd name="connsiteX85" fmla="*/ 26959 w 407629"/>
              <a:gd name="connsiteY85" fmla="*/ 216546 h 310791"/>
              <a:gd name="connsiteX86" fmla="*/ 79800 w 407629"/>
              <a:gd name="connsiteY86" fmla="*/ 216546 h 310791"/>
              <a:gd name="connsiteX87" fmla="*/ 82316 w 407629"/>
              <a:gd name="connsiteY87" fmla="*/ 216186 h 310791"/>
              <a:gd name="connsiteX88" fmla="*/ 83035 w 407629"/>
              <a:gd name="connsiteY88" fmla="*/ 216186 h 310791"/>
              <a:gd name="connsiteX89" fmla="*/ 84833 w 407629"/>
              <a:gd name="connsiteY89" fmla="*/ 215826 h 310791"/>
              <a:gd name="connsiteX90" fmla="*/ 85192 w 407629"/>
              <a:gd name="connsiteY90" fmla="*/ 215467 h 310791"/>
              <a:gd name="connsiteX91" fmla="*/ 85192 w 407629"/>
              <a:gd name="connsiteY91" fmla="*/ 185970 h 310791"/>
              <a:gd name="connsiteX92" fmla="*/ 79800 w 407629"/>
              <a:gd name="connsiteY92" fmla="*/ 184891 h 310791"/>
              <a:gd name="connsiteX93" fmla="*/ 299791 w 407629"/>
              <a:gd name="connsiteY93" fmla="*/ 181654 h 310791"/>
              <a:gd name="connsiteX94" fmla="*/ 299791 w 407629"/>
              <a:gd name="connsiteY94" fmla="*/ 191726 h 310791"/>
              <a:gd name="connsiteX95" fmla="*/ 308777 w 407629"/>
              <a:gd name="connsiteY95" fmla="*/ 191726 h 310791"/>
              <a:gd name="connsiteX96" fmla="*/ 299791 w 407629"/>
              <a:gd name="connsiteY96" fmla="*/ 181654 h 310791"/>
              <a:gd name="connsiteX97" fmla="*/ 240147 w 407629"/>
              <a:gd name="connsiteY97" fmla="*/ 178145 h 310791"/>
              <a:gd name="connsiteX98" fmla="*/ 239786 w 407629"/>
              <a:gd name="connsiteY98" fmla="*/ 250121 h 310791"/>
              <a:gd name="connsiteX99" fmla="*/ 264320 w 407629"/>
              <a:gd name="connsiteY99" fmla="*/ 250479 h 310791"/>
              <a:gd name="connsiteX100" fmla="*/ 264681 w 407629"/>
              <a:gd name="connsiteY100" fmla="*/ 178145 h 310791"/>
              <a:gd name="connsiteX101" fmla="*/ 264320 w 407629"/>
              <a:gd name="connsiteY101" fmla="*/ 178145 h 310791"/>
              <a:gd name="connsiteX102" fmla="*/ 186316 w 407629"/>
              <a:gd name="connsiteY102" fmla="*/ 177893 h 310791"/>
              <a:gd name="connsiteX103" fmla="*/ 179461 w 407629"/>
              <a:gd name="connsiteY103" fmla="*/ 184400 h 310791"/>
              <a:gd name="connsiteX104" fmla="*/ 179461 w 407629"/>
              <a:gd name="connsiteY104" fmla="*/ 185124 h 310791"/>
              <a:gd name="connsiteX105" fmla="*/ 186316 w 407629"/>
              <a:gd name="connsiteY105" fmla="*/ 191631 h 310791"/>
              <a:gd name="connsiteX106" fmla="*/ 197861 w 407629"/>
              <a:gd name="connsiteY106" fmla="*/ 191631 h 310791"/>
              <a:gd name="connsiteX107" fmla="*/ 204356 w 407629"/>
              <a:gd name="connsiteY107" fmla="*/ 185124 h 310791"/>
              <a:gd name="connsiteX108" fmla="*/ 204356 w 407629"/>
              <a:gd name="connsiteY108" fmla="*/ 184400 h 310791"/>
              <a:gd name="connsiteX109" fmla="*/ 197861 w 407629"/>
              <a:gd name="connsiteY109" fmla="*/ 177893 h 310791"/>
              <a:gd name="connsiteX110" fmla="*/ 127218 w 407629"/>
              <a:gd name="connsiteY110" fmla="*/ 177893 h 310791"/>
              <a:gd name="connsiteX111" fmla="*/ 120723 w 407629"/>
              <a:gd name="connsiteY111" fmla="*/ 184400 h 310791"/>
              <a:gd name="connsiteX112" fmla="*/ 120723 w 407629"/>
              <a:gd name="connsiteY112" fmla="*/ 185124 h 310791"/>
              <a:gd name="connsiteX113" fmla="*/ 127218 w 407629"/>
              <a:gd name="connsiteY113" fmla="*/ 191631 h 310791"/>
              <a:gd name="connsiteX114" fmla="*/ 138763 w 407629"/>
              <a:gd name="connsiteY114" fmla="*/ 191631 h 310791"/>
              <a:gd name="connsiteX115" fmla="*/ 145258 w 407629"/>
              <a:gd name="connsiteY115" fmla="*/ 185124 h 310791"/>
              <a:gd name="connsiteX116" fmla="*/ 145258 w 407629"/>
              <a:gd name="connsiteY116" fmla="*/ 184400 h 310791"/>
              <a:gd name="connsiteX117" fmla="*/ 138763 w 407629"/>
              <a:gd name="connsiteY117" fmla="*/ 177893 h 310791"/>
              <a:gd name="connsiteX118" fmla="*/ 240147 w 407629"/>
              <a:gd name="connsiteY118" fmla="*/ 166687 h 310791"/>
              <a:gd name="connsiteX119" fmla="*/ 264320 w 407629"/>
              <a:gd name="connsiteY119" fmla="*/ 166687 h 310791"/>
              <a:gd name="connsiteX120" fmla="*/ 275865 w 407629"/>
              <a:gd name="connsiteY120" fmla="*/ 178145 h 310791"/>
              <a:gd name="connsiteX121" fmla="*/ 275865 w 407629"/>
              <a:gd name="connsiteY121" fmla="*/ 250121 h 310791"/>
              <a:gd name="connsiteX122" fmla="*/ 264320 w 407629"/>
              <a:gd name="connsiteY122" fmla="*/ 261579 h 310791"/>
              <a:gd name="connsiteX123" fmla="*/ 240147 w 407629"/>
              <a:gd name="connsiteY123" fmla="*/ 261579 h 310791"/>
              <a:gd name="connsiteX124" fmla="*/ 228601 w 407629"/>
              <a:gd name="connsiteY124" fmla="*/ 250121 h 310791"/>
              <a:gd name="connsiteX125" fmla="*/ 228601 w 407629"/>
              <a:gd name="connsiteY125" fmla="*/ 178145 h 310791"/>
              <a:gd name="connsiteX126" fmla="*/ 240147 w 407629"/>
              <a:gd name="connsiteY126" fmla="*/ 166687 h 310791"/>
              <a:gd name="connsiteX127" fmla="*/ 186316 w 407629"/>
              <a:gd name="connsiteY127" fmla="*/ 166687 h 310791"/>
              <a:gd name="connsiteX128" fmla="*/ 197861 w 407629"/>
              <a:gd name="connsiteY128" fmla="*/ 166687 h 310791"/>
              <a:gd name="connsiteX129" fmla="*/ 215540 w 407629"/>
              <a:gd name="connsiteY129" fmla="*/ 184400 h 310791"/>
              <a:gd name="connsiteX130" fmla="*/ 215540 w 407629"/>
              <a:gd name="connsiteY130" fmla="*/ 185124 h 310791"/>
              <a:gd name="connsiteX131" fmla="*/ 197861 w 407629"/>
              <a:gd name="connsiteY131" fmla="*/ 202837 h 310791"/>
              <a:gd name="connsiteX132" fmla="*/ 186316 w 407629"/>
              <a:gd name="connsiteY132" fmla="*/ 202837 h 310791"/>
              <a:gd name="connsiteX133" fmla="*/ 168276 w 407629"/>
              <a:gd name="connsiteY133" fmla="*/ 185124 h 310791"/>
              <a:gd name="connsiteX134" fmla="*/ 168276 w 407629"/>
              <a:gd name="connsiteY134" fmla="*/ 184400 h 310791"/>
              <a:gd name="connsiteX135" fmla="*/ 186316 w 407629"/>
              <a:gd name="connsiteY135" fmla="*/ 166687 h 310791"/>
              <a:gd name="connsiteX136" fmla="*/ 127218 w 407629"/>
              <a:gd name="connsiteY136" fmla="*/ 166687 h 310791"/>
              <a:gd name="connsiteX137" fmla="*/ 138763 w 407629"/>
              <a:gd name="connsiteY137" fmla="*/ 166687 h 310791"/>
              <a:gd name="connsiteX138" fmla="*/ 156803 w 407629"/>
              <a:gd name="connsiteY138" fmla="*/ 184400 h 310791"/>
              <a:gd name="connsiteX139" fmla="*/ 156803 w 407629"/>
              <a:gd name="connsiteY139" fmla="*/ 185124 h 310791"/>
              <a:gd name="connsiteX140" fmla="*/ 138763 w 407629"/>
              <a:gd name="connsiteY140" fmla="*/ 202837 h 310791"/>
              <a:gd name="connsiteX141" fmla="*/ 127218 w 407629"/>
              <a:gd name="connsiteY141" fmla="*/ 202837 h 310791"/>
              <a:gd name="connsiteX142" fmla="*/ 109539 w 407629"/>
              <a:gd name="connsiteY142" fmla="*/ 185124 h 310791"/>
              <a:gd name="connsiteX143" fmla="*/ 109539 w 407629"/>
              <a:gd name="connsiteY143" fmla="*/ 184400 h 310791"/>
              <a:gd name="connsiteX144" fmla="*/ 127218 w 407629"/>
              <a:gd name="connsiteY144" fmla="*/ 166687 h 310791"/>
              <a:gd name="connsiteX145" fmla="*/ 336456 w 407629"/>
              <a:gd name="connsiteY145" fmla="*/ 148560 h 310791"/>
              <a:gd name="connsiteX146" fmla="*/ 299791 w 407629"/>
              <a:gd name="connsiteY146" fmla="*/ 165827 h 310791"/>
              <a:gd name="connsiteX147" fmla="*/ 299791 w 407629"/>
              <a:gd name="connsiteY147" fmla="*/ 169064 h 310791"/>
              <a:gd name="connsiteX148" fmla="*/ 319561 w 407629"/>
              <a:gd name="connsiteY148" fmla="*/ 188129 h 310791"/>
              <a:gd name="connsiteX149" fmla="*/ 320999 w 407629"/>
              <a:gd name="connsiteY149" fmla="*/ 191726 h 310791"/>
              <a:gd name="connsiteX150" fmla="*/ 360899 w 407629"/>
              <a:gd name="connsiteY150" fmla="*/ 191726 h 310791"/>
              <a:gd name="connsiteX151" fmla="*/ 367010 w 407629"/>
              <a:gd name="connsiteY151" fmla="*/ 182014 h 310791"/>
              <a:gd name="connsiteX152" fmla="*/ 354788 w 407629"/>
              <a:gd name="connsiteY152" fmla="*/ 155755 h 310791"/>
              <a:gd name="connsiteX153" fmla="*/ 336456 w 407629"/>
              <a:gd name="connsiteY153" fmla="*/ 148560 h 310791"/>
              <a:gd name="connsiteX154" fmla="*/ 354429 w 407629"/>
              <a:gd name="connsiteY154" fmla="*/ 118345 h 310791"/>
              <a:gd name="connsiteX155" fmla="*/ 299791 w 407629"/>
              <a:gd name="connsiteY155" fmla="*/ 144244 h 310791"/>
              <a:gd name="connsiteX156" fmla="*/ 299791 w 407629"/>
              <a:gd name="connsiteY156" fmla="*/ 153596 h 310791"/>
              <a:gd name="connsiteX157" fmla="*/ 336096 w 407629"/>
              <a:gd name="connsiteY157" fmla="*/ 136690 h 310791"/>
              <a:gd name="connsiteX158" fmla="*/ 340410 w 407629"/>
              <a:gd name="connsiteY158" fmla="*/ 136330 h 310791"/>
              <a:gd name="connsiteX159" fmla="*/ 343645 w 407629"/>
              <a:gd name="connsiteY159" fmla="*/ 139208 h 310791"/>
              <a:gd name="connsiteX160" fmla="*/ 355147 w 407629"/>
              <a:gd name="connsiteY160" fmla="*/ 143884 h 310791"/>
              <a:gd name="connsiteX161" fmla="*/ 362696 w 407629"/>
              <a:gd name="connsiteY161" fmla="*/ 146762 h 310791"/>
              <a:gd name="connsiteX162" fmla="*/ 379231 w 407629"/>
              <a:gd name="connsiteY162" fmla="*/ 181654 h 310791"/>
              <a:gd name="connsiteX163" fmla="*/ 379231 w 407629"/>
              <a:gd name="connsiteY163" fmla="*/ 185611 h 310791"/>
              <a:gd name="connsiteX164" fmla="*/ 376356 w 407629"/>
              <a:gd name="connsiteY164" fmla="*/ 188848 h 310791"/>
              <a:gd name="connsiteX165" fmla="*/ 373121 w 407629"/>
              <a:gd name="connsiteY165" fmla="*/ 191726 h 310791"/>
              <a:gd name="connsiteX166" fmla="*/ 390375 w 407629"/>
              <a:gd name="connsiteY166" fmla="*/ 191726 h 310791"/>
              <a:gd name="connsiteX167" fmla="*/ 355866 w 407629"/>
              <a:gd name="connsiteY167" fmla="*/ 118704 h 310791"/>
              <a:gd name="connsiteX168" fmla="*/ 354429 w 407629"/>
              <a:gd name="connsiteY168" fmla="*/ 118345 h 310791"/>
              <a:gd name="connsiteX169" fmla="*/ 243394 w 407629"/>
              <a:gd name="connsiteY169" fmla="*/ 117680 h 310791"/>
              <a:gd name="connsiteX170" fmla="*/ 239786 w 407629"/>
              <a:gd name="connsiteY170" fmla="*/ 120967 h 310791"/>
              <a:gd name="connsiteX171" fmla="*/ 239786 w 407629"/>
              <a:gd name="connsiteY171" fmla="*/ 127539 h 310791"/>
              <a:gd name="connsiteX172" fmla="*/ 243394 w 407629"/>
              <a:gd name="connsiteY172" fmla="*/ 131190 h 310791"/>
              <a:gd name="connsiteX173" fmla="*/ 261073 w 407629"/>
              <a:gd name="connsiteY173" fmla="*/ 131190 h 310791"/>
              <a:gd name="connsiteX174" fmla="*/ 264320 w 407629"/>
              <a:gd name="connsiteY174" fmla="*/ 127539 h 310791"/>
              <a:gd name="connsiteX175" fmla="*/ 264320 w 407629"/>
              <a:gd name="connsiteY175" fmla="*/ 120967 h 310791"/>
              <a:gd name="connsiteX176" fmla="*/ 261073 w 407629"/>
              <a:gd name="connsiteY176" fmla="*/ 117680 h 310791"/>
              <a:gd name="connsiteX177" fmla="*/ 183069 w 407629"/>
              <a:gd name="connsiteY177" fmla="*/ 117680 h 310791"/>
              <a:gd name="connsiteX178" fmla="*/ 179461 w 407629"/>
              <a:gd name="connsiteY178" fmla="*/ 120967 h 310791"/>
              <a:gd name="connsiteX179" fmla="*/ 179461 w 407629"/>
              <a:gd name="connsiteY179" fmla="*/ 127539 h 310791"/>
              <a:gd name="connsiteX180" fmla="*/ 183069 w 407629"/>
              <a:gd name="connsiteY180" fmla="*/ 131190 h 310791"/>
              <a:gd name="connsiteX181" fmla="*/ 200748 w 407629"/>
              <a:gd name="connsiteY181" fmla="*/ 131190 h 310791"/>
              <a:gd name="connsiteX182" fmla="*/ 204356 w 407629"/>
              <a:gd name="connsiteY182" fmla="*/ 127539 h 310791"/>
              <a:gd name="connsiteX183" fmla="*/ 204356 w 407629"/>
              <a:gd name="connsiteY183" fmla="*/ 120967 h 310791"/>
              <a:gd name="connsiteX184" fmla="*/ 200748 w 407629"/>
              <a:gd name="connsiteY184" fmla="*/ 117680 h 310791"/>
              <a:gd name="connsiteX185" fmla="*/ 122383 w 407629"/>
              <a:gd name="connsiteY185" fmla="*/ 117680 h 310791"/>
              <a:gd name="connsiteX186" fmla="*/ 119135 w 407629"/>
              <a:gd name="connsiteY186" fmla="*/ 120967 h 310791"/>
              <a:gd name="connsiteX187" fmla="*/ 119135 w 407629"/>
              <a:gd name="connsiteY187" fmla="*/ 127539 h 310791"/>
              <a:gd name="connsiteX188" fmla="*/ 122383 w 407629"/>
              <a:gd name="connsiteY188" fmla="*/ 131190 h 310791"/>
              <a:gd name="connsiteX189" fmla="*/ 140422 w 407629"/>
              <a:gd name="connsiteY189" fmla="*/ 131190 h 310791"/>
              <a:gd name="connsiteX190" fmla="*/ 143670 w 407629"/>
              <a:gd name="connsiteY190" fmla="*/ 127539 h 310791"/>
              <a:gd name="connsiteX191" fmla="*/ 143670 w 407629"/>
              <a:gd name="connsiteY191" fmla="*/ 120967 h 310791"/>
              <a:gd name="connsiteX192" fmla="*/ 140422 w 407629"/>
              <a:gd name="connsiteY192" fmla="*/ 117680 h 310791"/>
              <a:gd name="connsiteX193" fmla="*/ 243394 w 407629"/>
              <a:gd name="connsiteY193" fmla="*/ 106362 h 310791"/>
              <a:gd name="connsiteX194" fmla="*/ 261073 w 407629"/>
              <a:gd name="connsiteY194" fmla="*/ 106362 h 310791"/>
              <a:gd name="connsiteX195" fmla="*/ 275865 w 407629"/>
              <a:gd name="connsiteY195" fmla="*/ 120967 h 310791"/>
              <a:gd name="connsiteX196" fmla="*/ 275865 w 407629"/>
              <a:gd name="connsiteY196" fmla="*/ 127539 h 310791"/>
              <a:gd name="connsiteX197" fmla="*/ 261073 w 407629"/>
              <a:gd name="connsiteY197" fmla="*/ 142509 h 310791"/>
              <a:gd name="connsiteX198" fmla="*/ 243394 w 407629"/>
              <a:gd name="connsiteY198" fmla="*/ 142509 h 310791"/>
              <a:gd name="connsiteX199" fmla="*/ 228601 w 407629"/>
              <a:gd name="connsiteY199" fmla="*/ 127539 h 310791"/>
              <a:gd name="connsiteX200" fmla="*/ 228601 w 407629"/>
              <a:gd name="connsiteY200" fmla="*/ 120967 h 310791"/>
              <a:gd name="connsiteX201" fmla="*/ 243394 w 407629"/>
              <a:gd name="connsiteY201" fmla="*/ 106362 h 310791"/>
              <a:gd name="connsiteX202" fmla="*/ 183069 w 407629"/>
              <a:gd name="connsiteY202" fmla="*/ 106362 h 310791"/>
              <a:gd name="connsiteX203" fmla="*/ 200748 w 407629"/>
              <a:gd name="connsiteY203" fmla="*/ 106362 h 310791"/>
              <a:gd name="connsiteX204" fmla="*/ 215540 w 407629"/>
              <a:gd name="connsiteY204" fmla="*/ 120967 h 310791"/>
              <a:gd name="connsiteX205" fmla="*/ 215540 w 407629"/>
              <a:gd name="connsiteY205" fmla="*/ 127539 h 310791"/>
              <a:gd name="connsiteX206" fmla="*/ 200748 w 407629"/>
              <a:gd name="connsiteY206" fmla="*/ 142509 h 310791"/>
              <a:gd name="connsiteX207" fmla="*/ 183069 w 407629"/>
              <a:gd name="connsiteY207" fmla="*/ 142509 h 310791"/>
              <a:gd name="connsiteX208" fmla="*/ 168276 w 407629"/>
              <a:gd name="connsiteY208" fmla="*/ 127539 h 310791"/>
              <a:gd name="connsiteX209" fmla="*/ 168276 w 407629"/>
              <a:gd name="connsiteY209" fmla="*/ 120967 h 310791"/>
              <a:gd name="connsiteX210" fmla="*/ 183069 w 407629"/>
              <a:gd name="connsiteY210" fmla="*/ 106362 h 310791"/>
              <a:gd name="connsiteX211" fmla="*/ 122383 w 407629"/>
              <a:gd name="connsiteY211" fmla="*/ 106362 h 310791"/>
              <a:gd name="connsiteX212" fmla="*/ 140422 w 407629"/>
              <a:gd name="connsiteY212" fmla="*/ 106362 h 310791"/>
              <a:gd name="connsiteX213" fmla="*/ 155215 w 407629"/>
              <a:gd name="connsiteY213" fmla="*/ 120967 h 310791"/>
              <a:gd name="connsiteX214" fmla="*/ 155215 w 407629"/>
              <a:gd name="connsiteY214" fmla="*/ 127539 h 310791"/>
              <a:gd name="connsiteX215" fmla="*/ 140422 w 407629"/>
              <a:gd name="connsiteY215" fmla="*/ 142509 h 310791"/>
              <a:gd name="connsiteX216" fmla="*/ 122383 w 407629"/>
              <a:gd name="connsiteY216" fmla="*/ 142509 h 310791"/>
              <a:gd name="connsiteX217" fmla="*/ 107951 w 407629"/>
              <a:gd name="connsiteY217" fmla="*/ 127539 h 310791"/>
              <a:gd name="connsiteX218" fmla="*/ 107951 w 407629"/>
              <a:gd name="connsiteY218" fmla="*/ 120967 h 310791"/>
              <a:gd name="connsiteX219" fmla="*/ 122383 w 407629"/>
              <a:gd name="connsiteY219" fmla="*/ 106362 h 310791"/>
              <a:gd name="connsiteX220" fmla="*/ 119062 w 407629"/>
              <a:gd name="connsiteY220" fmla="*/ 33879 h 310791"/>
              <a:gd name="connsiteX221" fmla="*/ 119062 w 407629"/>
              <a:gd name="connsiteY221" fmla="*/ 72119 h 310791"/>
              <a:gd name="connsiteX222" fmla="*/ 262809 w 407629"/>
              <a:gd name="connsiteY222" fmla="*/ 72119 h 310791"/>
              <a:gd name="connsiteX223" fmla="*/ 262809 w 407629"/>
              <a:gd name="connsiteY223" fmla="*/ 33879 h 310791"/>
              <a:gd name="connsiteX224" fmla="*/ 116911 w 407629"/>
              <a:gd name="connsiteY224" fmla="*/ 22225 h 310791"/>
              <a:gd name="connsiteX225" fmla="*/ 264960 w 407629"/>
              <a:gd name="connsiteY225" fmla="*/ 22225 h 310791"/>
              <a:gd name="connsiteX226" fmla="*/ 274280 w 407629"/>
              <a:gd name="connsiteY226" fmla="*/ 31694 h 310791"/>
              <a:gd name="connsiteX227" fmla="*/ 274280 w 407629"/>
              <a:gd name="connsiteY227" fmla="*/ 74305 h 310791"/>
              <a:gd name="connsiteX228" fmla="*/ 264960 w 407629"/>
              <a:gd name="connsiteY228" fmla="*/ 83774 h 310791"/>
              <a:gd name="connsiteX229" fmla="*/ 116911 w 407629"/>
              <a:gd name="connsiteY229" fmla="*/ 83774 h 310791"/>
              <a:gd name="connsiteX230" fmla="*/ 107950 w 407629"/>
              <a:gd name="connsiteY230" fmla="*/ 74305 h 310791"/>
              <a:gd name="connsiteX231" fmla="*/ 107950 w 407629"/>
              <a:gd name="connsiteY231" fmla="*/ 31694 h 310791"/>
              <a:gd name="connsiteX232" fmla="*/ 116911 w 407629"/>
              <a:gd name="connsiteY232" fmla="*/ 22225 h 310791"/>
              <a:gd name="connsiteX233" fmla="*/ 101368 w 407629"/>
              <a:gd name="connsiteY233" fmla="*/ 11511 h 310791"/>
              <a:gd name="connsiteX234" fmla="*/ 96335 w 407629"/>
              <a:gd name="connsiteY234" fmla="*/ 16187 h 310791"/>
              <a:gd name="connsiteX235" fmla="*/ 96335 w 407629"/>
              <a:gd name="connsiteY235" fmla="*/ 179136 h 310791"/>
              <a:gd name="connsiteX236" fmla="*/ 96335 w 407629"/>
              <a:gd name="connsiteY236" fmla="*/ 219064 h 310791"/>
              <a:gd name="connsiteX237" fmla="*/ 96335 w 407629"/>
              <a:gd name="connsiteY237" fmla="*/ 221941 h 310791"/>
              <a:gd name="connsiteX238" fmla="*/ 96335 w 407629"/>
              <a:gd name="connsiteY238" fmla="*/ 242086 h 310791"/>
              <a:gd name="connsiteX239" fmla="*/ 96335 w 407629"/>
              <a:gd name="connsiteY239" fmla="*/ 244604 h 310791"/>
              <a:gd name="connsiteX240" fmla="*/ 96335 w 407629"/>
              <a:gd name="connsiteY240" fmla="*/ 271942 h 310791"/>
              <a:gd name="connsiteX241" fmla="*/ 96335 w 407629"/>
              <a:gd name="connsiteY241" fmla="*/ 278417 h 310791"/>
              <a:gd name="connsiteX242" fmla="*/ 96335 w 407629"/>
              <a:gd name="connsiteY242" fmla="*/ 294604 h 310791"/>
              <a:gd name="connsiteX243" fmla="*/ 96695 w 407629"/>
              <a:gd name="connsiteY243" fmla="*/ 296402 h 310791"/>
              <a:gd name="connsiteX244" fmla="*/ 96695 w 407629"/>
              <a:gd name="connsiteY244" fmla="*/ 296762 h 310791"/>
              <a:gd name="connsiteX245" fmla="*/ 97773 w 407629"/>
              <a:gd name="connsiteY245" fmla="*/ 297841 h 310791"/>
              <a:gd name="connsiteX246" fmla="*/ 98133 w 407629"/>
              <a:gd name="connsiteY246" fmla="*/ 298201 h 310791"/>
              <a:gd name="connsiteX247" fmla="*/ 101368 w 407629"/>
              <a:gd name="connsiteY247" fmla="*/ 299639 h 310791"/>
              <a:gd name="connsiteX248" fmla="*/ 266361 w 407629"/>
              <a:gd name="connsiteY248" fmla="*/ 299639 h 310791"/>
              <a:gd name="connsiteX249" fmla="*/ 283615 w 407629"/>
              <a:gd name="connsiteY249" fmla="*/ 299639 h 310791"/>
              <a:gd name="connsiteX250" fmla="*/ 288647 w 407629"/>
              <a:gd name="connsiteY250" fmla="*/ 294604 h 310791"/>
              <a:gd name="connsiteX251" fmla="*/ 288647 w 407629"/>
              <a:gd name="connsiteY251" fmla="*/ 16187 h 310791"/>
              <a:gd name="connsiteX252" fmla="*/ 283615 w 407629"/>
              <a:gd name="connsiteY252" fmla="*/ 11511 h 310791"/>
              <a:gd name="connsiteX253" fmla="*/ 101368 w 407629"/>
              <a:gd name="connsiteY253" fmla="*/ 0 h 310791"/>
              <a:gd name="connsiteX254" fmla="*/ 283615 w 407629"/>
              <a:gd name="connsiteY254" fmla="*/ 0 h 310791"/>
              <a:gd name="connsiteX255" fmla="*/ 299791 w 407629"/>
              <a:gd name="connsiteY255" fmla="*/ 16187 h 310791"/>
              <a:gd name="connsiteX256" fmla="*/ 299791 w 407629"/>
              <a:gd name="connsiteY256" fmla="*/ 131654 h 310791"/>
              <a:gd name="connsiteX257" fmla="*/ 349756 w 407629"/>
              <a:gd name="connsiteY257" fmla="*/ 108273 h 310791"/>
              <a:gd name="connsiteX258" fmla="*/ 365931 w 407629"/>
              <a:gd name="connsiteY258" fmla="*/ 114028 h 310791"/>
              <a:gd name="connsiteX259" fmla="*/ 405113 w 407629"/>
              <a:gd name="connsiteY259" fmla="*/ 197121 h 310791"/>
              <a:gd name="connsiteX260" fmla="*/ 407269 w 407629"/>
              <a:gd name="connsiteY260" fmla="*/ 202517 h 310791"/>
              <a:gd name="connsiteX261" fmla="*/ 407629 w 407629"/>
              <a:gd name="connsiteY261" fmla="*/ 206114 h 310791"/>
              <a:gd name="connsiteX262" fmla="*/ 407629 w 407629"/>
              <a:gd name="connsiteY262" fmla="*/ 298560 h 310791"/>
              <a:gd name="connsiteX263" fmla="*/ 395048 w 407629"/>
              <a:gd name="connsiteY263" fmla="*/ 310791 h 310791"/>
              <a:gd name="connsiteX264" fmla="*/ 283615 w 407629"/>
              <a:gd name="connsiteY264" fmla="*/ 310791 h 310791"/>
              <a:gd name="connsiteX265" fmla="*/ 266361 w 407629"/>
              <a:gd name="connsiteY265" fmla="*/ 310791 h 310791"/>
              <a:gd name="connsiteX266" fmla="*/ 101368 w 407629"/>
              <a:gd name="connsiteY266" fmla="*/ 310791 h 310791"/>
              <a:gd name="connsiteX267" fmla="*/ 94178 w 407629"/>
              <a:gd name="connsiteY267" fmla="*/ 308992 h 310791"/>
              <a:gd name="connsiteX268" fmla="*/ 85911 w 407629"/>
              <a:gd name="connsiteY268" fmla="*/ 310791 h 310791"/>
              <a:gd name="connsiteX269" fmla="*/ 20489 w 407629"/>
              <a:gd name="connsiteY269" fmla="*/ 310791 h 310791"/>
              <a:gd name="connsiteX270" fmla="*/ 0 w 407629"/>
              <a:gd name="connsiteY270" fmla="*/ 290287 h 310791"/>
              <a:gd name="connsiteX271" fmla="*/ 6470 w 407629"/>
              <a:gd name="connsiteY271" fmla="*/ 275179 h 310791"/>
              <a:gd name="connsiteX272" fmla="*/ 0 w 407629"/>
              <a:gd name="connsiteY272" fmla="*/ 260071 h 310791"/>
              <a:gd name="connsiteX273" fmla="*/ 6470 w 407629"/>
              <a:gd name="connsiteY273" fmla="*/ 245323 h 310791"/>
              <a:gd name="connsiteX274" fmla="*/ 0 w 407629"/>
              <a:gd name="connsiteY274" fmla="*/ 230215 h 310791"/>
              <a:gd name="connsiteX275" fmla="*/ 0 w 407629"/>
              <a:gd name="connsiteY275" fmla="*/ 200718 h 310791"/>
              <a:gd name="connsiteX276" fmla="*/ 26959 w 407629"/>
              <a:gd name="connsiteY276" fmla="*/ 173740 h 310791"/>
              <a:gd name="connsiteX277" fmla="*/ 79800 w 407629"/>
              <a:gd name="connsiteY277" fmla="*/ 173740 h 310791"/>
              <a:gd name="connsiteX278" fmla="*/ 85192 w 407629"/>
              <a:gd name="connsiteY278" fmla="*/ 174460 h 310791"/>
              <a:gd name="connsiteX279" fmla="*/ 85192 w 407629"/>
              <a:gd name="connsiteY279" fmla="*/ 16187 h 310791"/>
              <a:gd name="connsiteX280" fmla="*/ 101368 w 407629"/>
              <a:gd name="connsiteY280" fmla="*/ 0 h 310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</a:cxnLst>
            <a:rect l="l" t="t" r="r" b="b"/>
            <a:pathLst>
              <a:path w="407629" h="310791">
                <a:moveTo>
                  <a:pt x="20489" y="280935"/>
                </a:moveTo>
                <a:cubicBezTo>
                  <a:pt x="15457" y="280935"/>
                  <a:pt x="11502" y="285251"/>
                  <a:pt x="11502" y="290287"/>
                </a:cubicBezTo>
                <a:cubicBezTo>
                  <a:pt x="11502" y="295323"/>
                  <a:pt x="15457" y="299639"/>
                  <a:pt x="20489" y="299639"/>
                </a:cubicBezTo>
                <a:lnTo>
                  <a:pt x="85911" y="299639"/>
                </a:lnTo>
                <a:cubicBezTo>
                  <a:pt x="85911" y="299280"/>
                  <a:pt x="85911" y="298920"/>
                  <a:pt x="85911" y="298560"/>
                </a:cubicBezTo>
                <a:cubicBezTo>
                  <a:pt x="85551" y="298201"/>
                  <a:pt x="85551" y="297841"/>
                  <a:pt x="85551" y="297481"/>
                </a:cubicBezTo>
                <a:cubicBezTo>
                  <a:pt x="85551" y="296402"/>
                  <a:pt x="85192" y="295683"/>
                  <a:pt x="85192" y="294604"/>
                </a:cubicBezTo>
                <a:lnTo>
                  <a:pt x="85192" y="280935"/>
                </a:lnTo>
                <a:close/>
                <a:moveTo>
                  <a:pt x="20489" y="251079"/>
                </a:moveTo>
                <a:cubicBezTo>
                  <a:pt x="15457" y="251079"/>
                  <a:pt x="11502" y="255035"/>
                  <a:pt x="11502" y="260071"/>
                </a:cubicBezTo>
                <a:cubicBezTo>
                  <a:pt x="11502" y="265467"/>
                  <a:pt x="15457" y="269783"/>
                  <a:pt x="20489" y="269783"/>
                </a:cubicBezTo>
                <a:lnTo>
                  <a:pt x="85192" y="269783"/>
                </a:lnTo>
                <a:lnTo>
                  <a:pt x="85192" y="251079"/>
                </a:lnTo>
                <a:close/>
                <a:moveTo>
                  <a:pt x="185955" y="237949"/>
                </a:moveTo>
                <a:cubicBezTo>
                  <a:pt x="182347" y="237949"/>
                  <a:pt x="179461" y="240772"/>
                  <a:pt x="179461" y="244299"/>
                </a:cubicBezTo>
                <a:cubicBezTo>
                  <a:pt x="179461" y="247474"/>
                  <a:pt x="182347" y="250649"/>
                  <a:pt x="185955" y="250649"/>
                </a:cubicBezTo>
                <a:lnTo>
                  <a:pt x="197861" y="250649"/>
                </a:lnTo>
                <a:cubicBezTo>
                  <a:pt x="201469" y="250649"/>
                  <a:pt x="204356" y="247474"/>
                  <a:pt x="204356" y="244299"/>
                </a:cubicBezTo>
                <a:cubicBezTo>
                  <a:pt x="204356" y="240772"/>
                  <a:pt x="201469" y="237949"/>
                  <a:pt x="197861" y="237949"/>
                </a:cubicBezTo>
                <a:close/>
                <a:moveTo>
                  <a:pt x="127218" y="237949"/>
                </a:moveTo>
                <a:cubicBezTo>
                  <a:pt x="123610" y="237949"/>
                  <a:pt x="120723" y="240772"/>
                  <a:pt x="120723" y="244299"/>
                </a:cubicBezTo>
                <a:cubicBezTo>
                  <a:pt x="120723" y="247474"/>
                  <a:pt x="123610" y="250649"/>
                  <a:pt x="127218" y="250649"/>
                </a:cubicBezTo>
                <a:lnTo>
                  <a:pt x="138763" y="250649"/>
                </a:lnTo>
                <a:cubicBezTo>
                  <a:pt x="142371" y="250649"/>
                  <a:pt x="145258" y="247474"/>
                  <a:pt x="145258" y="244299"/>
                </a:cubicBezTo>
                <a:cubicBezTo>
                  <a:pt x="145258" y="240772"/>
                  <a:pt x="142371" y="237949"/>
                  <a:pt x="138763" y="237949"/>
                </a:cubicBezTo>
                <a:close/>
                <a:moveTo>
                  <a:pt x="185955" y="227013"/>
                </a:moveTo>
                <a:lnTo>
                  <a:pt x="197861" y="227013"/>
                </a:lnTo>
                <a:cubicBezTo>
                  <a:pt x="207603" y="227013"/>
                  <a:pt x="215540" y="234774"/>
                  <a:pt x="215540" y="244299"/>
                </a:cubicBezTo>
                <a:cubicBezTo>
                  <a:pt x="215540" y="253824"/>
                  <a:pt x="207603" y="261585"/>
                  <a:pt x="197861" y="261585"/>
                </a:cubicBezTo>
                <a:lnTo>
                  <a:pt x="185955" y="261585"/>
                </a:lnTo>
                <a:cubicBezTo>
                  <a:pt x="176214" y="261585"/>
                  <a:pt x="168276" y="253824"/>
                  <a:pt x="168276" y="244299"/>
                </a:cubicBezTo>
                <a:cubicBezTo>
                  <a:pt x="168276" y="234774"/>
                  <a:pt x="176214" y="227013"/>
                  <a:pt x="185955" y="227013"/>
                </a:cubicBezTo>
                <a:close/>
                <a:moveTo>
                  <a:pt x="127218" y="227013"/>
                </a:moveTo>
                <a:lnTo>
                  <a:pt x="138763" y="227013"/>
                </a:lnTo>
                <a:cubicBezTo>
                  <a:pt x="148505" y="227013"/>
                  <a:pt x="156803" y="234774"/>
                  <a:pt x="156803" y="244299"/>
                </a:cubicBezTo>
                <a:cubicBezTo>
                  <a:pt x="156803" y="253824"/>
                  <a:pt x="148505" y="261585"/>
                  <a:pt x="138763" y="261585"/>
                </a:cubicBezTo>
                <a:lnTo>
                  <a:pt x="127218" y="261585"/>
                </a:lnTo>
                <a:cubicBezTo>
                  <a:pt x="117476" y="261585"/>
                  <a:pt x="109539" y="253824"/>
                  <a:pt x="109539" y="244299"/>
                </a:cubicBezTo>
                <a:cubicBezTo>
                  <a:pt x="109539" y="234774"/>
                  <a:pt x="117476" y="227013"/>
                  <a:pt x="127218" y="227013"/>
                </a:cubicBezTo>
                <a:close/>
                <a:moveTo>
                  <a:pt x="299791" y="223380"/>
                </a:moveTo>
                <a:lnTo>
                  <a:pt x="299791" y="279496"/>
                </a:lnTo>
                <a:cubicBezTo>
                  <a:pt x="312731" y="276618"/>
                  <a:pt x="322437" y="265107"/>
                  <a:pt x="322437" y="251438"/>
                </a:cubicBezTo>
                <a:cubicBezTo>
                  <a:pt x="322437" y="237409"/>
                  <a:pt x="312731" y="225898"/>
                  <a:pt x="299791" y="223380"/>
                </a:cubicBezTo>
                <a:close/>
                <a:moveTo>
                  <a:pt x="321718" y="223021"/>
                </a:moveTo>
                <a:cubicBezTo>
                  <a:pt x="329266" y="229856"/>
                  <a:pt x="333939" y="240287"/>
                  <a:pt x="333939" y="251438"/>
                </a:cubicBezTo>
                <a:cubicBezTo>
                  <a:pt x="333939" y="262589"/>
                  <a:pt x="329266" y="272661"/>
                  <a:pt x="321718" y="279855"/>
                </a:cubicBezTo>
                <a:lnTo>
                  <a:pt x="365931" y="279855"/>
                </a:lnTo>
                <a:cubicBezTo>
                  <a:pt x="367729" y="273021"/>
                  <a:pt x="372761" y="267625"/>
                  <a:pt x="379231" y="265827"/>
                </a:cubicBezTo>
                <a:lnTo>
                  <a:pt x="379231" y="237050"/>
                </a:lnTo>
                <a:cubicBezTo>
                  <a:pt x="372761" y="234892"/>
                  <a:pt x="367729" y="229496"/>
                  <a:pt x="365931" y="223021"/>
                </a:cubicBezTo>
                <a:close/>
                <a:moveTo>
                  <a:pt x="11502" y="223021"/>
                </a:moveTo>
                <a:lnTo>
                  <a:pt x="11502" y="230215"/>
                </a:lnTo>
                <a:cubicBezTo>
                  <a:pt x="11502" y="235611"/>
                  <a:pt x="15457" y="239927"/>
                  <a:pt x="20489" y="239927"/>
                </a:cubicBezTo>
                <a:lnTo>
                  <a:pt x="85192" y="239927"/>
                </a:lnTo>
                <a:lnTo>
                  <a:pt x="85192" y="227338"/>
                </a:lnTo>
                <a:cubicBezTo>
                  <a:pt x="84833" y="227338"/>
                  <a:pt x="84114" y="227338"/>
                  <a:pt x="84114" y="227338"/>
                </a:cubicBezTo>
                <a:cubicBezTo>
                  <a:pt x="83754" y="227338"/>
                  <a:pt x="83395" y="227338"/>
                  <a:pt x="83035" y="227338"/>
                </a:cubicBezTo>
                <a:cubicBezTo>
                  <a:pt x="81957" y="227697"/>
                  <a:pt x="80878" y="227697"/>
                  <a:pt x="79800" y="227697"/>
                </a:cubicBezTo>
                <a:lnTo>
                  <a:pt x="26959" y="227697"/>
                </a:lnTo>
                <a:cubicBezTo>
                  <a:pt x="25521" y="227697"/>
                  <a:pt x="24443" y="227697"/>
                  <a:pt x="23005" y="227338"/>
                </a:cubicBezTo>
                <a:cubicBezTo>
                  <a:pt x="22646" y="227338"/>
                  <a:pt x="22646" y="227338"/>
                  <a:pt x="22286" y="227338"/>
                </a:cubicBezTo>
                <a:cubicBezTo>
                  <a:pt x="20848" y="227338"/>
                  <a:pt x="19770" y="226618"/>
                  <a:pt x="18692" y="226618"/>
                </a:cubicBezTo>
                <a:cubicBezTo>
                  <a:pt x="18692" y="226258"/>
                  <a:pt x="18332" y="226258"/>
                  <a:pt x="17973" y="226258"/>
                </a:cubicBezTo>
                <a:cubicBezTo>
                  <a:pt x="17254" y="225898"/>
                  <a:pt x="16175" y="225539"/>
                  <a:pt x="15457" y="225179"/>
                </a:cubicBezTo>
                <a:cubicBezTo>
                  <a:pt x="15097" y="224819"/>
                  <a:pt x="14738" y="224819"/>
                  <a:pt x="14738" y="224819"/>
                </a:cubicBezTo>
                <a:cubicBezTo>
                  <a:pt x="13659" y="224100"/>
                  <a:pt x="12221" y="223380"/>
                  <a:pt x="11502" y="223021"/>
                </a:cubicBezTo>
                <a:close/>
                <a:moveTo>
                  <a:pt x="299791" y="202877"/>
                </a:moveTo>
                <a:lnTo>
                  <a:pt x="299791" y="211510"/>
                </a:lnTo>
                <a:lnTo>
                  <a:pt x="370604" y="211510"/>
                </a:lnTo>
                <a:cubicBezTo>
                  <a:pt x="373839" y="211510"/>
                  <a:pt x="376356" y="214028"/>
                  <a:pt x="376356" y="217265"/>
                </a:cubicBezTo>
                <a:cubicBezTo>
                  <a:pt x="376356" y="222301"/>
                  <a:pt x="380310" y="226618"/>
                  <a:pt x="384983" y="226618"/>
                </a:cubicBezTo>
                <a:cubicBezTo>
                  <a:pt x="387858" y="226618"/>
                  <a:pt x="390375" y="229136"/>
                  <a:pt x="390375" y="232014"/>
                </a:cubicBezTo>
                <a:lnTo>
                  <a:pt x="390375" y="270503"/>
                </a:lnTo>
                <a:cubicBezTo>
                  <a:pt x="390375" y="273740"/>
                  <a:pt x="387858" y="275899"/>
                  <a:pt x="384983" y="275899"/>
                </a:cubicBezTo>
                <a:cubicBezTo>
                  <a:pt x="380310" y="275899"/>
                  <a:pt x="376356" y="280215"/>
                  <a:pt x="376356" y="285611"/>
                </a:cubicBezTo>
                <a:cubicBezTo>
                  <a:pt x="376356" y="288488"/>
                  <a:pt x="373839" y="291006"/>
                  <a:pt x="370604" y="291006"/>
                </a:cubicBezTo>
                <a:lnTo>
                  <a:pt x="299791" y="291006"/>
                </a:lnTo>
                <a:lnTo>
                  <a:pt x="299791" y="294604"/>
                </a:lnTo>
                <a:cubicBezTo>
                  <a:pt x="299791" y="296402"/>
                  <a:pt x="299431" y="297841"/>
                  <a:pt x="299072" y="299639"/>
                </a:cubicBezTo>
                <a:lnTo>
                  <a:pt x="395048" y="299639"/>
                </a:lnTo>
                <a:cubicBezTo>
                  <a:pt x="395767" y="299639"/>
                  <a:pt x="396126" y="299280"/>
                  <a:pt x="396126" y="298560"/>
                </a:cubicBezTo>
                <a:lnTo>
                  <a:pt x="396126" y="203956"/>
                </a:lnTo>
                <a:cubicBezTo>
                  <a:pt x="396126" y="203236"/>
                  <a:pt x="395767" y="202877"/>
                  <a:pt x="395048" y="202877"/>
                </a:cubicBezTo>
                <a:close/>
                <a:moveTo>
                  <a:pt x="26959" y="184891"/>
                </a:moveTo>
                <a:cubicBezTo>
                  <a:pt x="18332" y="184891"/>
                  <a:pt x="11502" y="192085"/>
                  <a:pt x="11502" y="200718"/>
                </a:cubicBezTo>
                <a:cubicBezTo>
                  <a:pt x="11502" y="209352"/>
                  <a:pt x="18332" y="216546"/>
                  <a:pt x="26959" y="216546"/>
                </a:cubicBezTo>
                <a:lnTo>
                  <a:pt x="79800" y="216546"/>
                </a:lnTo>
                <a:cubicBezTo>
                  <a:pt x="80519" y="216546"/>
                  <a:pt x="81597" y="216546"/>
                  <a:pt x="82316" y="216186"/>
                </a:cubicBezTo>
                <a:cubicBezTo>
                  <a:pt x="82676" y="216186"/>
                  <a:pt x="82676" y="216186"/>
                  <a:pt x="83035" y="216186"/>
                </a:cubicBezTo>
                <a:cubicBezTo>
                  <a:pt x="83754" y="215826"/>
                  <a:pt x="84114" y="215826"/>
                  <a:pt x="84833" y="215826"/>
                </a:cubicBezTo>
                <a:cubicBezTo>
                  <a:pt x="84833" y="215467"/>
                  <a:pt x="84833" y="215467"/>
                  <a:pt x="85192" y="215467"/>
                </a:cubicBezTo>
                <a:lnTo>
                  <a:pt x="85192" y="185970"/>
                </a:lnTo>
                <a:cubicBezTo>
                  <a:pt x="83395" y="185611"/>
                  <a:pt x="81597" y="184891"/>
                  <a:pt x="79800" y="184891"/>
                </a:cubicBezTo>
                <a:close/>
                <a:moveTo>
                  <a:pt x="299791" y="181654"/>
                </a:moveTo>
                <a:lnTo>
                  <a:pt x="299791" y="191726"/>
                </a:lnTo>
                <a:lnTo>
                  <a:pt x="308777" y="191726"/>
                </a:lnTo>
                <a:cubicBezTo>
                  <a:pt x="306620" y="187769"/>
                  <a:pt x="303745" y="184172"/>
                  <a:pt x="299791" y="181654"/>
                </a:cubicBezTo>
                <a:close/>
                <a:moveTo>
                  <a:pt x="240147" y="178145"/>
                </a:moveTo>
                <a:lnTo>
                  <a:pt x="239786" y="250121"/>
                </a:lnTo>
                <a:lnTo>
                  <a:pt x="264320" y="250479"/>
                </a:lnTo>
                <a:lnTo>
                  <a:pt x="264681" y="178145"/>
                </a:lnTo>
                <a:lnTo>
                  <a:pt x="264320" y="178145"/>
                </a:lnTo>
                <a:close/>
                <a:moveTo>
                  <a:pt x="186316" y="177893"/>
                </a:moveTo>
                <a:cubicBezTo>
                  <a:pt x="182708" y="177893"/>
                  <a:pt x="179461" y="181147"/>
                  <a:pt x="179461" y="184400"/>
                </a:cubicBezTo>
                <a:lnTo>
                  <a:pt x="179461" y="185124"/>
                </a:lnTo>
                <a:cubicBezTo>
                  <a:pt x="179461" y="188739"/>
                  <a:pt x="182708" y="191631"/>
                  <a:pt x="186316" y="191631"/>
                </a:cubicBezTo>
                <a:lnTo>
                  <a:pt x="197861" y="191631"/>
                </a:lnTo>
                <a:cubicBezTo>
                  <a:pt x="201469" y="191631"/>
                  <a:pt x="204356" y="188739"/>
                  <a:pt x="204356" y="185124"/>
                </a:cubicBezTo>
                <a:lnTo>
                  <a:pt x="204356" y="184400"/>
                </a:lnTo>
                <a:cubicBezTo>
                  <a:pt x="204356" y="181147"/>
                  <a:pt x="201469" y="177893"/>
                  <a:pt x="197861" y="177893"/>
                </a:cubicBezTo>
                <a:close/>
                <a:moveTo>
                  <a:pt x="127218" y="177893"/>
                </a:moveTo>
                <a:cubicBezTo>
                  <a:pt x="123610" y="177893"/>
                  <a:pt x="120723" y="181147"/>
                  <a:pt x="120723" y="184400"/>
                </a:cubicBezTo>
                <a:lnTo>
                  <a:pt x="120723" y="185124"/>
                </a:lnTo>
                <a:cubicBezTo>
                  <a:pt x="120723" y="188739"/>
                  <a:pt x="123610" y="191631"/>
                  <a:pt x="127218" y="191631"/>
                </a:cubicBezTo>
                <a:lnTo>
                  <a:pt x="138763" y="191631"/>
                </a:lnTo>
                <a:cubicBezTo>
                  <a:pt x="142371" y="191631"/>
                  <a:pt x="145258" y="188739"/>
                  <a:pt x="145258" y="185124"/>
                </a:cubicBezTo>
                <a:lnTo>
                  <a:pt x="145258" y="184400"/>
                </a:lnTo>
                <a:cubicBezTo>
                  <a:pt x="145258" y="181147"/>
                  <a:pt x="142371" y="177893"/>
                  <a:pt x="138763" y="177893"/>
                </a:cubicBezTo>
                <a:close/>
                <a:moveTo>
                  <a:pt x="240147" y="166687"/>
                </a:moveTo>
                <a:lnTo>
                  <a:pt x="264320" y="166687"/>
                </a:lnTo>
                <a:cubicBezTo>
                  <a:pt x="270814" y="166687"/>
                  <a:pt x="275865" y="172058"/>
                  <a:pt x="275865" y="178145"/>
                </a:cubicBezTo>
                <a:lnTo>
                  <a:pt x="275865" y="250121"/>
                </a:lnTo>
                <a:cubicBezTo>
                  <a:pt x="275865" y="256566"/>
                  <a:pt x="270814" y="261579"/>
                  <a:pt x="264320" y="261579"/>
                </a:cubicBezTo>
                <a:lnTo>
                  <a:pt x="240147" y="261579"/>
                </a:lnTo>
                <a:cubicBezTo>
                  <a:pt x="233652" y="261579"/>
                  <a:pt x="228601" y="256566"/>
                  <a:pt x="228601" y="250121"/>
                </a:cubicBezTo>
                <a:lnTo>
                  <a:pt x="228601" y="178145"/>
                </a:lnTo>
                <a:cubicBezTo>
                  <a:pt x="228601" y="172058"/>
                  <a:pt x="233652" y="166687"/>
                  <a:pt x="240147" y="166687"/>
                </a:cubicBezTo>
                <a:close/>
                <a:moveTo>
                  <a:pt x="186316" y="166687"/>
                </a:moveTo>
                <a:lnTo>
                  <a:pt x="197861" y="166687"/>
                </a:lnTo>
                <a:cubicBezTo>
                  <a:pt x="207603" y="166687"/>
                  <a:pt x="215540" y="175001"/>
                  <a:pt x="215540" y="184400"/>
                </a:cubicBezTo>
                <a:lnTo>
                  <a:pt x="215540" y="185124"/>
                </a:lnTo>
                <a:cubicBezTo>
                  <a:pt x="215540" y="194884"/>
                  <a:pt x="207603" y="202837"/>
                  <a:pt x="197861" y="202837"/>
                </a:cubicBezTo>
                <a:lnTo>
                  <a:pt x="186316" y="202837"/>
                </a:lnTo>
                <a:cubicBezTo>
                  <a:pt x="176214" y="202837"/>
                  <a:pt x="168276" y="194884"/>
                  <a:pt x="168276" y="185124"/>
                </a:cubicBezTo>
                <a:lnTo>
                  <a:pt x="168276" y="184400"/>
                </a:lnTo>
                <a:cubicBezTo>
                  <a:pt x="168276" y="175001"/>
                  <a:pt x="176214" y="166687"/>
                  <a:pt x="186316" y="166687"/>
                </a:cubicBezTo>
                <a:close/>
                <a:moveTo>
                  <a:pt x="127218" y="166687"/>
                </a:moveTo>
                <a:lnTo>
                  <a:pt x="138763" y="166687"/>
                </a:lnTo>
                <a:cubicBezTo>
                  <a:pt x="148505" y="166687"/>
                  <a:pt x="156803" y="175001"/>
                  <a:pt x="156803" y="184400"/>
                </a:cubicBezTo>
                <a:lnTo>
                  <a:pt x="156803" y="185124"/>
                </a:lnTo>
                <a:cubicBezTo>
                  <a:pt x="156803" y="194884"/>
                  <a:pt x="148505" y="202837"/>
                  <a:pt x="138763" y="202837"/>
                </a:cubicBezTo>
                <a:lnTo>
                  <a:pt x="127218" y="202837"/>
                </a:lnTo>
                <a:cubicBezTo>
                  <a:pt x="117476" y="202837"/>
                  <a:pt x="109539" y="194884"/>
                  <a:pt x="109539" y="185124"/>
                </a:cubicBezTo>
                <a:lnTo>
                  <a:pt x="109539" y="184400"/>
                </a:lnTo>
                <a:cubicBezTo>
                  <a:pt x="109539" y="175001"/>
                  <a:pt x="117476" y="166687"/>
                  <a:pt x="127218" y="166687"/>
                </a:cubicBezTo>
                <a:close/>
                <a:moveTo>
                  <a:pt x="336456" y="148560"/>
                </a:moveTo>
                <a:lnTo>
                  <a:pt x="299791" y="165827"/>
                </a:lnTo>
                <a:lnTo>
                  <a:pt x="299791" y="169064"/>
                </a:lnTo>
                <a:cubicBezTo>
                  <a:pt x="308418" y="173021"/>
                  <a:pt x="315607" y="179496"/>
                  <a:pt x="319561" y="188129"/>
                </a:cubicBezTo>
                <a:cubicBezTo>
                  <a:pt x="320280" y="189208"/>
                  <a:pt x="320639" y="190647"/>
                  <a:pt x="320999" y="191726"/>
                </a:cubicBezTo>
                <a:lnTo>
                  <a:pt x="360899" y="191726"/>
                </a:lnTo>
                <a:cubicBezTo>
                  <a:pt x="361977" y="187769"/>
                  <a:pt x="364134" y="184531"/>
                  <a:pt x="367010" y="182014"/>
                </a:cubicBezTo>
                <a:lnTo>
                  <a:pt x="354788" y="155755"/>
                </a:lnTo>
                <a:cubicBezTo>
                  <a:pt x="347958" y="156834"/>
                  <a:pt x="341129" y="153956"/>
                  <a:pt x="336456" y="148560"/>
                </a:cubicBezTo>
                <a:close/>
                <a:moveTo>
                  <a:pt x="354429" y="118345"/>
                </a:moveTo>
                <a:lnTo>
                  <a:pt x="299791" y="144244"/>
                </a:lnTo>
                <a:lnTo>
                  <a:pt x="299791" y="153596"/>
                </a:lnTo>
                <a:lnTo>
                  <a:pt x="336096" y="136690"/>
                </a:lnTo>
                <a:cubicBezTo>
                  <a:pt x="337534" y="135971"/>
                  <a:pt x="338972" y="135611"/>
                  <a:pt x="340410" y="136330"/>
                </a:cubicBezTo>
                <a:cubicBezTo>
                  <a:pt x="341847" y="136690"/>
                  <a:pt x="342926" y="137769"/>
                  <a:pt x="343645" y="139208"/>
                </a:cubicBezTo>
                <a:cubicBezTo>
                  <a:pt x="345802" y="143884"/>
                  <a:pt x="350834" y="146042"/>
                  <a:pt x="355147" y="143884"/>
                </a:cubicBezTo>
                <a:cubicBezTo>
                  <a:pt x="358023" y="142445"/>
                  <a:pt x="361258" y="143884"/>
                  <a:pt x="362696" y="146762"/>
                </a:cubicBezTo>
                <a:lnTo>
                  <a:pt x="379231" y="181654"/>
                </a:lnTo>
                <a:cubicBezTo>
                  <a:pt x="379591" y="182733"/>
                  <a:pt x="379591" y="184172"/>
                  <a:pt x="379231" y="185611"/>
                </a:cubicBezTo>
                <a:cubicBezTo>
                  <a:pt x="378872" y="187049"/>
                  <a:pt x="377794" y="188129"/>
                  <a:pt x="376356" y="188848"/>
                </a:cubicBezTo>
                <a:cubicBezTo>
                  <a:pt x="375277" y="189567"/>
                  <a:pt x="374199" y="190287"/>
                  <a:pt x="373121" y="191726"/>
                </a:cubicBezTo>
                <a:lnTo>
                  <a:pt x="390375" y="191726"/>
                </a:lnTo>
                <a:lnTo>
                  <a:pt x="355866" y="118704"/>
                </a:lnTo>
                <a:cubicBezTo>
                  <a:pt x="355507" y="118345"/>
                  <a:pt x="354788" y="117985"/>
                  <a:pt x="354429" y="118345"/>
                </a:cubicBezTo>
                <a:close/>
                <a:moveTo>
                  <a:pt x="243394" y="117680"/>
                </a:moveTo>
                <a:cubicBezTo>
                  <a:pt x="241229" y="117680"/>
                  <a:pt x="239786" y="119141"/>
                  <a:pt x="239786" y="120967"/>
                </a:cubicBezTo>
                <a:lnTo>
                  <a:pt x="239786" y="127539"/>
                </a:lnTo>
                <a:cubicBezTo>
                  <a:pt x="239786" y="129729"/>
                  <a:pt x="241229" y="131190"/>
                  <a:pt x="243394" y="131190"/>
                </a:cubicBezTo>
                <a:lnTo>
                  <a:pt x="261073" y="131190"/>
                </a:lnTo>
                <a:cubicBezTo>
                  <a:pt x="262877" y="131190"/>
                  <a:pt x="264320" y="129729"/>
                  <a:pt x="264320" y="127539"/>
                </a:cubicBezTo>
                <a:lnTo>
                  <a:pt x="264320" y="120967"/>
                </a:lnTo>
                <a:cubicBezTo>
                  <a:pt x="264320" y="119141"/>
                  <a:pt x="262877" y="117680"/>
                  <a:pt x="261073" y="117680"/>
                </a:cubicBezTo>
                <a:close/>
                <a:moveTo>
                  <a:pt x="183069" y="117680"/>
                </a:moveTo>
                <a:cubicBezTo>
                  <a:pt x="181265" y="117680"/>
                  <a:pt x="179461" y="119141"/>
                  <a:pt x="179461" y="120967"/>
                </a:cubicBezTo>
                <a:lnTo>
                  <a:pt x="179461" y="127539"/>
                </a:lnTo>
                <a:cubicBezTo>
                  <a:pt x="179461" y="129729"/>
                  <a:pt x="181265" y="131190"/>
                  <a:pt x="183069" y="131190"/>
                </a:cubicBezTo>
                <a:lnTo>
                  <a:pt x="200748" y="131190"/>
                </a:lnTo>
                <a:cubicBezTo>
                  <a:pt x="202552" y="131190"/>
                  <a:pt x="204356" y="129729"/>
                  <a:pt x="204356" y="127539"/>
                </a:cubicBezTo>
                <a:lnTo>
                  <a:pt x="204356" y="120967"/>
                </a:lnTo>
                <a:cubicBezTo>
                  <a:pt x="204356" y="119141"/>
                  <a:pt x="202552" y="117680"/>
                  <a:pt x="200748" y="117680"/>
                </a:cubicBezTo>
                <a:close/>
                <a:moveTo>
                  <a:pt x="122383" y="117680"/>
                </a:moveTo>
                <a:cubicBezTo>
                  <a:pt x="120579" y="117680"/>
                  <a:pt x="119135" y="119141"/>
                  <a:pt x="119135" y="120967"/>
                </a:cubicBezTo>
                <a:lnTo>
                  <a:pt x="119135" y="127539"/>
                </a:lnTo>
                <a:cubicBezTo>
                  <a:pt x="119135" y="129729"/>
                  <a:pt x="120579" y="131190"/>
                  <a:pt x="122383" y="131190"/>
                </a:cubicBezTo>
                <a:lnTo>
                  <a:pt x="140422" y="131190"/>
                </a:lnTo>
                <a:cubicBezTo>
                  <a:pt x="142226" y="131190"/>
                  <a:pt x="143670" y="129729"/>
                  <a:pt x="143670" y="127539"/>
                </a:cubicBezTo>
                <a:lnTo>
                  <a:pt x="143670" y="120967"/>
                </a:lnTo>
                <a:cubicBezTo>
                  <a:pt x="143670" y="119141"/>
                  <a:pt x="142226" y="117680"/>
                  <a:pt x="140422" y="117680"/>
                </a:cubicBezTo>
                <a:close/>
                <a:moveTo>
                  <a:pt x="243394" y="106362"/>
                </a:moveTo>
                <a:lnTo>
                  <a:pt x="261073" y="106362"/>
                </a:lnTo>
                <a:cubicBezTo>
                  <a:pt x="269371" y="106362"/>
                  <a:pt x="275865" y="112934"/>
                  <a:pt x="275865" y="120967"/>
                </a:cubicBezTo>
                <a:lnTo>
                  <a:pt x="275865" y="127539"/>
                </a:lnTo>
                <a:cubicBezTo>
                  <a:pt x="275865" y="135936"/>
                  <a:pt x="269371" y="142509"/>
                  <a:pt x="261073" y="142509"/>
                </a:cubicBezTo>
                <a:lnTo>
                  <a:pt x="243394" y="142509"/>
                </a:lnTo>
                <a:cubicBezTo>
                  <a:pt x="235096" y="142509"/>
                  <a:pt x="228601" y="135936"/>
                  <a:pt x="228601" y="127539"/>
                </a:cubicBezTo>
                <a:lnTo>
                  <a:pt x="228601" y="120967"/>
                </a:lnTo>
                <a:cubicBezTo>
                  <a:pt x="228601" y="112934"/>
                  <a:pt x="235096" y="106362"/>
                  <a:pt x="243394" y="106362"/>
                </a:cubicBezTo>
                <a:close/>
                <a:moveTo>
                  <a:pt x="183069" y="106362"/>
                </a:moveTo>
                <a:lnTo>
                  <a:pt x="200748" y="106362"/>
                </a:lnTo>
                <a:cubicBezTo>
                  <a:pt x="209046" y="106362"/>
                  <a:pt x="215540" y="112934"/>
                  <a:pt x="215540" y="120967"/>
                </a:cubicBezTo>
                <a:lnTo>
                  <a:pt x="215540" y="127539"/>
                </a:lnTo>
                <a:cubicBezTo>
                  <a:pt x="215540" y="135936"/>
                  <a:pt x="209046" y="142509"/>
                  <a:pt x="200748" y="142509"/>
                </a:cubicBezTo>
                <a:lnTo>
                  <a:pt x="183069" y="142509"/>
                </a:lnTo>
                <a:cubicBezTo>
                  <a:pt x="175131" y="142509"/>
                  <a:pt x="168276" y="135936"/>
                  <a:pt x="168276" y="127539"/>
                </a:cubicBezTo>
                <a:lnTo>
                  <a:pt x="168276" y="120967"/>
                </a:lnTo>
                <a:cubicBezTo>
                  <a:pt x="168276" y="112934"/>
                  <a:pt x="175131" y="106362"/>
                  <a:pt x="183069" y="106362"/>
                </a:cubicBezTo>
                <a:close/>
                <a:moveTo>
                  <a:pt x="122383" y="106362"/>
                </a:moveTo>
                <a:lnTo>
                  <a:pt x="140422" y="106362"/>
                </a:lnTo>
                <a:cubicBezTo>
                  <a:pt x="148360" y="106362"/>
                  <a:pt x="155215" y="112934"/>
                  <a:pt x="155215" y="120967"/>
                </a:cubicBezTo>
                <a:lnTo>
                  <a:pt x="155215" y="127539"/>
                </a:lnTo>
                <a:cubicBezTo>
                  <a:pt x="155215" y="135936"/>
                  <a:pt x="148360" y="142509"/>
                  <a:pt x="140422" y="142509"/>
                </a:cubicBezTo>
                <a:lnTo>
                  <a:pt x="122383" y="142509"/>
                </a:lnTo>
                <a:cubicBezTo>
                  <a:pt x="114445" y="142509"/>
                  <a:pt x="107951" y="135936"/>
                  <a:pt x="107951" y="127539"/>
                </a:cubicBezTo>
                <a:lnTo>
                  <a:pt x="107951" y="120967"/>
                </a:lnTo>
                <a:cubicBezTo>
                  <a:pt x="107951" y="112934"/>
                  <a:pt x="114445" y="106362"/>
                  <a:pt x="122383" y="106362"/>
                </a:cubicBezTo>
                <a:close/>
                <a:moveTo>
                  <a:pt x="119062" y="33879"/>
                </a:moveTo>
                <a:lnTo>
                  <a:pt x="119062" y="72119"/>
                </a:lnTo>
                <a:lnTo>
                  <a:pt x="262809" y="72119"/>
                </a:lnTo>
                <a:lnTo>
                  <a:pt x="262809" y="33879"/>
                </a:lnTo>
                <a:close/>
                <a:moveTo>
                  <a:pt x="116911" y="22225"/>
                </a:moveTo>
                <a:lnTo>
                  <a:pt x="264960" y="22225"/>
                </a:lnTo>
                <a:cubicBezTo>
                  <a:pt x="269978" y="22225"/>
                  <a:pt x="274280" y="26595"/>
                  <a:pt x="274280" y="31694"/>
                </a:cubicBezTo>
                <a:lnTo>
                  <a:pt x="274280" y="74305"/>
                </a:lnTo>
                <a:cubicBezTo>
                  <a:pt x="274280" y="79403"/>
                  <a:pt x="269978" y="83774"/>
                  <a:pt x="264960" y="83774"/>
                </a:cubicBezTo>
                <a:lnTo>
                  <a:pt x="116911" y="83774"/>
                </a:lnTo>
                <a:cubicBezTo>
                  <a:pt x="112251" y="83774"/>
                  <a:pt x="107950" y="79403"/>
                  <a:pt x="107950" y="74305"/>
                </a:cubicBezTo>
                <a:lnTo>
                  <a:pt x="107950" y="31694"/>
                </a:lnTo>
                <a:cubicBezTo>
                  <a:pt x="107950" y="26595"/>
                  <a:pt x="112251" y="22225"/>
                  <a:pt x="116911" y="22225"/>
                </a:cubicBezTo>
                <a:close/>
                <a:moveTo>
                  <a:pt x="101368" y="11511"/>
                </a:moveTo>
                <a:cubicBezTo>
                  <a:pt x="98492" y="11511"/>
                  <a:pt x="96335" y="13669"/>
                  <a:pt x="96335" y="16187"/>
                </a:cubicBezTo>
                <a:lnTo>
                  <a:pt x="96335" y="179136"/>
                </a:lnTo>
                <a:lnTo>
                  <a:pt x="96335" y="219064"/>
                </a:lnTo>
                <a:lnTo>
                  <a:pt x="96335" y="221941"/>
                </a:lnTo>
                <a:lnTo>
                  <a:pt x="96335" y="242086"/>
                </a:lnTo>
                <a:lnTo>
                  <a:pt x="96335" y="244604"/>
                </a:lnTo>
                <a:lnTo>
                  <a:pt x="96335" y="271942"/>
                </a:lnTo>
                <a:lnTo>
                  <a:pt x="96335" y="278417"/>
                </a:lnTo>
                <a:lnTo>
                  <a:pt x="96335" y="294604"/>
                </a:lnTo>
                <a:cubicBezTo>
                  <a:pt x="96335" y="295323"/>
                  <a:pt x="96695" y="295683"/>
                  <a:pt x="96695" y="296402"/>
                </a:cubicBezTo>
                <a:lnTo>
                  <a:pt x="96695" y="296762"/>
                </a:lnTo>
                <a:cubicBezTo>
                  <a:pt x="97054" y="297122"/>
                  <a:pt x="97414" y="297481"/>
                  <a:pt x="97773" y="297841"/>
                </a:cubicBezTo>
                <a:cubicBezTo>
                  <a:pt x="98133" y="297841"/>
                  <a:pt x="98133" y="298201"/>
                  <a:pt x="98133" y="298201"/>
                </a:cubicBezTo>
                <a:cubicBezTo>
                  <a:pt x="98851" y="299280"/>
                  <a:pt x="100289" y="299639"/>
                  <a:pt x="101368" y="299639"/>
                </a:cubicBezTo>
                <a:lnTo>
                  <a:pt x="266361" y="299639"/>
                </a:lnTo>
                <a:lnTo>
                  <a:pt x="283615" y="299639"/>
                </a:lnTo>
                <a:cubicBezTo>
                  <a:pt x="286490" y="299639"/>
                  <a:pt x="288647" y="297481"/>
                  <a:pt x="288647" y="294604"/>
                </a:cubicBezTo>
                <a:lnTo>
                  <a:pt x="288647" y="16187"/>
                </a:lnTo>
                <a:cubicBezTo>
                  <a:pt x="288647" y="13669"/>
                  <a:pt x="286490" y="11511"/>
                  <a:pt x="283615" y="11511"/>
                </a:cubicBezTo>
                <a:close/>
                <a:moveTo>
                  <a:pt x="101368" y="0"/>
                </a:moveTo>
                <a:lnTo>
                  <a:pt x="283615" y="0"/>
                </a:lnTo>
                <a:cubicBezTo>
                  <a:pt x="292601" y="0"/>
                  <a:pt x="299791" y="7554"/>
                  <a:pt x="299791" y="16187"/>
                </a:cubicBezTo>
                <a:lnTo>
                  <a:pt x="299791" y="131654"/>
                </a:lnTo>
                <a:lnTo>
                  <a:pt x="349756" y="108273"/>
                </a:lnTo>
                <a:cubicBezTo>
                  <a:pt x="355866" y="105395"/>
                  <a:pt x="363056" y="107913"/>
                  <a:pt x="365931" y="114028"/>
                </a:cubicBezTo>
                <a:lnTo>
                  <a:pt x="405113" y="197121"/>
                </a:lnTo>
                <a:cubicBezTo>
                  <a:pt x="406191" y="198560"/>
                  <a:pt x="406910" y="200359"/>
                  <a:pt x="407269" y="202517"/>
                </a:cubicBezTo>
                <a:cubicBezTo>
                  <a:pt x="407629" y="203596"/>
                  <a:pt x="407629" y="205035"/>
                  <a:pt x="407629" y="206114"/>
                </a:cubicBezTo>
                <a:lnTo>
                  <a:pt x="407629" y="298560"/>
                </a:lnTo>
                <a:cubicBezTo>
                  <a:pt x="407629" y="305395"/>
                  <a:pt x="401877" y="310791"/>
                  <a:pt x="395048" y="310791"/>
                </a:cubicBezTo>
                <a:lnTo>
                  <a:pt x="283615" y="310791"/>
                </a:lnTo>
                <a:lnTo>
                  <a:pt x="266361" y="310791"/>
                </a:lnTo>
                <a:lnTo>
                  <a:pt x="101368" y="310791"/>
                </a:lnTo>
                <a:cubicBezTo>
                  <a:pt x="98851" y="310791"/>
                  <a:pt x="96335" y="310071"/>
                  <a:pt x="94178" y="308992"/>
                </a:cubicBezTo>
                <a:cubicBezTo>
                  <a:pt x="91662" y="310071"/>
                  <a:pt x="88787" y="310791"/>
                  <a:pt x="85911" y="310791"/>
                </a:cubicBezTo>
                <a:lnTo>
                  <a:pt x="20489" y="310791"/>
                </a:lnTo>
                <a:cubicBezTo>
                  <a:pt x="9346" y="310791"/>
                  <a:pt x="0" y="301438"/>
                  <a:pt x="0" y="290287"/>
                </a:cubicBezTo>
                <a:cubicBezTo>
                  <a:pt x="0" y="284532"/>
                  <a:pt x="2516" y="279136"/>
                  <a:pt x="6470" y="275179"/>
                </a:cubicBezTo>
                <a:cubicBezTo>
                  <a:pt x="2516" y="271222"/>
                  <a:pt x="0" y="266186"/>
                  <a:pt x="0" y="260071"/>
                </a:cubicBezTo>
                <a:cubicBezTo>
                  <a:pt x="0" y="254316"/>
                  <a:pt x="2516" y="248920"/>
                  <a:pt x="6470" y="245323"/>
                </a:cubicBezTo>
                <a:cubicBezTo>
                  <a:pt x="2516" y="241366"/>
                  <a:pt x="0" y="236330"/>
                  <a:pt x="0" y="230215"/>
                </a:cubicBezTo>
                <a:lnTo>
                  <a:pt x="0" y="200718"/>
                </a:lnTo>
                <a:cubicBezTo>
                  <a:pt x="0" y="185970"/>
                  <a:pt x="12221" y="173740"/>
                  <a:pt x="26959" y="173740"/>
                </a:cubicBezTo>
                <a:lnTo>
                  <a:pt x="79800" y="173740"/>
                </a:lnTo>
                <a:cubicBezTo>
                  <a:pt x="81597" y="173740"/>
                  <a:pt x="83395" y="174100"/>
                  <a:pt x="85192" y="174460"/>
                </a:cubicBezTo>
                <a:lnTo>
                  <a:pt x="85192" y="16187"/>
                </a:lnTo>
                <a:cubicBezTo>
                  <a:pt x="85192" y="7554"/>
                  <a:pt x="92381" y="0"/>
                  <a:pt x="1013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34" name="Freeform 412">
            <a:extLst>
              <a:ext uri="{FF2B5EF4-FFF2-40B4-BE49-F238E27FC236}">
                <a16:creationId xmlns:a16="http://schemas.microsoft.com/office/drawing/2014/main" id="{7481556D-3B26-7042-A35E-22E2AD4E8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22836" y="8066471"/>
            <a:ext cx="2037919" cy="1977497"/>
          </a:xfrm>
          <a:custGeom>
            <a:avLst/>
            <a:gdLst>
              <a:gd name="T0" fmla="*/ 476 w 1634"/>
              <a:gd name="T1" fmla="*/ 86 h 1589"/>
              <a:gd name="T2" fmla="*/ 1546 w 1634"/>
              <a:gd name="T3" fmla="*/ 45 h 1589"/>
              <a:gd name="T4" fmla="*/ 847 w 1634"/>
              <a:gd name="T5" fmla="*/ 618 h 1589"/>
              <a:gd name="T6" fmla="*/ 657 w 1634"/>
              <a:gd name="T7" fmla="*/ 1115 h 1589"/>
              <a:gd name="T8" fmla="*/ 308 w 1634"/>
              <a:gd name="T9" fmla="*/ 1005 h 1589"/>
              <a:gd name="T10" fmla="*/ 187 w 1634"/>
              <a:gd name="T11" fmla="*/ 626 h 1589"/>
              <a:gd name="T12" fmla="*/ 183 w 1634"/>
              <a:gd name="T13" fmla="*/ 612 h 1589"/>
              <a:gd name="T14" fmla="*/ 847 w 1634"/>
              <a:gd name="T15" fmla="*/ 618 h 1589"/>
              <a:gd name="T16" fmla="*/ 988 w 1634"/>
              <a:gd name="T17" fmla="*/ 708 h 1589"/>
              <a:gd name="T18" fmla="*/ 887 w 1634"/>
              <a:gd name="T19" fmla="*/ 645 h 1589"/>
              <a:gd name="T20" fmla="*/ 432 w 1634"/>
              <a:gd name="T21" fmla="*/ 1415 h 1589"/>
              <a:gd name="T22" fmla="*/ 602 w 1634"/>
              <a:gd name="T23" fmla="*/ 1289 h 1589"/>
              <a:gd name="T24" fmla="*/ 375 w 1634"/>
              <a:gd name="T25" fmla="*/ 1485 h 1589"/>
              <a:gd name="T26" fmla="*/ 626 w 1634"/>
              <a:gd name="T27" fmla="*/ 1460 h 1589"/>
              <a:gd name="T28" fmla="*/ 389 w 1634"/>
              <a:gd name="T29" fmla="*/ 1177 h 1589"/>
              <a:gd name="T30" fmla="*/ 644 w 1634"/>
              <a:gd name="T31" fmla="*/ 1177 h 1589"/>
              <a:gd name="T32" fmla="*/ 456 w 1634"/>
              <a:gd name="T33" fmla="*/ 1244 h 1589"/>
              <a:gd name="T34" fmla="*/ 624 w 1634"/>
              <a:gd name="T35" fmla="*/ 1224 h 1589"/>
              <a:gd name="T36" fmla="*/ 46 w 1634"/>
              <a:gd name="T37" fmla="*/ 673 h 1589"/>
              <a:gd name="T38" fmla="*/ 246 w 1634"/>
              <a:gd name="T39" fmla="*/ 976 h 1589"/>
              <a:gd name="T40" fmla="*/ 1633 w 1634"/>
              <a:gd name="T41" fmla="*/ 86 h 1589"/>
              <a:gd name="T42" fmla="*/ 519 w 1634"/>
              <a:gd name="T43" fmla="*/ 0 h 1589"/>
              <a:gd name="T44" fmla="*/ 516 w 1634"/>
              <a:gd name="T45" fmla="*/ 514 h 1589"/>
              <a:gd name="T46" fmla="*/ 130 w 1634"/>
              <a:gd name="T47" fmla="*/ 537 h 1589"/>
              <a:gd name="T48" fmla="*/ 0 w 1634"/>
              <a:gd name="T49" fmla="*/ 673 h 1589"/>
              <a:gd name="T50" fmla="*/ 269 w 1634"/>
              <a:gd name="T51" fmla="*/ 1026 h 1589"/>
              <a:gd name="T52" fmla="*/ 387 w 1634"/>
              <a:gd name="T53" fmla="*/ 1265 h 1589"/>
              <a:gd name="T54" fmla="*/ 387 w 1634"/>
              <a:gd name="T55" fmla="*/ 1419 h 1589"/>
              <a:gd name="T56" fmla="*/ 281 w 1634"/>
              <a:gd name="T57" fmla="*/ 1544 h 1589"/>
              <a:gd name="T58" fmla="*/ 323 w 1634"/>
              <a:gd name="T59" fmla="*/ 1588 h 1589"/>
              <a:gd name="T60" fmla="*/ 775 w 1634"/>
              <a:gd name="T61" fmla="*/ 1566 h 1589"/>
              <a:gd name="T62" fmla="*/ 701 w 1634"/>
              <a:gd name="T63" fmla="*/ 1470 h 1589"/>
              <a:gd name="T64" fmla="*/ 647 w 1634"/>
              <a:gd name="T65" fmla="*/ 1266 h 1589"/>
              <a:gd name="T66" fmla="*/ 689 w 1634"/>
              <a:gd name="T67" fmla="*/ 1146 h 1589"/>
              <a:gd name="T68" fmla="*/ 1032 w 1634"/>
              <a:gd name="T69" fmla="*/ 708 h 1589"/>
              <a:gd name="T70" fmla="*/ 896 w 1634"/>
              <a:gd name="T71" fmla="*/ 600 h 1589"/>
              <a:gd name="T72" fmla="*/ 881 w 1634"/>
              <a:gd name="T73" fmla="*/ 514 h 1589"/>
              <a:gd name="T74" fmla="*/ 1045 w 1634"/>
              <a:gd name="T75" fmla="*/ 581 h 1589"/>
              <a:gd name="T76" fmla="*/ 1330 w 1634"/>
              <a:gd name="T77" fmla="*/ 328 h 1589"/>
              <a:gd name="T78" fmla="*/ 1352 w 1634"/>
              <a:gd name="T79" fmla="*/ 398 h 1589"/>
              <a:gd name="T80" fmla="*/ 1352 w 1634"/>
              <a:gd name="T81" fmla="*/ 257 h 1589"/>
              <a:gd name="T82" fmla="*/ 1238 w 1634"/>
              <a:gd name="T83" fmla="*/ 280 h 1589"/>
              <a:gd name="T84" fmla="*/ 922 w 1634"/>
              <a:gd name="T85" fmla="*/ 393 h 1589"/>
              <a:gd name="T86" fmla="*/ 561 w 1634"/>
              <a:gd name="T87" fmla="*/ 514 h 1589"/>
              <a:gd name="T88" fmla="*/ 1504 w 1634"/>
              <a:gd name="T89" fmla="*/ 722 h 1589"/>
              <a:gd name="T90" fmla="*/ 1073 w 1634"/>
              <a:gd name="T91" fmla="*/ 794 h 1589"/>
              <a:gd name="T92" fmla="*/ 1455 w 1634"/>
              <a:gd name="T93" fmla="*/ 817 h 1589"/>
              <a:gd name="T94" fmla="*/ 1633 w 1634"/>
              <a:gd name="T95" fmla="*/ 86 h 1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634" h="1589">
                <a:moveTo>
                  <a:pt x="1546" y="128"/>
                </a:moveTo>
                <a:lnTo>
                  <a:pt x="519" y="128"/>
                </a:lnTo>
                <a:lnTo>
                  <a:pt x="519" y="128"/>
                </a:lnTo>
                <a:cubicBezTo>
                  <a:pt x="495" y="128"/>
                  <a:pt x="476" y="110"/>
                  <a:pt x="476" y="86"/>
                </a:cubicBezTo>
                <a:lnTo>
                  <a:pt x="476" y="86"/>
                </a:lnTo>
                <a:cubicBezTo>
                  <a:pt x="476" y="64"/>
                  <a:pt x="495" y="45"/>
                  <a:pt x="519" y="45"/>
                </a:cubicBezTo>
                <a:lnTo>
                  <a:pt x="1546" y="45"/>
                </a:lnTo>
                <a:lnTo>
                  <a:pt x="1546" y="45"/>
                </a:lnTo>
                <a:cubicBezTo>
                  <a:pt x="1569" y="45"/>
                  <a:pt x="1588" y="64"/>
                  <a:pt x="1588" y="86"/>
                </a:cubicBezTo>
                <a:lnTo>
                  <a:pt x="1588" y="86"/>
                </a:lnTo>
                <a:cubicBezTo>
                  <a:pt x="1588" y="110"/>
                  <a:pt x="1569" y="128"/>
                  <a:pt x="1546" y="128"/>
                </a:cubicBezTo>
                <a:close/>
                <a:moveTo>
                  <a:pt x="847" y="618"/>
                </a:moveTo>
                <a:lnTo>
                  <a:pt x="847" y="618"/>
                </a:lnTo>
                <a:lnTo>
                  <a:pt x="847" y="618"/>
                </a:lnTo>
                <a:lnTo>
                  <a:pt x="847" y="618"/>
                </a:lnTo>
                <a:cubicBezTo>
                  <a:pt x="818" y="760"/>
                  <a:pt x="738" y="1019"/>
                  <a:pt x="657" y="1115"/>
                </a:cubicBezTo>
                <a:lnTo>
                  <a:pt x="376" y="1115"/>
                </a:lnTo>
                <a:lnTo>
                  <a:pt x="376" y="1115"/>
                </a:lnTo>
                <a:cubicBezTo>
                  <a:pt x="353" y="1089"/>
                  <a:pt x="330" y="1051"/>
                  <a:pt x="308" y="1005"/>
                </a:cubicBezTo>
                <a:lnTo>
                  <a:pt x="308" y="1005"/>
                </a:lnTo>
                <a:cubicBezTo>
                  <a:pt x="308" y="1000"/>
                  <a:pt x="305" y="995"/>
                  <a:pt x="302" y="990"/>
                </a:cubicBezTo>
                <a:lnTo>
                  <a:pt x="302" y="990"/>
                </a:lnTo>
                <a:cubicBezTo>
                  <a:pt x="249" y="877"/>
                  <a:pt x="206" y="727"/>
                  <a:pt x="187" y="626"/>
                </a:cubicBezTo>
                <a:lnTo>
                  <a:pt x="187" y="626"/>
                </a:lnTo>
                <a:cubicBezTo>
                  <a:pt x="187" y="625"/>
                  <a:pt x="187" y="624"/>
                  <a:pt x="187" y="623"/>
                </a:cubicBezTo>
                <a:lnTo>
                  <a:pt x="187" y="623"/>
                </a:lnTo>
                <a:cubicBezTo>
                  <a:pt x="187" y="619"/>
                  <a:pt x="185" y="615"/>
                  <a:pt x="183" y="612"/>
                </a:cubicBezTo>
                <a:lnTo>
                  <a:pt x="183" y="612"/>
                </a:lnTo>
                <a:cubicBezTo>
                  <a:pt x="180" y="592"/>
                  <a:pt x="177" y="574"/>
                  <a:pt x="176" y="560"/>
                </a:cubicBezTo>
                <a:lnTo>
                  <a:pt x="857" y="560"/>
                </a:lnTo>
                <a:lnTo>
                  <a:pt x="857" y="560"/>
                </a:lnTo>
                <a:cubicBezTo>
                  <a:pt x="855" y="575"/>
                  <a:pt x="852" y="595"/>
                  <a:pt x="847" y="618"/>
                </a:cubicBezTo>
                <a:close/>
                <a:moveTo>
                  <a:pt x="960" y="645"/>
                </a:moveTo>
                <a:lnTo>
                  <a:pt x="960" y="645"/>
                </a:lnTo>
                <a:cubicBezTo>
                  <a:pt x="975" y="645"/>
                  <a:pt x="988" y="657"/>
                  <a:pt x="988" y="673"/>
                </a:cubicBezTo>
                <a:lnTo>
                  <a:pt x="988" y="708"/>
                </a:lnTo>
                <a:lnTo>
                  <a:pt x="988" y="708"/>
                </a:lnTo>
                <a:cubicBezTo>
                  <a:pt x="988" y="835"/>
                  <a:pt x="902" y="944"/>
                  <a:pt x="783" y="976"/>
                </a:cubicBezTo>
                <a:lnTo>
                  <a:pt x="783" y="976"/>
                </a:lnTo>
                <a:cubicBezTo>
                  <a:pt x="829" y="867"/>
                  <a:pt x="866" y="738"/>
                  <a:pt x="887" y="645"/>
                </a:cubicBezTo>
                <a:lnTo>
                  <a:pt x="960" y="645"/>
                </a:lnTo>
                <a:close/>
                <a:moveTo>
                  <a:pt x="602" y="1289"/>
                </a:moveTo>
                <a:lnTo>
                  <a:pt x="602" y="1415"/>
                </a:lnTo>
                <a:lnTo>
                  <a:pt x="432" y="1415"/>
                </a:lnTo>
                <a:lnTo>
                  <a:pt x="432" y="1289"/>
                </a:lnTo>
                <a:lnTo>
                  <a:pt x="456" y="1289"/>
                </a:lnTo>
                <a:lnTo>
                  <a:pt x="577" y="1289"/>
                </a:lnTo>
                <a:lnTo>
                  <a:pt x="602" y="1289"/>
                </a:lnTo>
                <a:close/>
                <a:moveTo>
                  <a:pt x="659" y="1485"/>
                </a:moveTo>
                <a:lnTo>
                  <a:pt x="679" y="1544"/>
                </a:lnTo>
                <a:lnTo>
                  <a:pt x="355" y="1544"/>
                </a:lnTo>
                <a:lnTo>
                  <a:pt x="375" y="1485"/>
                </a:lnTo>
                <a:lnTo>
                  <a:pt x="375" y="1485"/>
                </a:lnTo>
                <a:cubicBezTo>
                  <a:pt x="380" y="1470"/>
                  <a:pt x="393" y="1460"/>
                  <a:pt x="408" y="1460"/>
                </a:cubicBezTo>
                <a:lnTo>
                  <a:pt x="626" y="1460"/>
                </a:lnTo>
                <a:lnTo>
                  <a:pt x="626" y="1460"/>
                </a:lnTo>
                <a:cubicBezTo>
                  <a:pt x="640" y="1460"/>
                  <a:pt x="654" y="1470"/>
                  <a:pt x="659" y="1485"/>
                </a:cubicBezTo>
                <a:close/>
                <a:moveTo>
                  <a:pt x="390" y="1179"/>
                </a:moveTo>
                <a:lnTo>
                  <a:pt x="390" y="1179"/>
                </a:lnTo>
                <a:cubicBezTo>
                  <a:pt x="390" y="1179"/>
                  <a:pt x="389" y="1178"/>
                  <a:pt x="389" y="1177"/>
                </a:cubicBezTo>
                <a:lnTo>
                  <a:pt x="389" y="1161"/>
                </a:lnTo>
                <a:lnTo>
                  <a:pt x="644" y="1161"/>
                </a:lnTo>
                <a:lnTo>
                  <a:pt x="644" y="1177"/>
                </a:lnTo>
                <a:lnTo>
                  <a:pt x="644" y="1177"/>
                </a:lnTo>
                <a:cubicBezTo>
                  <a:pt x="644" y="1178"/>
                  <a:pt x="644" y="1179"/>
                  <a:pt x="644" y="1179"/>
                </a:cubicBezTo>
                <a:lnTo>
                  <a:pt x="390" y="1179"/>
                </a:lnTo>
                <a:close/>
                <a:moveTo>
                  <a:pt x="577" y="1244"/>
                </a:moveTo>
                <a:lnTo>
                  <a:pt x="456" y="1244"/>
                </a:lnTo>
                <a:lnTo>
                  <a:pt x="456" y="1244"/>
                </a:lnTo>
                <a:cubicBezTo>
                  <a:pt x="438" y="1244"/>
                  <a:pt x="421" y="1236"/>
                  <a:pt x="409" y="1224"/>
                </a:cubicBezTo>
                <a:lnTo>
                  <a:pt x="624" y="1224"/>
                </a:lnTo>
                <a:lnTo>
                  <a:pt x="624" y="1224"/>
                </a:lnTo>
                <a:cubicBezTo>
                  <a:pt x="612" y="1236"/>
                  <a:pt x="596" y="1244"/>
                  <a:pt x="577" y="1244"/>
                </a:cubicBezTo>
                <a:lnTo>
                  <a:pt x="46" y="708"/>
                </a:lnTo>
                <a:lnTo>
                  <a:pt x="46" y="673"/>
                </a:lnTo>
                <a:lnTo>
                  <a:pt x="46" y="673"/>
                </a:lnTo>
                <a:cubicBezTo>
                  <a:pt x="46" y="657"/>
                  <a:pt x="58" y="645"/>
                  <a:pt x="73" y="645"/>
                </a:cubicBezTo>
                <a:lnTo>
                  <a:pt x="144" y="645"/>
                </a:lnTo>
                <a:lnTo>
                  <a:pt x="144" y="645"/>
                </a:lnTo>
                <a:cubicBezTo>
                  <a:pt x="164" y="740"/>
                  <a:pt x="201" y="868"/>
                  <a:pt x="246" y="976"/>
                </a:cubicBezTo>
                <a:lnTo>
                  <a:pt x="246" y="976"/>
                </a:lnTo>
                <a:cubicBezTo>
                  <a:pt x="130" y="942"/>
                  <a:pt x="46" y="834"/>
                  <a:pt x="46" y="708"/>
                </a:cubicBezTo>
                <a:lnTo>
                  <a:pt x="577" y="1244"/>
                </a:lnTo>
                <a:close/>
                <a:moveTo>
                  <a:pt x="1633" y="86"/>
                </a:moveTo>
                <a:lnTo>
                  <a:pt x="1633" y="86"/>
                </a:lnTo>
                <a:cubicBezTo>
                  <a:pt x="1633" y="39"/>
                  <a:pt x="1594" y="0"/>
                  <a:pt x="1546" y="0"/>
                </a:cubicBezTo>
                <a:lnTo>
                  <a:pt x="519" y="0"/>
                </a:lnTo>
                <a:lnTo>
                  <a:pt x="519" y="0"/>
                </a:lnTo>
                <a:cubicBezTo>
                  <a:pt x="471" y="0"/>
                  <a:pt x="432" y="39"/>
                  <a:pt x="432" y="86"/>
                </a:cubicBezTo>
                <a:lnTo>
                  <a:pt x="432" y="86"/>
                </a:lnTo>
                <a:cubicBezTo>
                  <a:pt x="432" y="133"/>
                  <a:pt x="469" y="172"/>
                  <a:pt x="516" y="173"/>
                </a:cubicBezTo>
                <a:lnTo>
                  <a:pt x="516" y="514"/>
                </a:lnTo>
                <a:lnTo>
                  <a:pt x="152" y="514"/>
                </a:lnTo>
                <a:lnTo>
                  <a:pt x="152" y="514"/>
                </a:lnTo>
                <a:cubicBezTo>
                  <a:pt x="139" y="514"/>
                  <a:pt x="130" y="525"/>
                  <a:pt x="130" y="537"/>
                </a:cubicBezTo>
                <a:lnTo>
                  <a:pt x="130" y="537"/>
                </a:lnTo>
                <a:cubicBezTo>
                  <a:pt x="130" y="552"/>
                  <a:pt x="132" y="574"/>
                  <a:pt x="136" y="600"/>
                </a:cubicBezTo>
                <a:lnTo>
                  <a:pt x="73" y="600"/>
                </a:lnTo>
                <a:lnTo>
                  <a:pt x="73" y="600"/>
                </a:lnTo>
                <a:cubicBezTo>
                  <a:pt x="33" y="600"/>
                  <a:pt x="0" y="633"/>
                  <a:pt x="0" y="673"/>
                </a:cubicBezTo>
                <a:lnTo>
                  <a:pt x="0" y="708"/>
                </a:lnTo>
                <a:lnTo>
                  <a:pt x="0" y="708"/>
                </a:lnTo>
                <a:cubicBezTo>
                  <a:pt x="0" y="867"/>
                  <a:pt x="115" y="1001"/>
                  <a:pt x="269" y="1026"/>
                </a:cubicBezTo>
                <a:lnTo>
                  <a:pt x="269" y="1026"/>
                </a:lnTo>
                <a:cubicBezTo>
                  <a:pt x="293" y="1076"/>
                  <a:pt x="319" y="1118"/>
                  <a:pt x="344" y="1146"/>
                </a:cubicBezTo>
                <a:lnTo>
                  <a:pt x="344" y="1177"/>
                </a:lnTo>
                <a:lnTo>
                  <a:pt x="344" y="1177"/>
                </a:lnTo>
                <a:cubicBezTo>
                  <a:pt x="344" y="1212"/>
                  <a:pt x="361" y="1244"/>
                  <a:pt x="387" y="1265"/>
                </a:cubicBezTo>
                <a:lnTo>
                  <a:pt x="387" y="1265"/>
                </a:lnTo>
                <a:lnTo>
                  <a:pt x="387" y="1266"/>
                </a:lnTo>
                <a:lnTo>
                  <a:pt x="387" y="1419"/>
                </a:lnTo>
                <a:lnTo>
                  <a:pt x="387" y="1419"/>
                </a:lnTo>
                <a:cubicBezTo>
                  <a:pt x="361" y="1426"/>
                  <a:pt x="341" y="1445"/>
                  <a:pt x="332" y="1470"/>
                </a:cubicBezTo>
                <a:lnTo>
                  <a:pt x="308" y="1544"/>
                </a:lnTo>
                <a:lnTo>
                  <a:pt x="281" y="1544"/>
                </a:lnTo>
                <a:lnTo>
                  <a:pt x="281" y="1544"/>
                </a:lnTo>
                <a:cubicBezTo>
                  <a:pt x="268" y="1544"/>
                  <a:pt x="258" y="1553"/>
                  <a:pt x="258" y="1566"/>
                </a:cubicBezTo>
                <a:lnTo>
                  <a:pt x="258" y="1566"/>
                </a:lnTo>
                <a:cubicBezTo>
                  <a:pt x="258" y="1579"/>
                  <a:pt x="268" y="1588"/>
                  <a:pt x="281" y="1588"/>
                </a:cubicBezTo>
                <a:lnTo>
                  <a:pt x="323" y="1588"/>
                </a:lnTo>
                <a:lnTo>
                  <a:pt x="710" y="1588"/>
                </a:lnTo>
                <a:lnTo>
                  <a:pt x="753" y="1588"/>
                </a:lnTo>
                <a:lnTo>
                  <a:pt x="753" y="1588"/>
                </a:lnTo>
                <a:cubicBezTo>
                  <a:pt x="765" y="1588"/>
                  <a:pt x="775" y="1579"/>
                  <a:pt x="775" y="1566"/>
                </a:cubicBezTo>
                <a:lnTo>
                  <a:pt x="775" y="1566"/>
                </a:lnTo>
                <a:cubicBezTo>
                  <a:pt x="775" y="1553"/>
                  <a:pt x="765" y="1544"/>
                  <a:pt x="753" y="1544"/>
                </a:cubicBezTo>
                <a:lnTo>
                  <a:pt x="726" y="1544"/>
                </a:lnTo>
                <a:lnTo>
                  <a:pt x="701" y="1470"/>
                </a:lnTo>
                <a:lnTo>
                  <a:pt x="701" y="1470"/>
                </a:lnTo>
                <a:cubicBezTo>
                  <a:pt x="693" y="1445"/>
                  <a:pt x="672" y="1426"/>
                  <a:pt x="647" y="1419"/>
                </a:cubicBezTo>
                <a:lnTo>
                  <a:pt x="647" y="1266"/>
                </a:lnTo>
                <a:lnTo>
                  <a:pt x="647" y="1266"/>
                </a:lnTo>
                <a:lnTo>
                  <a:pt x="647" y="1265"/>
                </a:lnTo>
                <a:lnTo>
                  <a:pt x="647" y="1265"/>
                </a:lnTo>
                <a:cubicBezTo>
                  <a:pt x="673" y="1244"/>
                  <a:pt x="689" y="1212"/>
                  <a:pt x="689" y="1177"/>
                </a:cubicBezTo>
                <a:lnTo>
                  <a:pt x="689" y="1146"/>
                </a:lnTo>
                <a:lnTo>
                  <a:pt x="689" y="1146"/>
                </a:lnTo>
                <a:cubicBezTo>
                  <a:pt x="714" y="1117"/>
                  <a:pt x="738" y="1076"/>
                  <a:pt x="761" y="1027"/>
                </a:cubicBezTo>
                <a:lnTo>
                  <a:pt x="761" y="1027"/>
                </a:lnTo>
                <a:cubicBezTo>
                  <a:pt x="917" y="1002"/>
                  <a:pt x="1032" y="867"/>
                  <a:pt x="1032" y="708"/>
                </a:cubicBezTo>
                <a:lnTo>
                  <a:pt x="1032" y="673"/>
                </a:lnTo>
                <a:lnTo>
                  <a:pt x="1032" y="673"/>
                </a:lnTo>
                <a:cubicBezTo>
                  <a:pt x="1032" y="633"/>
                  <a:pt x="1000" y="600"/>
                  <a:pt x="960" y="600"/>
                </a:cubicBezTo>
                <a:lnTo>
                  <a:pt x="896" y="600"/>
                </a:lnTo>
                <a:lnTo>
                  <a:pt x="896" y="600"/>
                </a:lnTo>
                <a:cubicBezTo>
                  <a:pt x="901" y="573"/>
                  <a:pt x="904" y="551"/>
                  <a:pt x="904" y="537"/>
                </a:cubicBezTo>
                <a:lnTo>
                  <a:pt x="904" y="537"/>
                </a:lnTo>
                <a:cubicBezTo>
                  <a:pt x="904" y="525"/>
                  <a:pt x="894" y="514"/>
                  <a:pt x="881" y="514"/>
                </a:cubicBezTo>
                <a:lnTo>
                  <a:pt x="833" y="514"/>
                </a:lnTo>
                <a:lnTo>
                  <a:pt x="906" y="441"/>
                </a:lnTo>
                <a:lnTo>
                  <a:pt x="1045" y="581"/>
                </a:lnTo>
                <a:lnTo>
                  <a:pt x="1045" y="581"/>
                </a:lnTo>
                <a:cubicBezTo>
                  <a:pt x="1049" y="585"/>
                  <a:pt x="1055" y="587"/>
                  <a:pt x="1061" y="587"/>
                </a:cubicBezTo>
                <a:lnTo>
                  <a:pt x="1061" y="587"/>
                </a:lnTo>
                <a:cubicBezTo>
                  <a:pt x="1067" y="587"/>
                  <a:pt x="1072" y="585"/>
                  <a:pt x="1077" y="581"/>
                </a:cubicBezTo>
                <a:lnTo>
                  <a:pt x="1330" y="328"/>
                </a:lnTo>
                <a:lnTo>
                  <a:pt x="1330" y="375"/>
                </a:lnTo>
                <a:lnTo>
                  <a:pt x="1330" y="375"/>
                </a:lnTo>
                <a:cubicBezTo>
                  <a:pt x="1330" y="388"/>
                  <a:pt x="1339" y="398"/>
                  <a:pt x="1352" y="398"/>
                </a:cubicBezTo>
                <a:lnTo>
                  <a:pt x="1352" y="398"/>
                </a:lnTo>
                <a:cubicBezTo>
                  <a:pt x="1364" y="398"/>
                  <a:pt x="1374" y="388"/>
                  <a:pt x="1374" y="375"/>
                </a:cubicBezTo>
                <a:lnTo>
                  <a:pt x="1374" y="280"/>
                </a:lnTo>
                <a:lnTo>
                  <a:pt x="1374" y="280"/>
                </a:lnTo>
                <a:cubicBezTo>
                  <a:pt x="1374" y="267"/>
                  <a:pt x="1364" y="257"/>
                  <a:pt x="1352" y="257"/>
                </a:cubicBezTo>
                <a:lnTo>
                  <a:pt x="1260" y="257"/>
                </a:lnTo>
                <a:lnTo>
                  <a:pt x="1260" y="257"/>
                </a:lnTo>
                <a:cubicBezTo>
                  <a:pt x="1247" y="257"/>
                  <a:pt x="1238" y="267"/>
                  <a:pt x="1238" y="280"/>
                </a:cubicBezTo>
                <a:lnTo>
                  <a:pt x="1238" y="280"/>
                </a:lnTo>
                <a:cubicBezTo>
                  <a:pt x="1238" y="292"/>
                  <a:pt x="1247" y="302"/>
                  <a:pt x="1260" y="302"/>
                </a:cubicBezTo>
                <a:lnTo>
                  <a:pt x="1292" y="302"/>
                </a:lnTo>
                <a:lnTo>
                  <a:pt x="1061" y="533"/>
                </a:lnTo>
                <a:lnTo>
                  <a:pt x="922" y="393"/>
                </a:lnTo>
                <a:lnTo>
                  <a:pt x="922" y="393"/>
                </a:lnTo>
                <a:cubicBezTo>
                  <a:pt x="913" y="385"/>
                  <a:pt x="898" y="385"/>
                  <a:pt x="890" y="393"/>
                </a:cubicBezTo>
                <a:lnTo>
                  <a:pt x="769" y="514"/>
                </a:lnTo>
                <a:lnTo>
                  <a:pt x="561" y="514"/>
                </a:lnTo>
                <a:lnTo>
                  <a:pt x="561" y="173"/>
                </a:lnTo>
                <a:lnTo>
                  <a:pt x="1504" y="173"/>
                </a:lnTo>
                <a:lnTo>
                  <a:pt x="1504" y="722"/>
                </a:lnTo>
                <a:lnTo>
                  <a:pt x="1504" y="722"/>
                </a:lnTo>
                <a:cubicBezTo>
                  <a:pt x="1504" y="750"/>
                  <a:pt x="1482" y="772"/>
                  <a:pt x="1455" y="772"/>
                </a:cubicBezTo>
                <a:lnTo>
                  <a:pt x="1096" y="772"/>
                </a:lnTo>
                <a:lnTo>
                  <a:pt x="1096" y="772"/>
                </a:lnTo>
                <a:cubicBezTo>
                  <a:pt x="1083" y="772"/>
                  <a:pt x="1073" y="782"/>
                  <a:pt x="1073" y="794"/>
                </a:cubicBezTo>
                <a:lnTo>
                  <a:pt x="1073" y="794"/>
                </a:lnTo>
                <a:cubicBezTo>
                  <a:pt x="1073" y="807"/>
                  <a:pt x="1083" y="817"/>
                  <a:pt x="1096" y="817"/>
                </a:cubicBezTo>
                <a:lnTo>
                  <a:pt x="1455" y="817"/>
                </a:lnTo>
                <a:lnTo>
                  <a:pt x="1455" y="817"/>
                </a:lnTo>
                <a:cubicBezTo>
                  <a:pt x="1507" y="817"/>
                  <a:pt x="1549" y="774"/>
                  <a:pt x="1549" y="722"/>
                </a:cubicBezTo>
                <a:lnTo>
                  <a:pt x="1549" y="173"/>
                </a:lnTo>
                <a:lnTo>
                  <a:pt x="1549" y="173"/>
                </a:lnTo>
                <a:cubicBezTo>
                  <a:pt x="1595" y="172"/>
                  <a:pt x="1633" y="133"/>
                  <a:pt x="1633" y="8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3344E8-6787-3043-8D50-56717A070EBE}"/>
              </a:ext>
            </a:extLst>
          </p:cNvPr>
          <p:cNvSpPr txBox="1"/>
          <p:nvPr/>
        </p:nvSpPr>
        <p:spPr>
          <a:xfrm>
            <a:off x="7853819" y="693361"/>
            <a:ext cx="8648521" cy="123110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Oswald SemiBold" pitchFamily="2" charset="77"/>
              </a:rPr>
              <a:t>BUSINESS INFOGRAPHIC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0A6725-920B-D84A-B98A-C6929625958B}"/>
              </a:ext>
            </a:extLst>
          </p:cNvPr>
          <p:cNvSpPr txBox="1"/>
          <p:nvPr/>
        </p:nvSpPr>
        <p:spPr>
          <a:xfrm>
            <a:off x="8027109" y="1860651"/>
            <a:ext cx="832343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400" spc="-130" dirty="0">
                <a:latin typeface="Oswald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F15B48-A63A-884C-9478-8BDE8C7311C4}"/>
              </a:ext>
            </a:extLst>
          </p:cNvPr>
          <p:cNvSpPr txBox="1"/>
          <p:nvPr/>
        </p:nvSpPr>
        <p:spPr>
          <a:xfrm>
            <a:off x="1572358" y="5124776"/>
            <a:ext cx="1810817" cy="64633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b="1" spc="-30" dirty="0">
                <a:solidFill>
                  <a:schemeClr val="accent1"/>
                </a:solidFill>
                <a:latin typeface="Oswald SemiBold" pitchFamily="2" charset="77"/>
              </a:rPr>
              <a:t>PROJECT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472008-AA09-9B44-BF1D-A03124BBE61F}"/>
              </a:ext>
            </a:extLst>
          </p:cNvPr>
          <p:cNvSpPr txBox="1"/>
          <p:nvPr/>
        </p:nvSpPr>
        <p:spPr>
          <a:xfrm>
            <a:off x="1572359" y="5797958"/>
            <a:ext cx="3586940" cy="1586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2800" spc="-30" dirty="0">
                <a:latin typeface="Oswald" panose="02000503000000000000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3C5617-616C-B345-A064-2489B7EFCACA}"/>
              </a:ext>
            </a:extLst>
          </p:cNvPr>
          <p:cNvSpPr txBox="1"/>
          <p:nvPr/>
        </p:nvSpPr>
        <p:spPr>
          <a:xfrm>
            <a:off x="6635011" y="5124776"/>
            <a:ext cx="2013372" cy="64633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b="1" spc="-30" dirty="0">
                <a:solidFill>
                  <a:schemeClr val="accent2"/>
                </a:solidFill>
                <a:latin typeface="Oswald SemiBold" pitchFamily="2" charset="77"/>
              </a:rPr>
              <a:t>PLANNING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132D93-9398-384A-85F3-8D0858F0918C}"/>
              </a:ext>
            </a:extLst>
          </p:cNvPr>
          <p:cNvSpPr txBox="1"/>
          <p:nvPr/>
        </p:nvSpPr>
        <p:spPr>
          <a:xfrm>
            <a:off x="6635012" y="5797958"/>
            <a:ext cx="3586940" cy="1586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2800" spc="-30" dirty="0">
                <a:latin typeface="Oswald" panose="02000503000000000000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8C139B-E7D4-0D48-9B85-C9EFCC7DD53C}"/>
              </a:ext>
            </a:extLst>
          </p:cNvPr>
          <p:cNvSpPr txBox="1"/>
          <p:nvPr/>
        </p:nvSpPr>
        <p:spPr>
          <a:xfrm>
            <a:off x="1572358" y="8782375"/>
            <a:ext cx="2163413" cy="64633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b="1" spc="-30" dirty="0">
                <a:solidFill>
                  <a:schemeClr val="accent3"/>
                </a:solidFill>
                <a:latin typeface="Oswald SemiBold" pitchFamily="2" charset="77"/>
              </a:rPr>
              <a:t>EXECUTION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46F4D5-EBCA-9E4B-9AF2-6D5BA736622F}"/>
              </a:ext>
            </a:extLst>
          </p:cNvPr>
          <p:cNvSpPr txBox="1"/>
          <p:nvPr/>
        </p:nvSpPr>
        <p:spPr>
          <a:xfrm>
            <a:off x="1572359" y="9455557"/>
            <a:ext cx="3586940" cy="1586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2800" spc="-30" dirty="0">
                <a:latin typeface="Oswald" panose="02000503000000000000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D9BC02-CB17-6B46-9E6C-14436EEF14CD}"/>
              </a:ext>
            </a:extLst>
          </p:cNvPr>
          <p:cNvSpPr txBox="1"/>
          <p:nvPr/>
        </p:nvSpPr>
        <p:spPr>
          <a:xfrm>
            <a:off x="6635011" y="8782375"/>
            <a:ext cx="1832874" cy="64633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b="1" spc="-30" dirty="0">
                <a:solidFill>
                  <a:schemeClr val="accent4"/>
                </a:solidFill>
                <a:latin typeface="Oswald SemiBold" pitchFamily="2" charset="77"/>
              </a:rPr>
              <a:t>SUCCESS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3C9FD3-7C5F-F947-90EC-EED8B63193F3}"/>
              </a:ext>
            </a:extLst>
          </p:cNvPr>
          <p:cNvSpPr txBox="1"/>
          <p:nvPr/>
        </p:nvSpPr>
        <p:spPr>
          <a:xfrm>
            <a:off x="6635012" y="9455557"/>
            <a:ext cx="3586940" cy="1586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2800" spc="-30" dirty="0">
                <a:latin typeface="Oswald" panose="02000503000000000000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B34B7AC8-5386-F24A-8908-0CD2F357C470}"/>
              </a:ext>
            </a:extLst>
          </p:cNvPr>
          <p:cNvSpPr/>
          <p:nvPr/>
        </p:nvSpPr>
        <p:spPr>
          <a:xfrm>
            <a:off x="12287376" y="5652911"/>
            <a:ext cx="3887075" cy="3070760"/>
          </a:xfrm>
          <a:custGeom>
            <a:avLst/>
            <a:gdLst>
              <a:gd name="connsiteX0" fmla="*/ 57519 w 3957554"/>
              <a:gd name="connsiteY0" fmla="*/ 1877194 h 3086562"/>
              <a:gd name="connsiteX1" fmla="*/ 35396 w 3957554"/>
              <a:gd name="connsiteY1" fmla="*/ 1722336 h 3086562"/>
              <a:gd name="connsiteX2" fmla="*/ 72267 w 3957554"/>
              <a:gd name="connsiteY2" fmla="*/ 1501110 h 3086562"/>
              <a:gd name="connsiteX3" fmla="*/ 868680 w 3957554"/>
              <a:gd name="connsiteY3" fmla="*/ 188504 h 3086562"/>
              <a:gd name="connsiteX4" fmla="*/ 1193144 w 3957554"/>
              <a:gd name="connsiteY4" fmla="*/ 26272 h 3086562"/>
              <a:gd name="connsiteX5" fmla="*/ 2763848 w 3957554"/>
              <a:gd name="connsiteY5" fmla="*/ 18897 h 3086562"/>
              <a:gd name="connsiteX6" fmla="*/ 3080938 w 3957554"/>
              <a:gd name="connsiteY6" fmla="*/ 210626 h 3086562"/>
              <a:gd name="connsiteX7" fmla="*/ 3862602 w 3957554"/>
              <a:gd name="connsiteY7" fmla="*/ 1515859 h 3086562"/>
              <a:gd name="connsiteX8" fmla="*/ 3869977 w 3957554"/>
              <a:gd name="connsiteY8" fmla="*/ 1914065 h 3086562"/>
              <a:gd name="connsiteX9" fmla="*/ 3191551 w 3957554"/>
              <a:gd name="connsiteY9" fmla="*/ 3086562 h 3086562"/>
              <a:gd name="connsiteX0" fmla="*/ 57519 w 3957554"/>
              <a:gd name="connsiteY0" fmla="*/ 1877194 h 3086562"/>
              <a:gd name="connsiteX1" fmla="*/ 35396 w 3957554"/>
              <a:gd name="connsiteY1" fmla="*/ 1722336 h 3086562"/>
              <a:gd name="connsiteX2" fmla="*/ 72267 w 3957554"/>
              <a:gd name="connsiteY2" fmla="*/ 1501110 h 3086562"/>
              <a:gd name="connsiteX3" fmla="*/ 868680 w 3957554"/>
              <a:gd name="connsiteY3" fmla="*/ 188504 h 3086562"/>
              <a:gd name="connsiteX4" fmla="*/ 1193144 w 3957554"/>
              <a:gd name="connsiteY4" fmla="*/ 26272 h 3086562"/>
              <a:gd name="connsiteX5" fmla="*/ 2763848 w 3957554"/>
              <a:gd name="connsiteY5" fmla="*/ 18897 h 3086562"/>
              <a:gd name="connsiteX6" fmla="*/ 3080938 w 3957554"/>
              <a:gd name="connsiteY6" fmla="*/ 210626 h 3086562"/>
              <a:gd name="connsiteX7" fmla="*/ 3862602 w 3957554"/>
              <a:gd name="connsiteY7" fmla="*/ 1515859 h 3086562"/>
              <a:gd name="connsiteX8" fmla="*/ 3869977 w 3957554"/>
              <a:gd name="connsiteY8" fmla="*/ 1914065 h 3086562"/>
              <a:gd name="connsiteX9" fmla="*/ 3191551 w 3957554"/>
              <a:gd name="connsiteY9" fmla="*/ 3086562 h 3086562"/>
              <a:gd name="connsiteX0" fmla="*/ 57519 w 3957554"/>
              <a:gd name="connsiteY0" fmla="*/ 1877194 h 3086562"/>
              <a:gd name="connsiteX1" fmla="*/ 35396 w 3957554"/>
              <a:gd name="connsiteY1" fmla="*/ 1722336 h 3086562"/>
              <a:gd name="connsiteX2" fmla="*/ 72267 w 3957554"/>
              <a:gd name="connsiteY2" fmla="*/ 1501110 h 3086562"/>
              <a:gd name="connsiteX3" fmla="*/ 868680 w 3957554"/>
              <a:gd name="connsiteY3" fmla="*/ 188504 h 3086562"/>
              <a:gd name="connsiteX4" fmla="*/ 1193144 w 3957554"/>
              <a:gd name="connsiteY4" fmla="*/ 26272 h 3086562"/>
              <a:gd name="connsiteX5" fmla="*/ 2763848 w 3957554"/>
              <a:gd name="connsiteY5" fmla="*/ 18897 h 3086562"/>
              <a:gd name="connsiteX6" fmla="*/ 3080938 w 3957554"/>
              <a:gd name="connsiteY6" fmla="*/ 210626 h 3086562"/>
              <a:gd name="connsiteX7" fmla="*/ 3862602 w 3957554"/>
              <a:gd name="connsiteY7" fmla="*/ 1515859 h 3086562"/>
              <a:gd name="connsiteX8" fmla="*/ 3869977 w 3957554"/>
              <a:gd name="connsiteY8" fmla="*/ 1914065 h 3086562"/>
              <a:gd name="connsiteX9" fmla="*/ 3191551 w 3957554"/>
              <a:gd name="connsiteY9" fmla="*/ 3086562 h 3086562"/>
              <a:gd name="connsiteX0" fmla="*/ 57519 w 3957554"/>
              <a:gd name="connsiteY0" fmla="*/ 1877194 h 3086562"/>
              <a:gd name="connsiteX1" fmla="*/ 35396 w 3957554"/>
              <a:gd name="connsiteY1" fmla="*/ 1722336 h 3086562"/>
              <a:gd name="connsiteX2" fmla="*/ 72267 w 3957554"/>
              <a:gd name="connsiteY2" fmla="*/ 1501110 h 3086562"/>
              <a:gd name="connsiteX3" fmla="*/ 868680 w 3957554"/>
              <a:gd name="connsiteY3" fmla="*/ 188504 h 3086562"/>
              <a:gd name="connsiteX4" fmla="*/ 1193144 w 3957554"/>
              <a:gd name="connsiteY4" fmla="*/ 26272 h 3086562"/>
              <a:gd name="connsiteX5" fmla="*/ 2763848 w 3957554"/>
              <a:gd name="connsiteY5" fmla="*/ 18897 h 3086562"/>
              <a:gd name="connsiteX6" fmla="*/ 3080938 w 3957554"/>
              <a:gd name="connsiteY6" fmla="*/ 210626 h 3086562"/>
              <a:gd name="connsiteX7" fmla="*/ 3862602 w 3957554"/>
              <a:gd name="connsiteY7" fmla="*/ 1515859 h 3086562"/>
              <a:gd name="connsiteX8" fmla="*/ 3869977 w 3957554"/>
              <a:gd name="connsiteY8" fmla="*/ 1914065 h 3086562"/>
              <a:gd name="connsiteX9" fmla="*/ 3191551 w 3957554"/>
              <a:gd name="connsiteY9" fmla="*/ 3086562 h 3086562"/>
              <a:gd name="connsiteX0" fmla="*/ 57519 w 3957554"/>
              <a:gd name="connsiteY0" fmla="*/ 1877194 h 3086562"/>
              <a:gd name="connsiteX1" fmla="*/ 35396 w 3957554"/>
              <a:gd name="connsiteY1" fmla="*/ 1722336 h 3086562"/>
              <a:gd name="connsiteX2" fmla="*/ 72267 w 3957554"/>
              <a:gd name="connsiteY2" fmla="*/ 1501110 h 3086562"/>
              <a:gd name="connsiteX3" fmla="*/ 868680 w 3957554"/>
              <a:gd name="connsiteY3" fmla="*/ 188504 h 3086562"/>
              <a:gd name="connsiteX4" fmla="*/ 1193144 w 3957554"/>
              <a:gd name="connsiteY4" fmla="*/ 26272 h 3086562"/>
              <a:gd name="connsiteX5" fmla="*/ 2763848 w 3957554"/>
              <a:gd name="connsiteY5" fmla="*/ 18897 h 3086562"/>
              <a:gd name="connsiteX6" fmla="*/ 3080938 w 3957554"/>
              <a:gd name="connsiteY6" fmla="*/ 210626 h 3086562"/>
              <a:gd name="connsiteX7" fmla="*/ 3862602 w 3957554"/>
              <a:gd name="connsiteY7" fmla="*/ 1515859 h 3086562"/>
              <a:gd name="connsiteX8" fmla="*/ 3869977 w 3957554"/>
              <a:gd name="connsiteY8" fmla="*/ 1914065 h 3086562"/>
              <a:gd name="connsiteX9" fmla="*/ 3191551 w 3957554"/>
              <a:gd name="connsiteY9" fmla="*/ 3086562 h 3086562"/>
              <a:gd name="connsiteX0" fmla="*/ 57519 w 3932378"/>
              <a:gd name="connsiteY0" fmla="*/ 1877194 h 3086562"/>
              <a:gd name="connsiteX1" fmla="*/ 35396 w 3932378"/>
              <a:gd name="connsiteY1" fmla="*/ 1722336 h 3086562"/>
              <a:gd name="connsiteX2" fmla="*/ 72267 w 3932378"/>
              <a:gd name="connsiteY2" fmla="*/ 1501110 h 3086562"/>
              <a:gd name="connsiteX3" fmla="*/ 868680 w 3932378"/>
              <a:gd name="connsiteY3" fmla="*/ 188504 h 3086562"/>
              <a:gd name="connsiteX4" fmla="*/ 1193144 w 3932378"/>
              <a:gd name="connsiteY4" fmla="*/ 26272 h 3086562"/>
              <a:gd name="connsiteX5" fmla="*/ 2763848 w 3932378"/>
              <a:gd name="connsiteY5" fmla="*/ 18897 h 3086562"/>
              <a:gd name="connsiteX6" fmla="*/ 3080938 w 3932378"/>
              <a:gd name="connsiteY6" fmla="*/ 210626 h 3086562"/>
              <a:gd name="connsiteX7" fmla="*/ 3862602 w 3932378"/>
              <a:gd name="connsiteY7" fmla="*/ 1515859 h 3086562"/>
              <a:gd name="connsiteX8" fmla="*/ 3869977 w 3932378"/>
              <a:gd name="connsiteY8" fmla="*/ 1914065 h 3086562"/>
              <a:gd name="connsiteX9" fmla="*/ 3191551 w 3932378"/>
              <a:gd name="connsiteY9" fmla="*/ 3086562 h 3086562"/>
              <a:gd name="connsiteX0" fmla="*/ 57519 w 3902319"/>
              <a:gd name="connsiteY0" fmla="*/ 1877194 h 3086562"/>
              <a:gd name="connsiteX1" fmla="*/ 35396 w 3902319"/>
              <a:gd name="connsiteY1" fmla="*/ 1722336 h 3086562"/>
              <a:gd name="connsiteX2" fmla="*/ 72267 w 3902319"/>
              <a:gd name="connsiteY2" fmla="*/ 1501110 h 3086562"/>
              <a:gd name="connsiteX3" fmla="*/ 868680 w 3902319"/>
              <a:gd name="connsiteY3" fmla="*/ 188504 h 3086562"/>
              <a:gd name="connsiteX4" fmla="*/ 1193144 w 3902319"/>
              <a:gd name="connsiteY4" fmla="*/ 26272 h 3086562"/>
              <a:gd name="connsiteX5" fmla="*/ 2763848 w 3902319"/>
              <a:gd name="connsiteY5" fmla="*/ 18897 h 3086562"/>
              <a:gd name="connsiteX6" fmla="*/ 3080938 w 3902319"/>
              <a:gd name="connsiteY6" fmla="*/ 210626 h 3086562"/>
              <a:gd name="connsiteX7" fmla="*/ 3862602 w 3902319"/>
              <a:gd name="connsiteY7" fmla="*/ 1515859 h 3086562"/>
              <a:gd name="connsiteX8" fmla="*/ 3869977 w 3902319"/>
              <a:gd name="connsiteY8" fmla="*/ 1914065 h 3086562"/>
              <a:gd name="connsiteX9" fmla="*/ 3191551 w 3902319"/>
              <a:gd name="connsiteY9" fmla="*/ 3086562 h 3086562"/>
              <a:gd name="connsiteX0" fmla="*/ 57519 w 3902319"/>
              <a:gd name="connsiteY0" fmla="*/ 1877194 h 3086562"/>
              <a:gd name="connsiteX1" fmla="*/ 35396 w 3902319"/>
              <a:gd name="connsiteY1" fmla="*/ 1722336 h 3086562"/>
              <a:gd name="connsiteX2" fmla="*/ 72267 w 3902319"/>
              <a:gd name="connsiteY2" fmla="*/ 1501110 h 3086562"/>
              <a:gd name="connsiteX3" fmla="*/ 868680 w 3902319"/>
              <a:gd name="connsiteY3" fmla="*/ 188504 h 3086562"/>
              <a:gd name="connsiteX4" fmla="*/ 1193144 w 3902319"/>
              <a:gd name="connsiteY4" fmla="*/ 26272 h 3086562"/>
              <a:gd name="connsiteX5" fmla="*/ 2763848 w 3902319"/>
              <a:gd name="connsiteY5" fmla="*/ 18897 h 3086562"/>
              <a:gd name="connsiteX6" fmla="*/ 3080938 w 3902319"/>
              <a:gd name="connsiteY6" fmla="*/ 210626 h 3086562"/>
              <a:gd name="connsiteX7" fmla="*/ 3862602 w 3902319"/>
              <a:gd name="connsiteY7" fmla="*/ 1515859 h 3086562"/>
              <a:gd name="connsiteX8" fmla="*/ 3869977 w 3902319"/>
              <a:gd name="connsiteY8" fmla="*/ 1914065 h 3086562"/>
              <a:gd name="connsiteX9" fmla="*/ 3191551 w 3902319"/>
              <a:gd name="connsiteY9" fmla="*/ 3086562 h 3086562"/>
              <a:gd name="connsiteX0" fmla="*/ 57519 w 3902319"/>
              <a:gd name="connsiteY0" fmla="*/ 1877194 h 3086562"/>
              <a:gd name="connsiteX1" fmla="*/ 35396 w 3902319"/>
              <a:gd name="connsiteY1" fmla="*/ 1722336 h 3086562"/>
              <a:gd name="connsiteX2" fmla="*/ 72267 w 3902319"/>
              <a:gd name="connsiteY2" fmla="*/ 1501110 h 3086562"/>
              <a:gd name="connsiteX3" fmla="*/ 868680 w 3902319"/>
              <a:gd name="connsiteY3" fmla="*/ 188504 h 3086562"/>
              <a:gd name="connsiteX4" fmla="*/ 1193144 w 3902319"/>
              <a:gd name="connsiteY4" fmla="*/ 26272 h 3086562"/>
              <a:gd name="connsiteX5" fmla="*/ 2763848 w 3902319"/>
              <a:gd name="connsiteY5" fmla="*/ 18897 h 3086562"/>
              <a:gd name="connsiteX6" fmla="*/ 3080938 w 3902319"/>
              <a:gd name="connsiteY6" fmla="*/ 210626 h 3086562"/>
              <a:gd name="connsiteX7" fmla="*/ 3862602 w 3902319"/>
              <a:gd name="connsiteY7" fmla="*/ 1515859 h 3086562"/>
              <a:gd name="connsiteX8" fmla="*/ 3869977 w 3902319"/>
              <a:gd name="connsiteY8" fmla="*/ 1914065 h 3086562"/>
              <a:gd name="connsiteX9" fmla="*/ 3191551 w 3902319"/>
              <a:gd name="connsiteY9" fmla="*/ 3086562 h 3086562"/>
              <a:gd name="connsiteX0" fmla="*/ 57519 w 3902319"/>
              <a:gd name="connsiteY0" fmla="*/ 1877194 h 3086562"/>
              <a:gd name="connsiteX1" fmla="*/ 35396 w 3902319"/>
              <a:gd name="connsiteY1" fmla="*/ 1722336 h 3086562"/>
              <a:gd name="connsiteX2" fmla="*/ 72267 w 3902319"/>
              <a:gd name="connsiteY2" fmla="*/ 1501110 h 3086562"/>
              <a:gd name="connsiteX3" fmla="*/ 868680 w 3902319"/>
              <a:gd name="connsiteY3" fmla="*/ 188504 h 3086562"/>
              <a:gd name="connsiteX4" fmla="*/ 1193144 w 3902319"/>
              <a:gd name="connsiteY4" fmla="*/ 26272 h 3086562"/>
              <a:gd name="connsiteX5" fmla="*/ 2763848 w 3902319"/>
              <a:gd name="connsiteY5" fmla="*/ 18897 h 3086562"/>
              <a:gd name="connsiteX6" fmla="*/ 3080938 w 3902319"/>
              <a:gd name="connsiteY6" fmla="*/ 210626 h 3086562"/>
              <a:gd name="connsiteX7" fmla="*/ 3862602 w 3902319"/>
              <a:gd name="connsiteY7" fmla="*/ 1515859 h 3086562"/>
              <a:gd name="connsiteX8" fmla="*/ 3869977 w 3902319"/>
              <a:gd name="connsiteY8" fmla="*/ 1914065 h 3086562"/>
              <a:gd name="connsiteX9" fmla="*/ 3191551 w 3902319"/>
              <a:gd name="connsiteY9" fmla="*/ 3086562 h 3086562"/>
              <a:gd name="connsiteX0" fmla="*/ 57519 w 3902319"/>
              <a:gd name="connsiteY0" fmla="*/ 1877194 h 3086562"/>
              <a:gd name="connsiteX1" fmla="*/ 35396 w 3902319"/>
              <a:gd name="connsiteY1" fmla="*/ 1722336 h 3086562"/>
              <a:gd name="connsiteX2" fmla="*/ 72267 w 3902319"/>
              <a:gd name="connsiteY2" fmla="*/ 1501110 h 3086562"/>
              <a:gd name="connsiteX3" fmla="*/ 868680 w 3902319"/>
              <a:gd name="connsiteY3" fmla="*/ 188504 h 3086562"/>
              <a:gd name="connsiteX4" fmla="*/ 1193144 w 3902319"/>
              <a:gd name="connsiteY4" fmla="*/ 26272 h 3086562"/>
              <a:gd name="connsiteX5" fmla="*/ 2763848 w 3902319"/>
              <a:gd name="connsiteY5" fmla="*/ 18897 h 3086562"/>
              <a:gd name="connsiteX6" fmla="*/ 3080938 w 3902319"/>
              <a:gd name="connsiteY6" fmla="*/ 210626 h 3086562"/>
              <a:gd name="connsiteX7" fmla="*/ 3862602 w 3902319"/>
              <a:gd name="connsiteY7" fmla="*/ 1515859 h 3086562"/>
              <a:gd name="connsiteX8" fmla="*/ 3869977 w 3902319"/>
              <a:gd name="connsiteY8" fmla="*/ 1914065 h 3086562"/>
              <a:gd name="connsiteX9" fmla="*/ 3191551 w 3902319"/>
              <a:gd name="connsiteY9" fmla="*/ 3086562 h 3086562"/>
              <a:gd name="connsiteX0" fmla="*/ 57519 w 3902319"/>
              <a:gd name="connsiteY0" fmla="*/ 1877194 h 3086562"/>
              <a:gd name="connsiteX1" fmla="*/ 35396 w 3902319"/>
              <a:gd name="connsiteY1" fmla="*/ 1722336 h 3086562"/>
              <a:gd name="connsiteX2" fmla="*/ 72267 w 3902319"/>
              <a:gd name="connsiteY2" fmla="*/ 1501110 h 3086562"/>
              <a:gd name="connsiteX3" fmla="*/ 868680 w 3902319"/>
              <a:gd name="connsiteY3" fmla="*/ 188504 h 3086562"/>
              <a:gd name="connsiteX4" fmla="*/ 1193144 w 3902319"/>
              <a:gd name="connsiteY4" fmla="*/ 26272 h 3086562"/>
              <a:gd name="connsiteX5" fmla="*/ 2763848 w 3902319"/>
              <a:gd name="connsiteY5" fmla="*/ 18897 h 3086562"/>
              <a:gd name="connsiteX6" fmla="*/ 3080938 w 3902319"/>
              <a:gd name="connsiteY6" fmla="*/ 210626 h 3086562"/>
              <a:gd name="connsiteX7" fmla="*/ 3862602 w 3902319"/>
              <a:gd name="connsiteY7" fmla="*/ 1515859 h 3086562"/>
              <a:gd name="connsiteX8" fmla="*/ 3869977 w 3902319"/>
              <a:gd name="connsiteY8" fmla="*/ 1914065 h 3086562"/>
              <a:gd name="connsiteX9" fmla="*/ 3191551 w 3902319"/>
              <a:gd name="connsiteY9" fmla="*/ 3086562 h 3086562"/>
              <a:gd name="connsiteX0" fmla="*/ 57519 w 3902319"/>
              <a:gd name="connsiteY0" fmla="*/ 1877194 h 3086562"/>
              <a:gd name="connsiteX1" fmla="*/ 35396 w 3902319"/>
              <a:gd name="connsiteY1" fmla="*/ 1722336 h 3086562"/>
              <a:gd name="connsiteX2" fmla="*/ 72267 w 3902319"/>
              <a:gd name="connsiteY2" fmla="*/ 1501110 h 3086562"/>
              <a:gd name="connsiteX3" fmla="*/ 868680 w 3902319"/>
              <a:gd name="connsiteY3" fmla="*/ 188504 h 3086562"/>
              <a:gd name="connsiteX4" fmla="*/ 1193144 w 3902319"/>
              <a:gd name="connsiteY4" fmla="*/ 26272 h 3086562"/>
              <a:gd name="connsiteX5" fmla="*/ 2763848 w 3902319"/>
              <a:gd name="connsiteY5" fmla="*/ 18897 h 3086562"/>
              <a:gd name="connsiteX6" fmla="*/ 3080938 w 3902319"/>
              <a:gd name="connsiteY6" fmla="*/ 210626 h 3086562"/>
              <a:gd name="connsiteX7" fmla="*/ 3862602 w 3902319"/>
              <a:gd name="connsiteY7" fmla="*/ 1515859 h 3086562"/>
              <a:gd name="connsiteX8" fmla="*/ 3869977 w 3902319"/>
              <a:gd name="connsiteY8" fmla="*/ 1914065 h 3086562"/>
              <a:gd name="connsiteX9" fmla="*/ 3191551 w 3902319"/>
              <a:gd name="connsiteY9" fmla="*/ 3086562 h 3086562"/>
              <a:gd name="connsiteX0" fmla="*/ 57519 w 3902319"/>
              <a:gd name="connsiteY0" fmla="*/ 1877194 h 3086562"/>
              <a:gd name="connsiteX1" fmla="*/ 35396 w 3902319"/>
              <a:gd name="connsiteY1" fmla="*/ 1722336 h 3086562"/>
              <a:gd name="connsiteX2" fmla="*/ 72267 w 3902319"/>
              <a:gd name="connsiteY2" fmla="*/ 1501110 h 3086562"/>
              <a:gd name="connsiteX3" fmla="*/ 868680 w 3902319"/>
              <a:gd name="connsiteY3" fmla="*/ 188504 h 3086562"/>
              <a:gd name="connsiteX4" fmla="*/ 1193144 w 3902319"/>
              <a:gd name="connsiteY4" fmla="*/ 26272 h 3086562"/>
              <a:gd name="connsiteX5" fmla="*/ 2763848 w 3902319"/>
              <a:gd name="connsiteY5" fmla="*/ 18897 h 3086562"/>
              <a:gd name="connsiteX6" fmla="*/ 3080938 w 3902319"/>
              <a:gd name="connsiteY6" fmla="*/ 210626 h 3086562"/>
              <a:gd name="connsiteX7" fmla="*/ 3862602 w 3902319"/>
              <a:gd name="connsiteY7" fmla="*/ 1515859 h 3086562"/>
              <a:gd name="connsiteX8" fmla="*/ 3869977 w 3902319"/>
              <a:gd name="connsiteY8" fmla="*/ 1914065 h 3086562"/>
              <a:gd name="connsiteX9" fmla="*/ 3191551 w 3902319"/>
              <a:gd name="connsiteY9" fmla="*/ 3086562 h 3086562"/>
              <a:gd name="connsiteX0" fmla="*/ 57519 w 3902319"/>
              <a:gd name="connsiteY0" fmla="*/ 1877194 h 3086562"/>
              <a:gd name="connsiteX1" fmla="*/ 35396 w 3902319"/>
              <a:gd name="connsiteY1" fmla="*/ 1722336 h 3086562"/>
              <a:gd name="connsiteX2" fmla="*/ 72267 w 3902319"/>
              <a:gd name="connsiteY2" fmla="*/ 1501110 h 3086562"/>
              <a:gd name="connsiteX3" fmla="*/ 868680 w 3902319"/>
              <a:gd name="connsiteY3" fmla="*/ 188504 h 3086562"/>
              <a:gd name="connsiteX4" fmla="*/ 1193144 w 3902319"/>
              <a:gd name="connsiteY4" fmla="*/ 26272 h 3086562"/>
              <a:gd name="connsiteX5" fmla="*/ 2763848 w 3902319"/>
              <a:gd name="connsiteY5" fmla="*/ 18897 h 3086562"/>
              <a:gd name="connsiteX6" fmla="*/ 3080938 w 3902319"/>
              <a:gd name="connsiteY6" fmla="*/ 210626 h 3086562"/>
              <a:gd name="connsiteX7" fmla="*/ 3862602 w 3902319"/>
              <a:gd name="connsiteY7" fmla="*/ 1515859 h 3086562"/>
              <a:gd name="connsiteX8" fmla="*/ 3869977 w 3902319"/>
              <a:gd name="connsiteY8" fmla="*/ 1914065 h 3086562"/>
              <a:gd name="connsiteX9" fmla="*/ 3191551 w 3902319"/>
              <a:gd name="connsiteY9" fmla="*/ 3086562 h 3086562"/>
              <a:gd name="connsiteX0" fmla="*/ 57519 w 3902319"/>
              <a:gd name="connsiteY0" fmla="*/ 1877194 h 3086562"/>
              <a:gd name="connsiteX1" fmla="*/ 35396 w 3902319"/>
              <a:gd name="connsiteY1" fmla="*/ 1722336 h 3086562"/>
              <a:gd name="connsiteX2" fmla="*/ 72267 w 3902319"/>
              <a:gd name="connsiteY2" fmla="*/ 1501110 h 3086562"/>
              <a:gd name="connsiteX3" fmla="*/ 868680 w 3902319"/>
              <a:gd name="connsiteY3" fmla="*/ 188504 h 3086562"/>
              <a:gd name="connsiteX4" fmla="*/ 1193144 w 3902319"/>
              <a:gd name="connsiteY4" fmla="*/ 26272 h 3086562"/>
              <a:gd name="connsiteX5" fmla="*/ 2763848 w 3902319"/>
              <a:gd name="connsiteY5" fmla="*/ 18897 h 3086562"/>
              <a:gd name="connsiteX6" fmla="*/ 3080938 w 3902319"/>
              <a:gd name="connsiteY6" fmla="*/ 210626 h 3086562"/>
              <a:gd name="connsiteX7" fmla="*/ 3862602 w 3902319"/>
              <a:gd name="connsiteY7" fmla="*/ 1515859 h 3086562"/>
              <a:gd name="connsiteX8" fmla="*/ 3869977 w 3902319"/>
              <a:gd name="connsiteY8" fmla="*/ 1914065 h 3086562"/>
              <a:gd name="connsiteX9" fmla="*/ 3191551 w 3902319"/>
              <a:gd name="connsiteY9" fmla="*/ 3086562 h 3086562"/>
              <a:gd name="connsiteX0" fmla="*/ 57519 w 3902319"/>
              <a:gd name="connsiteY0" fmla="*/ 1877194 h 3086562"/>
              <a:gd name="connsiteX1" fmla="*/ 35396 w 3902319"/>
              <a:gd name="connsiteY1" fmla="*/ 1722336 h 3086562"/>
              <a:gd name="connsiteX2" fmla="*/ 72267 w 3902319"/>
              <a:gd name="connsiteY2" fmla="*/ 1501110 h 3086562"/>
              <a:gd name="connsiteX3" fmla="*/ 868680 w 3902319"/>
              <a:gd name="connsiteY3" fmla="*/ 188504 h 3086562"/>
              <a:gd name="connsiteX4" fmla="*/ 1193144 w 3902319"/>
              <a:gd name="connsiteY4" fmla="*/ 26272 h 3086562"/>
              <a:gd name="connsiteX5" fmla="*/ 2763848 w 3902319"/>
              <a:gd name="connsiteY5" fmla="*/ 18897 h 3086562"/>
              <a:gd name="connsiteX6" fmla="*/ 3080938 w 3902319"/>
              <a:gd name="connsiteY6" fmla="*/ 210626 h 3086562"/>
              <a:gd name="connsiteX7" fmla="*/ 3862602 w 3902319"/>
              <a:gd name="connsiteY7" fmla="*/ 1515859 h 3086562"/>
              <a:gd name="connsiteX8" fmla="*/ 3869977 w 3902319"/>
              <a:gd name="connsiteY8" fmla="*/ 1914065 h 3086562"/>
              <a:gd name="connsiteX9" fmla="*/ 3191551 w 3902319"/>
              <a:gd name="connsiteY9" fmla="*/ 3086562 h 3086562"/>
              <a:gd name="connsiteX0" fmla="*/ 57519 w 3902319"/>
              <a:gd name="connsiteY0" fmla="*/ 1877194 h 3086562"/>
              <a:gd name="connsiteX1" fmla="*/ 35396 w 3902319"/>
              <a:gd name="connsiteY1" fmla="*/ 1722336 h 3086562"/>
              <a:gd name="connsiteX2" fmla="*/ 72267 w 3902319"/>
              <a:gd name="connsiteY2" fmla="*/ 1501110 h 3086562"/>
              <a:gd name="connsiteX3" fmla="*/ 868680 w 3902319"/>
              <a:gd name="connsiteY3" fmla="*/ 188504 h 3086562"/>
              <a:gd name="connsiteX4" fmla="*/ 1193144 w 3902319"/>
              <a:gd name="connsiteY4" fmla="*/ 26272 h 3086562"/>
              <a:gd name="connsiteX5" fmla="*/ 2763848 w 3902319"/>
              <a:gd name="connsiteY5" fmla="*/ 18897 h 3086562"/>
              <a:gd name="connsiteX6" fmla="*/ 3080938 w 3902319"/>
              <a:gd name="connsiteY6" fmla="*/ 210626 h 3086562"/>
              <a:gd name="connsiteX7" fmla="*/ 3862602 w 3902319"/>
              <a:gd name="connsiteY7" fmla="*/ 1515859 h 3086562"/>
              <a:gd name="connsiteX8" fmla="*/ 3869977 w 3902319"/>
              <a:gd name="connsiteY8" fmla="*/ 1914065 h 3086562"/>
              <a:gd name="connsiteX9" fmla="*/ 3191551 w 3902319"/>
              <a:gd name="connsiteY9" fmla="*/ 3086562 h 3086562"/>
              <a:gd name="connsiteX0" fmla="*/ 57519 w 3902319"/>
              <a:gd name="connsiteY0" fmla="*/ 1867706 h 3077074"/>
              <a:gd name="connsiteX1" fmla="*/ 35396 w 3902319"/>
              <a:gd name="connsiteY1" fmla="*/ 1712848 h 3077074"/>
              <a:gd name="connsiteX2" fmla="*/ 72267 w 3902319"/>
              <a:gd name="connsiteY2" fmla="*/ 1491622 h 3077074"/>
              <a:gd name="connsiteX3" fmla="*/ 868680 w 3902319"/>
              <a:gd name="connsiteY3" fmla="*/ 179016 h 3077074"/>
              <a:gd name="connsiteX4" fmla="*/ 1193144 w 3902319"/>
              <a:gd name="connsiteY4" fmla="*/ 16784 h 3077074"/>
              <a:gd name="connsiteX5" fmla="*/ 2763848 w 3902319"/>
              <a:gd name="connsiteY5" fmla="*/ 9409 h 3077074"/>
              <a:gd name="connsiteX6" fmla="*/ 3080938 w 3902319"/>
              <a:gd name="connsiteY6" fmla="*/ 201138 h 3077074"/>
              <a:gd name="connsiteX7" fmla="*/ 3862602 w 3902319"/>
              <a:gd name="connsiteY7" fmla="*/ 1506371 h 3077074"/>
              <a:gd name="connsiteX8" fmla="*/ 3869977 w 3902319"/>
              <a:gd name="connsiteY8" fmla="*/ 1904577 h 3077074"/>
              <a:gd name="connsiteX9" fmla="*/ 3191551 w 3902319"/>
              <a:gd name="connsiteY9" fmla="*/ 3077074 h 3077074"/>
              <a:gd name="connsiteX0" fmla="*/ 57519 w 3902319"/>
              <a:gd name="connsiteY0" fmla="*/ 1867706 h 3077074"/>
              <a:gd name="connsiteX1" fmla="*/ 35396 w 3902319"/>
              <a:gd name="connsiteY1" fmla="*/ 1712848 h 3077074"/>
              <a:gd name="connsiteX2" fmla="*/ 72267 w 3902319"/>
              <a:gd name="connsiteY2" fmla="*/ 1491622 h 3077074"/>
              <a:gd name="connsiteX3" fmla="*/ 868680 w 3902319"/>
              <a:gd name="connsiteY3" fmla="*/ 179016 h 3077074"/>
              <a:gd name="connsiteX4" fmla="*/ 1193144 w 3902319"/>
              <a:gd name="connsiteY4" fmla="*/ 16784 h 3077074"/>
              <a:gd name="connsiteX5" fmla="*/ 2763848 w 3902319"/>
              <a:gd name="connsiteY5" fmla="*/ 9409 h 3077074"/>
              <a:gd name="connsiteX6" fmla="*/ 3080938 w 3902319"/>
              <a:gd name="connsiteY6" fmla="*/ 201138 h 3077074"/>
              <a:gd name="connsiteX7" fmla="*/ 3862602 w 3902319"/>
              <a:gd name="connsiteY7" fmla="*/ 1506371 h 3077074"/>
              <a:gd name="connsiteX8" fmla="*/ 3869977 w 3902319"/>
              <a:gd name="connsiteY8" fmla="*/ 1904577 h 3077074"/>
              <a:gd name="connsiteX9" fmla="*/ 3191551 w 3902319"/>
              <a:gd name="connsiteY9" fmla="*/ 3077074 h 3077074"/>
              <a:gd name="connsiteX0" fmla="*/ 57519 w 3902319"/>
              <a:gd name="connsiteY0" fmla="*/ 1860870 h 3070238"/>
              <a:gd name="connsiteX1" fmla="*/ 35396 w 3902319"/>
              <a:gd name="connsiteY1" fmla="*/ 1706012 h 3070238"/>
              <a:gd name="connsiteX2" fmla="*/ 72267 w 3902319"/>
              <a:gd name="connsiteY2" fmla="*/ 1484786 h 3070238"/>
              <a:gd name="connsiteX3" fmla="*/ 868680 w 3902319"/>
              <a:gd name="connsiteY3" fmla="*/ 172180 h 3070238"/>
              <a:gd name="connsiteX4" fmla="*/ 1193144 w 3902319"/>
              <a:gd name="connsiteY4" fmla="*/ 9948 h 3070238"/>
              <a:gd name="connsiteX5" fmla="*/ 2763848 w 3902319"/>
              <a:gd name="connsiteY5" fmla="*/ 2573 h 3070238"/>
              <a:gd name="connsiteX6" fmla="*/ 3080938 w 3902319"/>
              <a:gd name="connsiteY6" fmla="*/ 194302 h 3070238"/>
              <a:gd name="connsiteX7" fmla="*/ 3862602 w 3902319"/>
              <a:gd name="connsiteY7" fmla="*/ 1499535 h 3070238"/>
              <a:gd name="connsiteX8" fmla="*/ 3869977 w 3902319"/>
              <a:gd name="connsiteY8" fmla="*/ 1897741 h 3070238"/>
              <a:gd name="connsiteX9" fmla="*/ 3191551 w 3902319"/>
              <a:gd name="connsiteY9" fmla="*/ 3070238 h 3070238"/>
              <a:gd name="connsiteX0" fmla="*/ 57519 w 3902319"/>
              <a:gd name="connsiteY0" fmla="*/ 1858297 h 3067665"/>
              <a:gd name="connsiteX1" fmla="*/ 35396 w 3902319"/>
              <a:gd name="connsiteY1" fmla="*/ 1703439 h 3067665"/>
              <a:gd name="connsiteX2" fmla="*/ 72267 w 3902319"/>
              <a:gd name="connsiteY2" fmla="*/ 1482213 h 3067665"/>
              <a:gd name="connsiteX3" fmla="*/ 868680 w 3902319"/>
              <a:gd name="connsiteY3" fmla="*/ 169607 h 3067665"/>
              <a:gd name="connsiteX4" fmla="*/ 1193144 w 3902319"/>
              <a:gd name="connsiteY4" fmla="*/ 7375 h 3067665"/>
              <a:gd name="connsiteX5" fmla="*/ 2763848 w 3902319"/>
              <a:gd name="connsiteY5" fmla="*/ 0 h 3067665"/>
              <a:gd name="connsiteX6" fmla="*/ 3080938 w 3902319"/>
              <a:gd name="connsiteY6" fmla="*/ 191729 h 3067665"/>
              <a:gd name="connsiteX7" fmla="*/ 3862602 w 3902319"/>
              <a:gd name="connsiteY7" fmla="*/ 1496962 h 3067665"/>
              <a:gd name="connsiteX8" fmla="*/ 3869977 w 3902319"/>
              <a:gd name="connsiteY8" fmla="*/ 1895168 h 3067665"/>
              <a:gd name="connsiteX9" fmla="*/ 3191551 w 3902319"/>
              <a:gd name="connsiteY9" fmla="*/ 3067665 h 3067665"/>
              <a:gd name="connsiteX0" fmla="*/ 57519 w 3902319"/>
              <a:gd name="connsiteY0" fmla="*/ 1861392 h 3070760"/>
              <a:gd name="connsiteX1" fmla="*/ 35396 w 3902319"/>
              <a:gd name="connsiteY1" fmla="*/ 1706534 h 3070760"/>
              <a:gd name="connsiteX2" fmla="*/ 72267 w 3902319"/>
              <a:gd name="connsiteY2" fmla="*/ 1485308 h 3070760"/>
              <a:gd name="connsiteX3" fmla="*/ 868680 w 3902319"/>
              <a:gd name="connsiteY3" fmla="*/ 172702 h 3070760"/>
              <a:gd name="connsiteX4" fmla="*/ 1200124 w 3902319"/>
              <a:gd name="connsiteY4" fmla="*/ 0 h 3070760"/>
              <a:gd name="connsiteX5" fmla="*/ 2763848 w 3902319"/>
              <a:gd name="connsiteY5" fmla="*/ 3095 h 3070760"/>
              <a:gd name="connsiteX6" fmla="*/ 3080938 w 3902319"/>
              <a:gd name="connsiteY6" fmla="*/ 194824 h 3070760"/>
              <a:gd name="connsiteX7" fmla="*/ 3862602 w 3902319"/>
              <a:gd name="connsiteY7" fmla="*/ 1500057 h 3070760"/>
              <a:gd name="connsiteX8" fmla="*/ 3869977 w 3902319"/>
              <a:gd name="connsiteY8" fmla="*/ 1898263 h 3070760"/>
              <a:gd name="connsiteX9" fmla="*/ 3191551 w 3902319"/>
              <a:gd name="connsiteY9" fmla="*/ 3070760 h 3070760"/>
              <a:gd name="connsiteX0" fmla="*/ 57519 w 3902319"/>
              <a:gd name="connsiteY0" fmla="*/ 1862229 h 3071597"/>
              <a:gd name="connsiteX1" fmla="*/ 35396 w 3902319"/>
              <a:gd name="connsiteY1" fmla="*/ 1707371 h 3071597"/>
              <a:gd name="connsiteX2" fmla="*/ 72267 w 3902319"/>
              <a:gd name="connsiteY2" fmla="*/ 1486145 h 3071597"/>
              <a:gd name="connsiteX3" fmla="*/ 868680 w 3902319"/>
              <a:gd name="connsiteY3" fmla="*/ 173539 h 3071597"/>
              <a:gd name="connsiteX4" fmla="*/ 1200124 w 3902319"/>
              <a:gd name="connsiteY4" fmla="*/ 837 h 3071597"/>
              <a:gd name="connsiteX5" fmla="*/ 2763848 w 3902319"/>
              <a:gd name="connsiteY5" fmla="*/ 3932 h 3071597"/>
              <a:gd name="connsiteX6" fmla="*/ 3080938 w 3902319"/>
              <a:gd name="connsiteY6" fmla="*/ 195661 h 3071597"/>
              <a:gd name="connsiteX7" fmla="*/ 3862602 w 3902319"/>
              <a:gd name="connsiteY7" fmla="*/ 1500894 h 3071597"/>
              <a:gd name="connsiteX8" fmla="*/ 3869977 w 3902319"/>
              <a:gd name="connsiteY8" fmla="*/ 1899100 h 3071597"/>
              <a:gd name="connsiteX9" fmla="*/ 3191551 w 3902319"/>
              <a:gd name="connsiteY9" fmla="*/ 3071597 h 3071597"/>
              <a:gd name="connsiteX0" fmla="*/ 57519 w 3902319"/>
              <a:gd name="connsiteY0" fmla="*/ 1861392 h 3070760"/>
              <a:gd name="connsiteX1" fmla="*/ 35396 w 3902319"/>
              <a:gd name="connsiteY1" fmla="*/ 1706534 h 3070760"/>
              <a:gd name="connsiteX2" fmla="*/ 72267 w 3902319"/>
              <a:gd name="connsiteY2" fmla="*/ 1485308 h 3070760"/>
              <a:gd name="connsiteX3" fmla="*/ 868680 w 3902319"/>
              <a:gd name="connsiteY3" fmla="*/ 172702 h 3070760"/>
              <a:gd name="connsiteX4" fmla="*/ 1200124 w 3902319"/>
              <a:gd name="connsiteY4" fmla="*/ 0 h 3070760"/>
              <a:gd name="connsiteX5" fmla="*/ 2763848 w 3902319"/>
              <a:gd name="connsiteY5" fmla="*/ 3095 h 3070760"/>
              <a:gd name="connsiteX6" fmla="*/ 3080938 w 3902319"/>
              <a:gd name="connsiteY6" fmla="*/ 194824 h 3070760"/>
              <a:gd name="connsiteX7" fmla="*/ 3862602 w 3902319"/>
              <a:gd name="connsiteY7" fmla="*/ 1500057 h 3070760"/>
              <a:gd name="connsiteX8" fmla="*/ 3869977 w 3902319"/>
              <a:gd name="connsiteY8" fmla="*/ 1898263 h 3070760"/>
              <a:gd name="connsiteX9" fmla="*/ 3191551 w 3902319"/>
              <a:gd name="connsiteY9" fmla="*/ 3070760 h 3070760"/>
              <a:gd name="connsiteX0" fmla="*/ 57519 w 3902319"/>
              <a:gd name="connsiteY0" fmla="*/ 1861392 h 3070760"/>
              <a:gd name="connsiteX1" fmla="*/ 35396 w 3902319"/>
              <a:gd name="connsiteY1" fmla="*/ 1706534 h 3070760"/>
              <a:gd name="connsiteX2" fmla="*/ 72267 w 3902319"/>
              <a:gd name="connsiteY2" fmla="*/ 1485308 h 3070760"/>
              <a:gd name="connsiteX3" fmla="*/ 868680 w 3902319"/>
              <a:gd name="connsiteY3" fmla="*/ 172702 h 3070760"/>
              <a:gd name="connsiteX4" fmla="*/ 1200124 w 3902319"/>
              <a:gd name="connsiteY4" fmla="*/ 0 h 3070760"/>
              <a:gd name="connsiteX5" fmla="*/ 2763848 w 3902319"/>
              <a:gd name="connsiteY5" fmla="*/ 3095 h 3070760"/>
              <a:gd name="connsiteX6" fmla="*/ 3080938 w 3902319"/>
              <a:gd name="connsiteY6" fmla="*/ 194824 h 3070760"/>
              <a:gd name="connsiteX7" fmla="*/ 3862602 w 3902319"/>
              <a:gd name="connsiteY7" fmla="*/ 1500057 h 3070760"/>
              <a:gd name="connsiteX8" fmla="*/ 3869977 w 3902319"/>
              <a:gd name="connsiteY8" fmla="*/ 1898263 h 3070760"/>
              <a:gd name="connsiteX9" fmla="*/ 3191551 w 3902319"/>
              <a:gd name="connsiteY9" fmla="*/ 3070760 h 3070760"/>
              <a:gd name="connsiteX0" fmla="*/ 57519 w 3902319"/>
              <a:gd name="connsiteY0" fmla="*/ 1861392 h 3070760"/>
              <a:gd name="connsiteX1" fmla="*/ 35396 w 3902319"/>
              <a:gd name="connsiteY1" fmla="*/ 1706534 h 3070760"/>
              <a:gd name="connsiteX2" fmla="*/ 72267 w 3902319"/>
              <a:gd name="connsiteY2" fmla="*/ 1485308 h 3070760"/>
              <a:gd name="connsiteX3" fmla="*/ 868680 w 3902319"/>
              <a:gd name="connsiteY3" fmla="*/ 172702 h 3070760"/>
              <a:gd name="connsiteX4" fmla="*/ 1200124 w 3902319"/>
              <a:gd name="connsiteY4" fmla="*/ 0 h 3070760"/>
              <a:gd name="connsiteX5" fmla="*/ 2763848 w 3902319"/>
              <a:gd name="connsiteY5" fmla="*/ 3095 h 3070760"/>
              <a:gd name="connsiteX6" fmla="*/ 3080938 w 3902319"/>
              <a:gd name="connsiteY6" fmla="*/ 194824 h 3070760"/>
              <a:gd name="connsiteX7" fmla="*/ 3862602 w 3902319"/>
              <a:gd name="connsiteY7" fmla="*/ 1500057 h 3070760"/>
              <a:gd name="connsiteX8" fmla="*/ 3869977 w 3902319"/>
              <a:gd name="connsiteY8" fmla="*/ 1898263 h 3070760"/>
              <a:gd name="connsiteX9" fmla="*/ 3191551 w 3902319"/>
              <a:gd name="connsiteY9" fmla="*/ 3070760 h 3070760"/>
              <a:gd name="connsiteX0" fmla="*/ 22440 w 3867240"/>
              <a:gd name="connsiteY0" fmla="*/ 1861392 h 3070760"/>
              <a:gd name="connsiteX1" fmla="*/ 317 w 3867240"/>
              <a:gd name="connsiteY1" fmla="*/ 1706534 h 3070760"/>
              <a:gd name="connsiteX2" fmla="*/ 37188 w 3867240"/>
              <a:gd name="connsiteY2" fmla="*/ 1485308 h 3070760"/>
              <a:gd name="connsiteX3" fmla="*/ 833601 w 3867240"/>
              <a:gd name="connsiteY3" fmla="*/ 172702 h 3070760"/>
              <a:gd name="connsiteX4" fmla="*/ 1165045 w 3867240"/>
              <a:gd name="connsiteY4" fmla="*/ 0 h 3070760"/>
              <a:gd name="connsiteX5" fmla="*/ 2728769 w 3867240"/>
              <a:gd name="connsiteY5" fmla="*/ 3095 h 3070760"/>
              <a:gd name="connsiteX6" fmla="*/ 3045859 w 3867240"/>
              <a:gd name="connsiteY6" fmla="*/ 194824 h 3070760"/>
              <a:gd name="connsiteX7" fmla="*/ 3827523 w 3867240"/>
              <a:gd name="connsiteY7" fmla="*/ 1500057 h 3070760"/>
              <a:gd name="connsiteX8" fmla="*/ 3834898 w 3867240"/>
              <a:gd name="connsiteY8" fmla="*/ 1898263 h 3070760"/>
              <a:gd name="connsiteX9" fmla="*/ 3156472 w 3867240"/>
              <a:gd name="connsiteY9" fmla="*/ 3070760 h 3070760"/>
              <a:gd name="connsiteX0" fmla="*/ 22440 w 3867240"/>
              <a:gd name="connsiteY0" fmla="*/ 1861392 h 3070760"/>
              <a:gd name="connsiteX1" fmla="*/ 317 w 3867240"/>
              <a:gd name="connsiteY1" fmla="*/ 1706534 h 3070760"/>
              <a:gd name="connsiteX2" fmla="*/ 37188 w 3867240"/>
              <a:gd name="connsiteY2" fmla="*/ 1485308 h 3070760"/>
              <a:gd name="connsiteX3" fmla="*/ 833601 w 3867240"/>
              <a:gd name="connsiteY3" fmla="*/ 172702 h 3070760"/>
              <a:gd name="connsiteX4" fmla="*/ 1165045 w 3867240"/>
              <a:gd name="connsiteY4" fmla="*/ 0 h 3070760"/>
              <a:gd name="connsiteX5" fmla="*/ 2728769 w 3867240"/>
              <a:gd name="connsiteY5" fmla="*/ 3095 h 3070760"/>
              <a:gd name="connsiteX6" fmla="*/ 3045859 w 3867240"/>
              <a:gd name="connsiteY6" fmla="*/ 194824 h 3070760"/>
              <a:gd name="connsiteX7" fmla="*/ 3827523 w 3867240"/>
              <a:gd name="connsiteY7" fmla="*/ 1500057 h 3070760"/>
              <a:gd name="connsiteX8" fmla="*/ 3834898 w 3867240"/>
              <a:gd name="connsiteY8" fmla="*/ 1898263 h 3070760"/>
              <a:gd name="connsiteX9" fmla="*/ 3156472 w 3867240"/>
              <a:gd name="connsiteY9" fmla="*/ 3070760 h 3070760"/>
              <a:gd name="connsiteX0" fmla="*/ 48658 w 3893458"/>
              <a:gd name="connsiteY0" fmla="*/ 1861392 h 3070760"/>
              <a:gd name="connsiteX1" fmla="*/ 63406 w 3893458"/>
              <a:gd name="connsiteY1" fmla="*/ 1485308 h 3070760"/>
              <a:gd name="connsiteX2" fmla="*/ 859819 w 3893458"/>
              <a:gd name="connsiteY2" fmla="*/ 172702 h 3070760"/>
              <a:gd name="connsiteX3" fmla="*/ 1191263 w 3893458"/>
              <a:gd name="connsiteY3" fmla="*/ 0 h 3070760"/>
              <a:gd name="connsiteX4" fmla="*/ 2754987 w 3893458"/>
              <a:gd name="connsiteY4" fmla="*/ 3095 h 3070760"/>
              <a:gd name="connsiteX5" fmla="*/ 3072077 w 3893458"/>
              <a:gd name="connsiteY5" fmla="*/ 194824 h 3070760"/>
              <a:gd name="connsiteX6" fmla="*/ 3853741 w 3893458"/>
              <a:gd name="connsiteY6" fmla="*/ 1500057 h 3070760"/>
              <a:gd name="connsiteX7" fmla="*/ 3861116 w 3893458"/>
              <a:gd name="connsiteY7" fmla="*/ 1898263 h 3070760"/>
              <a:gd name="connsiteX8" fmla="*/ 3182690 w 3893458"/>
              <a:gd name="connsiteY8" fmla="*/ 3070760 h 3070760"/>
              <a:gd name="connsiteX0" fmla="*/ 31674 w 3876474"/>
              <a:gd name="connsiteY0" fmla="*/ 1861392 h 3070760"/>
              <a:gd name="connsiteX1" fmla="*/ 46422 w 3876474"/>
              <a:gd name="connsiteY1" fmla="*/ 1485308 h 3070760"/>
              <a:gd name="connsiteX2" fmla="*/ 842835 w 3876474"/>
              <a:gd name="connsiteY2" fmla="*/ 172702 h 3070760"/>
              <a:gd name="connsiteX3" fmla="*/ 1174279 w 3876474"/>
              <a:gd name="connsiteY3" fmla="*/ 0 h 3070760"/>
              <a:gd name="connsiteX4" fmla="*/ 2738003 w 3876474"/>
              <a:gd name="connsiteY4" fmla="*/ 3095 h 3070760"/>
              <a:gd name="connsiteX5" fmla="*/ 3055093 w 3876474"/>
              <a:gd name="connsiteY5" fmla="*/ 194824 h 3070760"/>
              <a:gd name="connsiteX6" fmla="*/ 3836757 w 3876474"/>
              <a:gd name="connsiteY6" fmla="*/ 1500057 h 3070760"/>
              <a:gd name="connsiteX7" fmla="*/ 3844132 w 3876474"/>
              <a:gd name="connsiteY7" fmla="*/ 1898263 h 3070760"/>
              <a:gd name="connsiteX8" fmla="*/ 3165706 w 3876474"/>
              <a:gd name="connsiteY8" fmla="*/ 3070760 h 3070760"/>
              <a:gd name="connsiteX0" fmla="*/ 39530 w 3884330"/>
              <a:gd name="connsiteY0" fmla="*/ 1861392 h 3070760"/>
              <a:gd name="connsiteX1" fmla="*/ 54278 w 3884330"/>
              <a:gd name="connsiteY1" fmla="*/ 1485308 h 3070760"/>
              <a:gd name="connsiteX2" fmla="*/ 850691 w 3884330"/>
              <a:gd name="connsiteY2" fmla="*/ 172702 h 3070760"/>
              <a:gd name="connsiteX3" fmla="*/ 1182135 w 3884330"/>
              <a:gd name="connsiteY3" fmla="*/ 0 h 3070760"/>
              <a:gd name="connsiteX4" fmla="*/ 2745859 w 3884330"/>
              <a:gd name="connsiteY4" fmla="*/ 3095 h 3070760"/>
              <a:gd name="connsiteX5" fmla="*/ 3062949 w 3884330"/>
              <a:gd name="connsiteY5" fmla="*/ 194824 h 3070760"/>
              <a:gd name="connsiteX6" fmla="*/ 3844613 w 3884330"/>
              <a:gd name="connsiteY6" fmla="*/ 1500057 h 3070760"/>
              <a:gd name="connsiteX7" fmla="*/ 3851988 w 3884330"/>
              <a:gd name="connsiteY7" fmla="*/ 1898263 h 3070760"/>
              <a:gd name="connsiteX8" fmla="*/ 3173562 w 3884330"/>
              <a:gd name="connsiteY8" fmla="*/ 3070760 h 3070760"/>
              <a:gd name="connsiteX0" fmla="*/ 37422 w 3882222"/>
              <a:gd name="connsiteY0" fmla="*/ 1861392 h 3070760"/>
              <a:gd name="connsiteX1" fmla="*/ 52170 w 3882222"/>
              <a:gd name="connsiteY1" fmla="*/ 1485308 h 3070760"/>
              <a:gd name="connsiteX2" fmla="*/ 848583 w 3882222"/>
              <a:gd name="connsiteY2" fmla="*/ 172702 h 3070760"/>
              <a:gd name="connsiteX3" fmla="*/ 1180027 w 3882222"/>
              <a:gd name="connsiteY3" fmla="*/ 0 h 3070760"/>
              <a:gd name="connsiteX4" fmla="*/ 2743751 w 3882222"/>
              <a:gd name="connsiteY4" fmla="*/ 3095 h 3070760"/>
              <a:gd name="connsiteX5" fmla="*/ 3060841 w 3882222"/>
              <a:gd name="connsiteY5" fmla="*/ 194824 h 3070760"/>
              <a:gd name="connsiteX6" fmla="*/ 3842505 w 3882222"/>
              <a:gd name="connsiteY6" fmla="*/ 1500057 h 3070760"/>
              <a:gd name="connsiteX7" fmla="*/ 3849880 w 3882222"/>
              <a:gd name="connsiteY7" fmla="*/ 1898263 h 3070760"/>
              <a:gd name="connsiteX8" fmla="*/ 3171454 w 3882222"/>
              <a:gd name="connsiteY8" fmla="*/ 3070760 h 3070760"/>
              <a:gd name="connsiteX0" fmla="*/ 47623 w 3892423"/>
              <a:gd name="connsiteY0" fmla="*/ 1861392 h 3070760"/>
              <a:gd name="connsiteX1" fmla="*/ 62371 w 3892423"/>
              <a:gd name="connsiteY1" fmla="*/ 1485308 h 3070760"/>
              <a:gd name="connsiteX2" fmla="*/ 858784 w 3892423"/>
              <a:gd name="connsiteY2" fmla="*/ 172702 h 3070760"/>
              <a:gd name="connsiteX3" fmla="*/ 1190228 w 3892423"/>
              <a:gd name="connsiteY3" fmla="*/ 0 h 3070760"/>
              <a:gd name="connsiteX4" fmla="*/ 2753952 w 3892423"/>
              <a:gd name="connsiteY4" fmla="*/ 3095 h 3070760"/>
              <a:gd name="connsiteX5" fmla="*/ 3071042 w 3892423"/>
              <a:gd name="connsiteY5" fmla="*/ 194824 h 3070760"/>
              <a:gd name="connsiteX6" fmla="*/ 3852706 w 3892423"/>
              <a:gd name="connsiteY6" fmla="*/ 1500057 h 3070760"/>
              <a:gd name="connsiteX7" fmla="*/ 3860081 w 3892423"/>
              <a:gd name="connsiteY7" fmla="*/ 1898263 h 3070760"/>
              <a:gd name="connsiteX8" fmla="*/ 3181655 w 3892423"/>
              <a:gd name="connsiteY8" fmla="*/ 3070760 h 3070760"/>
              <a:gd name="connsiteX0" fmla="*/ 58489 w 3903289"/>
              <a:gd name="connsiteY0" fmla="*/ 1861392 h 3070760"/>
              <a:gd name="connsiteX1" fmla="*/ 73237 w 3903289"/>
              <a:gd name="connsiteY1" fmla="*/ 1485308 h 3070760"/>
              <a:gd name="connsiteX2" fmla="*/ 869650 w 3903289"/>
              <a:gd name="connsiteY2" fmla="*/ 172702 h 3070760"/>
              <a:gd name="connsiteX3" fmla="*/ 1201094 w 3903289"/>
              <a:gd name="connsiteY3" fmla="*/ 0 h 3070760"/>
              <a:gd name="connsiteX4" fmla="*/ 2764818 w 3903289"/>
              <a:gd name="connsiteY4" fmla="*/ 3095 h 3070760"/>
              <a:gd name="connsiteX5" fmla="*/ 3081908 w 3903289"/>
              <a:gd name="connsiteY5" fmla="*/ 194824 h 3070760"/>
              <a:gd name="connsiteX6" fmla="*/ 3863572 w 3903289"/>
              <a:gd name="connsiteY6" fmla="*/ 1500057 h 3070760"/>
              <a:gd name="connsiteX7" fmla="*/ 3870947 w 3903289"/>
              <a:gd name="connsiteY7" fmla="*/ 1898263 h 3070760"/>
              <a:gd name="connsiteX8" fmla="*/ 3192521 w 3903289"/>
              <a:gd name="connsiteY8" fmla="*/ 3070760 h 3070760"/>
              <a:gd name="connsiteX0" fmla="*/ 42275 w 3887075"/>
              <a:gd name="connsiteY0" fmla="*/ 1861392 h 3070760"/>
              <a:gd name="connsiteX1" fmla="*/ 57023 w 3887075"/>
              <a:gd name="connsiteY1" fmla="*/ 1485308 h 3070760"/>
              <a:gd name="connsiteX2" fmla="*/ 853436 w 3887075"/>
              <a:gd name="connsiteY2" fmla="*/ 172702 h 3070760"/>
              <a:gd name="connsiteX3" fmla="*/ 1184880 w 3887075"/>
              <a:gd name="connsiteY3" fmla="*/ 0 h 3070760"/>
              <a:gd name="connsiteX4" fmla="*/ 2748604 w 3887075"/>
              <a:gd name="connsiteY4" fmla="*/ 3095 h 3070760"/>
              <a:gd name="connsiteX5" fmla="*/ 3065694 w 3887075"/>
              <a:gd name="connsiteY5" fmla="*/ 194824 h 3070760"/>
              <a:gd name="connsiteX6" fmla="*/ 3847358 w 3887075"/>
              <a:gd name="connsiteY6" fmla="*/ 1500057 h 3070760"/>
              <a:gd name="connsiteX7" fmla="*/ 3854733 w 3887075"/>
              <a:gd name="connsiteY7" fmla="*/ 1898263 h 3070760"/>
              <a:gd name="connsiteX8" fmla="*/ 3176307 w 3887075"/>
              <a:gd name="connsiteY8" fmla="*/ 3070760 h 3070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87075" h="3070760">
                <a:moveTo>
                  <a:pt x="42275" y="1861392"/>
                </a:moveTo>
                <a:cubicBezTo>
                  <a:pt x="-10990" y="1811210"/>
                  <a:pt x="-22082" y="1666467"/>
                  <a:pt x="57023" y="1485308"/>
                </a:cubicBezTo>
                <a:cubicBezTo>
                  <a:pt x="143553" y="1337861"/>
                  <a:pt x="725955" y="387097"/>
                  <a:pt x="853436" y="172702"/>
                </a:cubicBezTo>
                <a:cubicBezTo>
                  <a:pt x="963467" y="35088"/>
                  <a:pt x="1071443" y="21288"/>
                  <a:pt x="1184880" y="0"/>
                </a:cubicBezTo>
                <a:lnTo>
                  <a:pt x="2748604" y="3095"/>
                </a:lnTo>
                <a:cubicBezTo>
                  <a:pt x="2913163" y="37311"/>
                  <a:pt x="2980290" y="98894"/>
                  <a:pt x="3065694" y="194824"/>
                </a:cubicBezTo>
                <a:cubicBezTo>
                  <a:pt x="3234860" y="444318"/>
                  <a:pt x="3720065" y="1287784"/>
                  <a:pt x="3847358" y="1500057"/>
                </a:cubicBezTo>
                <a:cubicBezTo>
                  <a:pt x="3907230" y="1657550"/>
                  <a:pt x="3890726" y="1796605"/>
                  <a:pt x="3854733" y="1898263"/>
                </a:cubicBezTo>
                <a:cubicBezTo>
                  <a:pt x="3709180" y="2151619"/>
                  <a:pt x="3446957" y="2598547"/>
                  <a:pt x="3176307" y="3070760"/>
                </a:cubicBezTo>
              </a:path>
            </a:pathLst>
          </a:custGeom>
          <a:noFill/>
          <a:ln w="38100">
            <a:solidFill>
              <a:schemeClr val="tx2"/>
            </a:solidFill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swald" pitchFamily="2" charset="77"/>
            </a:endParaRP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8E75C16B-6D2C-724F-8778-0A6B39DC008D}"/>
              </a:ext>
            </a:extLst>
          </p:cNvPr>
          <p:cNvSpPr/>
          <p:nvPr/>
        </p:nvSpPr>
        <p:spPr>
          <a:xfrm flipH="1" flipV="1">
            <a:off x="15567394" y="3919368"/>
            <a:ext cx="3898504" cy="3070760"/>
          </a:xfrm>
          <a:custGeom>
            <a:avLst/>
            <a:gdLst>
              <a:gd name="connsiteX0" fmla="*/ 57519 w 3957554"/>
              <a:gd name="connsiteY0" fmla="*/ 1877194 h 3086562"/>
              <a:gd name="connsiteX1" fmla="*/ 35396 w 3957554"/>
              <a:gd name="connsiteY1" fmla="*/ 1722336 h 3086562"/>
              <a:gd name="connsiteX2" fmla="*/ 72267 w 3957554"/>
              <a:gd name="connsiteY2" fmla="*/ 1501110 h 3086562"/>
              <a:gd name="connsiteX3" fmla="*/ 868680 w 3957554"/>
              <a:gd name="connsiteY3" fmla="*/ 188504 h 3086562"/>
              <a:gd name="connsiteX4" fmla="*/ 1193144 w 3957554"/>
              <a:gd name="connsiteY4" fmla="*/ 26272 h 3086562"/>
              <a:gd name="connsiteX5" fmla="*/ 2763848 w 3957554"/>
              <a:gd name="connsiteY5" fmla="*/ 18897 h 3086562"/>
              <a:gd name="connsiteX6" fmla="*/ 3080938 w 3957554"/>
              <a:gd name="connsiteY6" fmla="*/ 210626 h 3086562"/>
              <a:gd name="connsiteX7" fmla="*/ 3862602 w 3957554"/>
              <a:gd name="connsiteY7" fmla="*/ 1515859 h 3086562"/>
              <a:gd name="connsiteX8" fmla="*/ 3869977 w 3957554"/>
              <a:gd name="connsiteY8" fmla="*/ 1914065 h 3086562"/>
              <a:gd name="connsiteX9" fmla="*/ 3191551 w 3957554"/>
              <a:gd name="connsiteY9" fmla="*/ 3086562 h 3086562"/>
              <a:gd name="connsiteX0" fmla="*/ 57519 w 3957554"/>
              <a:gd name="connsiteY0" fmla="*/ 1877194 h 3086562"/>
              <a:gd name="connsiteX1" fmla="*/ 35396 w 3957554"/>
              <a:gd name="connsiteY1" fmla="*/ 1722336 h 3086562"/>
              <a:gd name="connsiteX2" fmla="*/ 72267 w 3957554"/>
              <a:gd name="connsiteY2" fmla="*/ 1501110 h 3086562"/>
              <a:gd name="connsiteX3" fmla="*/ 868680 w 3957554"/>
              <a:gd name="connsiteY3" fmla="*/ 188504 h 3086562"/>
              <a:gd name="connsiteX4" fmla="*/ 1193144 w 3957554"/>
              <a:gd name="connsiteY4" fmla="*/ 26272 h 3086562"/>
              <a:gd name="connsiteX5" fmla="*/ 2763848 w 3957554"/>
              <a:gd name="connsiteY5" fmla="*/ 18897 h 3086562"/>
              <a:gd name="connsiteX6" fmla="*/ 3080938 w 3957554"/>
              <a:gd name="connsiteY6" fmla="*/ 210626 h 3086562"/>
              <a:gd name="connsiteX7" fmla="*/ 3862602 w 3957554"/>
              <a:gd name="connsiteY7" fmla="*/ 1515859 h 3086562"/>
              <a:gd name="connsiteX8" fmla="*/ 3869977 w 3957554"/>
              <a:gd name="connsiteY8" fmla="*/ 1914065 h 3086562"/>
              <a:gd name="connsiteX9" fmla="*/ 3191551 w 3957554"/>
              <a:gd name="connsiteY9" fmla="*/ 3086562 h 3086562"/>
              <a:gd name="connsiteX0" fmla="*/ 57519 w 3957554"/>
              <a:gd name="connsiteY0" fmla="*/ 1877194 h 3086562"/>
              <a:gd name="connsiteX1" fmla="*/ 35396 w 3957554"/>
              <a:gd name="connsiteY1" fmla="*/ 1722336 h 3086562"/>
              <a:gd name="connsiteX2" fmla="*/ 72267 w 3957554"/>
              <a:gd name="connsiteY2" fmla="*/ 1501110 h 3086562"/>
              <a:gd name="connsiteX3" fmla="*/ 868680 w 3957554"/>
              <a:gd name="connsiteY3" fmla="*/ 188504 h 3086562"/>
              <a:gd name="connsiteX4" fmla="*/ 1193144 w 3957554"/>
              <a:gd name="connsiteY4" fmla="*/ 26272 h 3086562"/>
              <a:gd name="connsiteX5" fmla="*/ 2763848 w 3957554"/>
              <a:gd name="connsiteY5" fmla="*/ 18897 h 3086562"/>
              <a:gd name="connsiteX6" fmla="*/ 3080938 w 3957554"/>
              <a:gd name="connsiteY6" fmla="*/ 210626 h 3086562"/>
              <a:gd name="connsiteX7" fmla="*/ 3862602 w 3957554"/>
              <a:gd name="connsiteY7" fmla="*/ 1515859 h 3086562"/>
              <a:gd name="connsiteX8" fmla="*/ 3869977 w 3957554"/>
              <a:gd name="connsiteY8" fmla="*/ 1914065 h 3086562"/>
              <a:gd name="connsiteX9" fmla="*/ 3191551 w 3957554"/>
              <a:gd name="connsiteY9" fmla="*/ 3086562 h 3086562"/>
              <a:gd name="connsiteX0" fmla="*/ 57519 w 3957554"/>
              <a:gd name="connsiteY0" fmla="*/ 1877194 h 3086562"/>
              <a:gd name="connsiteX1" fmla="*/ 35396 w 3957554"/>
              <a:gd name="connsiteY1" fmla="*/ 1722336 h 3086562"/>
              <a:gd name="connsiteX2" fmla="*/ 72267 w 3957554"/>
              <a:gd name="connsiteY2" fmla="*/ 1501110 h 3086562"/>
              <a:gd name="connsiteX3" fmla="*/ 868680 w 3957554"/>
              <a:gd name="connsiteY3" fmla="*/ 188504 h 3086562"/>
              <a:gd name="connsiteX4" fmla="*/ 1193144 w 3957554"/>
              <a:gd name="connsiteY4" fmla="*/ 26272 h 3086562"/>
              <a:gd name="connsiteX5" fmla="*/ 2763848 w 3957554"/>
              <a:gd name="connsiteY5" fmla="*/ 18897 h 3086562"/>
              <a:gd name="connsiteX6" fmla="*/ 3080938 w 3957554"/>
              <a:gd name="connsiteY6" fmla="*/ 210626 h 3086562"/>
              <a:gd name="connsiteX7" fmla="*/ 3862602 w 3957554"/>
              <a:gd name="connsiteY7" fmla="*/ 1515859 h 3086562"/>
              <a:gd name="connsiteX8" fmla="*/ 3869977 w 3957554"/>
              <a:gd name="connsiteY8" fmla="*/ 1914065 h 3086562"/>
              <a:gd name="connsiteX9" fmla="*/ 3191551 w 3957554"/>
              <a:gd name="connsiteY9" fmla="*/ 3086562 h 3086562"/>
              <a:gd name="connsiteX0" fmla="*/ 57519 w 3957554"/>
              <a:gd name="connsiteY0" fmla="*/ 1877194 h 3086562"/>
              <a:gd name="connsiteX1" fmla="*/ 35396 w 3957554"/>
              <a:gd name="connsiteY1" fmla="*/ 1722336 h 3086562"/>
              <a:gd name="connsiteX2" fmla="*/ 72267 w 3957554"/>
              <a:gd name="connsiteY2" fmla="*/ 1501110 h 3086562"/>
              <a:gd name="connsiteX3" fmla="*/ 868680 w 3957554"/>
              <a:gd name="connsiteY3" fmla="*/ 188504 h 3086562"/>
              <a:gd name="connsiteX4" fmla="*/ 1193144 w 3957554"/>
              <a:gd name="connsiteY4" fmla="*/ 26272 h 3086562"/>
              <a:gd name="connsiteX5" fmla="*/ 2763848 w 3957554"/>
              <a:gd name="connsiteY5" fmla="*/ 18897 h 3086562"/>
              <a:gd name="connsiteX6" fmla="*/ 3080938 w 3957554"/>
              <a:gd name="connsiteY6" fmla="*/ 210626 h 3086562"/>
              <a:gd name="connsiteX7" fmla="*/ 3862602 w 3957554"/>
              <a:gd name="connsiteY7" fmla="*/ 1515859 h 3086562"/>
              <a:gd name="connsiteX8" fmla="*/ 3869977 w 3957554"/>
              <a:gd name="connsiteY8" fmla="*/ 1914065 h 3086562"/>
              <a:gd name="connsiteX9" fmla="*/ 3191551 w 3957554"/>
              <a:gd name="connsiteY9" fmla="*/ 3086562 h 3086562"/>
              <a:gd name="connsiteX0" fmla="*/ 57519 w 3932378"/>
              <a:gd name="connsiteY0" fmla="*/ 1877194 h 3086562"/>
              <a:gd name="connsiteX1" fmla="*/ 35396 w 3932378"/>
              <a:gd name="connsiteY1" fmla="*/ 1722336 h 3086562"/>
              <a:gd name="connsiteX2" fmla="*/ 72267 w 3932378"/>
              <a:gd name="connsiteY2" fmla="*/ 1501110 h 3086562"/>
              <a:gd name="connsiteX3" fmla="*/ 868680 w 3932378"/>
              <a:gd name="connsiteY3" fmla="*/ 188504 h 3086562"/>
              <a:gd name="connsiteX4" fmla="*/ 1193144 w 3932378"/>
              <a:gd name="connsiteY4" fmla="*/ 26272 h 3086562"/>
              <a:gd name="connsiteX5" fmla="*/ 2763848 w 3932378"/>
              <a:gd name="connsiteY5" fmla="*/ 18897 h 3086562"/>
              <a:gd name="connsiteX6" fmla="*/ 3080938 w 3932378"/>
              <a:gd name="connsiteY6" fmla="*/ 210626 h 3086562"/>
              <a:gd name="connsiteX7" fmla="*/ 3862602 w 3932378"/>
              <a:gd name="connsiteY7" fmla="*/ 1515859 h 3086562"/>
              <a:gd name="connsiteX8" fmla="*/ 3869977 w 3932378"/>
              <a:gd name="connsiteY8" fmla="*/ 1914065 h 3086562"/>
              <a:gd name="connsiteX9" fmla="*/ 3191551 w 3932378"/>
              <a:gd name="connsiteY9" fmla="*/ 3086562 h 3086562"/>
              <a:gd name="connsiteX0" fmla="*/ 57519 w 3902319"/>
              <a:gd name="connsiteY0" fmla="*/ 1877194 h 3086562"/>
              <a:gd name="connsiteX1" fmla="*/ 35396 w 3902319"/>
              <a:gd name="connsiteY1" fmla="*/ 1722336 h 3086562"/>
              <a:gd name="connsiteX2" fmla="*/ 72267 w 3902319"/>
              <a:gd name="connsiteY2" fmla="*/ 1501110 h 3086562"/>
              <a:gd name="connsiteX3" fmla="*/ 868680 w 3902319"/>
              <a:gd name="connsiteY3" fmla="*/ 188504 h 3086562"/>
              <a:gd name="connsiteX4" fmla="*/ 1193144 w 3902319"/>
              <a:gd name="connsiteY4" fmla="*/ 26272 h 3086562"/>
              <a:gd name="connsiteX5" fmla="*/ 2763848 w 3902319"/>
              <a:gd name="connsiteY5" fmla="*/ 18897 h 3086562"/>
              <a:gd name="connsiteX6" fmla="*/ 3080938 w 3902319"/>
              <a:gd name="connsiteY6" fmla="*/ 210626 h 3086562"/>
              <a:gd name="connsiteX7" fmla="*/ 3862602 w 3902319"/>
              <a:gd name="connsiteY7" fmla="*/ 1515859 h 3086562"/>
              <a:gd name="connsiteX8" fmla="*/ 3869977 w 3902319"/>
              <a:gd name="connsiteY8" fmla="*/ 1914065 h 3086562"/>
              <a:gd name="connsiteX9" fmla="*/ 3191551 w 3902319"/>
              <a:gd name="connsiteY9" fmla="*/ 3086562 h 3086562"/>
              <a:gd name="connsiteX0" fmla="*/ 57519 w 3902319"/>
              <a:gd name="connsiteY0" fmla="*/ 1877194 h 3086562"/>
              <a:gd name="connsiteX1" fmla="*/ 35396 w 3902319"/>
              <a:gd name="connsiteY1" fmla="*/ 1722336 h 3086562"/>
              <a:gd name="connsiteX2" fmla="*/ 72267 w 3902319"/>
              <a:gd name="connsiteY2" fmla="*/ 1501110 h 3086562"/>
              <a:gd name="connsiteX3" fmla="*/ 868680 w 3902319"/>
              <a:gd name="connsiteY3" fmla="*/ 188504 h 3086562"/>
              <a:gd name="connsiteX4" fmla="*/ 1193144 w 3902319"/>
              <a:gd name="connsiteY4" fmla="*/ 26272 h 3086562"/>
              <a:gd name="connsiteX5" fmla="*/ 2763848 w 3902319"/>
              <a:gd name="connsiteY5" fmla="*/ 18897 h 3086562"/>
              <a:gd name="connsiteX6" fmla="*/ 3080938 w 3902319"/>
              <a:gd name="connsiteY6" fmla="*/ 210626 h 3086562"/>
              <a:gd name="connsiteX7" fmla="*/ 3862602 w 3902319"/>
              <a:gd name="connsiteY7" fmla="*/ 1515859 h 3086562"/>
              <a:gd name="connsiteX8" fmla="*/ 3869977 w 3902319"/>
              <a:gd name="connsiteY8" fmla="*/ 1914065 h 3086562"/>
              <a:gd name="connsiteX9" fmla="*/ 3191551 w 3902319"/>
              <a:gd name="connsiteY9" fmla="*/ 3086562 h 3086562"/>
              <a:gd name="connsiteX0" fmla="*/ 57519 w 3902319"/>
              <a:gd name="connsiteY0" fmla="*/ 1877194 h 3086562"/>
              <a:gd name="connsiteX1" fmla="*/ 35396 w 3902319"/>
              <a:gd name="connsiteY1" fmla="*/ 1722336 h 3086562"/>
              <a:gd name="connsiteX2" fmla="*/ 72267 w 3902319"/>
              <a:gd name="connsiteY2" fmla="*/ 1501110 h 3086562"/>
              <a:gd name="connsiteX3" fmla="*/ 868680 w 3902319"/>
              <a:gd name="connsiteY3" fmla="*/ 188504 h 3086562"/>
              <a:gd name="connsiteX4" fmla="*/ 1193144 w 3902319"/>
              <a:gd name="connsiteY4" fmla="*/ 26272 h 3086562"/>
              <a:gd name="connsiteX5" fmla="*/ 2763848 w 3902319"/>
              <a:gd name="connsiteY5" fmla="*/ 18897 h 3086562"/>
              <a:gd name="connsiteX6" fmla="*/ 3080938 w 3902319"/>
              <a:gd name="connsiteY6" fmla="*/ 210626 h 3086562"/>
              <a:gd name="connsiteX7" fmla="*/ 3862602 w 3902319"/>
              <a:gd name="connsiteY7" fmla="*/ 1515859 h 3086562"/>
              <a:gd name="connsiteX8" fmla="*/ 3869977 w 3902319"/>
              <a:gd name="connsiteY8" fmla="*/ 1914065 h 3086562"/>
              <a:gd name="connsiteX9" fmla="*/ 3191551 w 3902319"/>
              <a:gd name="connsiteY9" fmla="*/ 3086562 h 3086562"/>
              <a:gd name="connsiteX0" fmla="*/ 57519 w 3902319"/>
              <a:gd name="connsiteY0" fmla="*/ 1877194 h 3086562"/>
              <a:gd name="connsiteX1" fmla="*/ 35396 w 3902319"/>
              <a:gd name="connsiteY1" fmla="*/ 1722336 h 3086562"/>
              <a:gd name="connsiteX2" fmla="*/ 72267 w 3902319"/>
              <a:gd name="connsiteY2" fmla="*/ 1501110 h 3086562"/>
              <a:gd name="connsiteX3" fmla="*/ 868680 w 3902319"/>
              <a:gd name="connsiteY3" fmla="*/ 188504 h 3086562"/>
              <a:gd name="connsiteX4" fmla="*/ 1193144 w 3902319"/>
              <a:gd name="connsiteY4" fmla="*/ 26272 h 3086562"/>
              <a:gd name="connsiteX5" fmla="*/ 2763848 w 3902319"/>
              <a:gd name="connsiteY5" fmla="*/ 18897 h 3086562"/>
              <a:gd name="connsiteX6" fmla="*/ 3080938 w 3902319"/>
              <a:gd name="connsiteY6" fmla="*/ 210626 h 3086562"/>
              <a:gd name="connsiteX7" fmla="*/ 3862602 w 3902319"/>
              <a:gd name="connsiteY7" fmla="*/ 1515859 h 3086562"/>
              <a:gd name="connsiteX8" fmla="*/ 3869977 w 3902319"/>
              <a:gd name="connsiteY8" fmla="*/ 1914065 h 3086562"/>
              <a:gd name="connsiteX9" fmla="*/ 3191551 w 3902319"/>
              <a:gd name="connsiteY9" fmla="*/ 3086562 h 3086562"/>
              <a:gd name="connsiteX0" fmla="*/ 57519 w 3902319"/>
              <a:gd name="connsiteY0" fmla="*/ 1877194 h 3086562"/>
              <a:gd name="connsiteX1" fmla="*/ 35396 w 3902319"/>
              <a:gd name="connsiteY1" fmla="*/ 1722336 h 3086562"/>
              <a:gd name="connsiteX2" fmla="*/ 72267 w 3902319"/>
              <a:gd name="connsiteY2" fmla="*/ 1501110 h 3086562"/>
              <a:gd name="connsiteX3" fmla="*/ 868680 w 3902319"/>
              <a:gd name="connsiteY3" fmla="*/ 188504 h 3086562"/>
              <a:gd name="connsiteX4" fmla="*/ 1193144 w 3902319"/>
              <a:gd name="connsiteY4" fmla="*/ 26272 h 3086562"/>
              <a:gd name="connsiteX5" fmla="*/ 2763848 w 3902319"/>
              <a:gd name="connsiteY5" fmla="*/ 18897 h 3086562"/>
              <a:gd name="connsiteX6" fmla="*/ 3080938 w 3902319"/>
              <a:gd name="connsiteY6" fmla="*/ 210626 h 3086562"/>
              <a:gd name="connsiteX7" fmla="*/ 3862602 w 3902319"/>
              <a:gd name="connsiteY7" fmla="*/ 1515859 h 3086562"/>
              <a:gd name="connsiteX8" fmla="*/ 3869977 w 3902319"/>
              <a:gd name="connsiteY8" fmla="*/ 1914065 h 3086562"/>
              <a:gd name="connsiteX9" fmla="*/ 3191551 w 3902319"/>
              <a:gd name="connsiteY9" fmla="*/ 3086562 h 3086562"/>
              <a:gd name="connsiteX0" fmla="*/ 57519 w 3902319"/>
              <a:gd name="connsiteY0" fmla="*/ 1877194 h 3086562"/>
              <a:gd name="connsiteX1" fmla="*/ 35396 w 3902319"/>
              <a:gd name="connsiteY1" fmla="*/ 1722336 h 3086562"/>
              <a:gd name="connsiteX2" fmla="*/ 72267 w 3902319"/>
              <a:gd name="connsiteY2" fmla="*/ 1501110 h 3086562"/>
              <a:gd name="connsiteX3" fmla="*/ 868680 w 3902319"/>
              <a:gd name="connsiteY3" fmla="*/ 188504 h 3086562"/>
              <a:gd name="connsiteX4" fmla="*/ 1193144 w 3902319"/>
              <a:gd name="connsiteY4" fmla="*/ 26272 h 3086562"/>
              <a:gd name="connsiteX5" fmla="*/ 2763848 w 3902319"/>
              <a:gd name="connsiteY5" fmla="*/ 18897 h 3086562"/>
              <a:gd name="connsiteX6" fmla="*/ 3080938 w 3902319"/>
              <a:gd name="connsiteY6" fmla="*/ 210626 h 3086562"/>
              <a:gd name="connsiteX7" fmla="*/ 3862602 w 3902319"/>
              <a:gd name="connsiteY7" fmla="*/ 1515859 h 3086562"/>
              <a:gd name="connsiteX8" fmla="*/ 3869977 w 3902319"/>
              <a:gd name="connsiteY8" fmla="*/ 1914065 h 3086562"/>
              <a:gd name="connsiteX9" fmla="*/ 3191551 w 3902319"/>
              <a:gd name="connsiteY9" fmla="*/ 3086562 h 3086562"/>
              <a:gd name="connsiteX0" fmla="*/ 57519 w 3902319"/>
              <a:gd name="connsiteY0" fmla="*/ 1877194 h 3086562"/>
              <a:gd name="connsiteX1" fmla="*/ 35396 w 3902319"/>
              <a:gd name="connsiteY1" fmla="*/ 1722336 h 3086562"/>
              <a:gd name="connsiteX2" fmla="*/ 72267 w 3902319"/>
              <a:gd name="connsiteY2" fmla="*/ 1501110 h 3086562"/>
              <a:gd name="connsiteX3" fmla="*/ 868680 w 3902319"/>
              <a:gd name="connsiteY3" fmla="*/ 188504 h 3086562"/>
              <a:gd name="connsiteX4" fmla="*/ 1193144 w 3902319"/>
              <a:gd name="connsiteY4" fmla="*/ 26272 h 3086562"/>
              <a:gd name="connsiteX5" fmla="*/ 2763848 w 3902319"/>
              <a:gd name="connsiteY5" fmla="*/ 18897 h 3086562"/>
              <a:gd name="connsiteX6" fmla="*/ 3080938 w 3902319"/>
              <a:gd name="connsiteY6" fmla="*/ 210626 h 3086562"/>
              <a:gd name="connsiteX7" fmla="*/ 3862602 w 3902319"/>
              <a:gd name="connsiteY7" fmla="*/ 1515859 h 3086562"/>
              <a:gd name="connsiteX8" fmla="*/ 3869977 w 3902319"/>
              <a:gd name="connsiteY8" fmla="*/ 1914065 h 3086562"/>
              <a:gd name="connsiteX9" fmla="*/ 3191551 w 3902319"/>
              <a:gd name="connsiteY9" fmla="*/ 3086562 h 3086562"/>
              <a:gd name="connsiteX0" fmla="*/ 57519 w 3902319"/>
              <a:gd name="connsiteY0" fmla="*/ 1877194 h 3086562"/>
              <a:gd name="connsiteX1" fmla="*/ 35396 w 3902319"/>
              <a:gd name="connsiteY1" fmla="*/ 1722336 h 3086562"/>
              <a:gd name="connsiteX2" fmla="*/ 72267 w 3902319"/>
              <a:gd name="connsiteY2" fmla="*/ 1501110 h 3086562"/>
              <a:gd name="connsiteX3" fmla="*/ 868680 w 3902319"/>
              <a:gd name="connsiteY3" fmla="*/ 188504 h 3086562"/>
              <a:gd name="connsiteX4" fmla="*/ 1193144 w 3902319"/>
              <a:gd name="connsiteY4" fmla="*/ 26272 h 3086562"/>
              <a:gd name="connsiteX5" fmla="*/ 2763848 w 3902319"/>
              <a:gd name="connsiteY5" fmla="*/ 18897 h 3086562"/>
              <a:gd name="connsiteX6" fmla="*/ 3080938 w 3902319"/>
              <a:gd name="connsiteY6" fmla="*/ 210626 h 3086562"/>
              <a:gd name="connsiteX7" fmla="*/ 3862602 w 3902319"/>
              <a:gd name="connsiteY7" fmla="*/ 1515859 h 3086562"/>
              <a:gd name="connsiteX8" fmla="*/ 3869977 w 3902319"/>
              <a:gd name="connsiteY8" fmla="*/ 1914065 h 3086562"/>
              <a:gd name="connsiteX9" fmla="*/ 3191551 w 3902319"/>
              <a:gd name="connsiteY9" fmla="*/ 3086562 h 3086562"/>
              <a:gd name="connsiteX0" fmla="*/ 57519 w 3902319"/>
              <a:gd name="connsiteY0" fmla="*/ 1877194 h 3086562"/>
              <a:gd name="connsiteX1" fmla="*/ 35396 w 3902319"/>
              <a:gd name="connsiteY1" fmla="*/ 1722336 h 3086562"/>
              <a:gd name="connsiteX2" fmla="*/ 72267 w 3902319"/>
              <a:gd name="connsiteY2" fmla="*/ 1501110 h 3086562"/>
              <a:gd name="connsiteX3" fmla="*/ 868680 w 3902319"/>
              <a:gd name="connsiteY3" fmla="*/ 188504 h 3086562"/>
              <a:gd name="connsiteX4" fmla="*/ 1193144 w 3902319"/>
              <a:gd name="connsiteY4" fmla="*/ 26272 h 3086562"/>
              <a:gd name="connsiteX5" fmla="*/ 2763848 w 3902319"/>
              <a:gd name="connsiteY5" fmla="*/ 18897 h 3086562"/>
              <a:gd name="connsiteX6" fmla="*/ 3080938 w 3902319"/>
              <a:gd name="connsiteY6" fmla="*/ 210626 h 3086562"/>
              <a:gd name="connsiteX7" fmla="*/ 3862602 w 3902319"/>
              <a:gd name="connsiteY7" fmla="*/ 1515859 h 3086562"/>
              <a:gd name="connsiteX8" fmla="*/ 3869977 w 3902319"/>
              <a:gd name="connsiteY8" fmla="*/ 1914065 h 3086562"/>
              <a:gd name="connsiteX9" fmla="*/ 3191551 w 3902319"/>
              <a:gd name="connsiteY9" fmla="*/ 3086562 h 3086562"/>
              <a:gd name="connsiteX0" fmla="*/ 57519 w 3902319"/>
              <a:gd name="connsiteY0" fmla="*/ 1877194 h 3086562"/>
              <a:gd name="connsiteX1" fmla="*/ 35396 w 3902319"/>
              <a:gd name="connsiteY1" fmla="*/ 1722336 h 3086562"/>
              <a:gd name="connsiteX2" fmla="*/ 72267 w 3902319"/>
              <a:gd name="connsiteY2" fmla="*/ 1501110 h 3086562"/>
              <a:gd name="connsiteX3" fmla="*/ 868680 w 3902319"/>
              <a:gd name="connsiteY3" fmla="*/ 188504 h 3086562"/>
              <a:gd name="connsiteX4" fmla="*/ 1193144 w 3902319"/>
              <a:gd name="connsiteY4" fmla="*/ 26272 h 3086562"/>
              <a:gd name="connsiteX5" fmla="*/ 2763848 w 3902319"/>
              <a:gd name="connsiteY5" fmla="*/ 18897 h 3086562"/>
              <a:gd name="connsiteX6" fmla="*/ 3080938 w 3902319"/>
              <a:gd name="connsiteY6" fmla="*/ 210626 h 3086562"/>
              <a:gd name="connsiteX7" fmla="*/ 3862602 w 3902319"/>
              <a:gd name="connsiteY7" fmla="*/ 1515859 h 3086562"/>
              <a:gd name="connsiteX8" fmla="*/ 3869977 w 3902319"/>
              <a:gd name="connsiteY8" fmla="*/ 1914065 h 3086562"/>
              <a:gd name="connsiteX9" fmla="*/ 3191551 w 3902319"/>
              <a:gd name="connsiteY9" fmla="*/ 3086562 h 3086562"/>
              <a:gd name="connsiteX0" fmla="*/ 57519 w 3902319"/>
              <a:gd name="connsiteY0" fmla="*/ 1877194 h 3086562"/>
              <a:gd name="connsiteX1" fmla="*/ 35396 w 3902319"/>
              <a:gd name="connsiteY1" fmla="*/ 1722336 h 3086562"/>
              <a:gd name="connsiteX2" fmla="*/ 72267 w 3902319"/>
              <a:gd name="connsiteY2" fmla="*/ 1501110 h 3086562"/>
              <a:gd name="connsiteX3" fmla="*/ 868680 w 3902319"/>
              <a:gd name="connsiteY3" fmla="*/ 188504 h 3086562"/>
              <a:gd name="connsiteX4" fmla="*/ 1193144 w 3902319"/>
              <a:gd name="connsiteY4" fmla="*/ 26272 h 3086562"/>
              <a:gd name="connsiteX5" fmla="*/ 2763848 w 3902319"/>
              <a:gd name="connsiteY5" fmla="*/ 18897 h 3086562"/>
              <a:gd name="connsiteX6" fmla="*/ 3080938 w 3902319"/>
              <a:gd name="connsiteY6" fmla="*/ 210626 h 3086562"/>
              <a:gd name="connsiteX7" fmla="*/ 3862602 w 3902319"/>
              <a:gd name="connsiteY7" fmla="*/ 1515859 h 3086562"/>
              <a:gd name="connsiteX8" fmla="*/ 3869977 w 3902319"/>
              <a:gd name="connsiteY8" fmla="*/ 1914065 h 3086562"/>
              <a:gd name="connsiteX9" fmla="*/ 3191551 w 3902319"/>
              <a:gd name="connsiteY9" fmla="*/ 3086562 h 3086562"/>
              <a:gd name="connsiteX0" fmla="*/ 57519 w 3902319"/>
              <a:gd name="connsiteY0" fmla="*/ 1877194 h 3086562"/>
              <a:gd name="connsiteX1" fmla="*/ 35396 w 3902319"/>
              <a:gd name="connsiteY1" fmla="*/ 1722336 h 3086562"/>
              <a:gd name="connsiteX2" fmla="*/ 72267 w 3902319"/>
              <a:gd name="connsiteY2" fmla="*/ 1501110 h 3086562"/>
              <a:gd name="connsiteX3" fmla="*/ 868680 w 3902319"/>
              <a:gd name="connsiteY3" fmla="*/ 188504 h 3086562"/>
              <a:gd name="connsiteX4" fmla="*/ 1193144 w 3902319"/>
              <a:gd name="connsiteY4" fmla="*/ 26272 h 3086562"/>
              <a:gd name="connsiteX5" fmla="*/ 2763848 w 3902319"/>
              <a:gd name="connsiteY5" fmla="*/ 18897 h 3086562"/>
              <a:gd name="connsiteX6" fmla="*/ 3080938 w 3902319"/>
              <a:gd name="connsiteY6" fmla="*/ 210626 h 3086562"/>
              <a:gd name="connsiteX7" fmla="*/ 3862602 w 3902319"/>
              <a:gd name="connsiteY7" fmla="*/ 1515859 h 3086562"/>
              <a:gd name="connsiteX8" fmla="*/ 3869977 w 3902319"/>
              <a:gd name="connsiteY8" fmla="*/ 1914065 h 3086562"/>
              <a:gd name="connsiteX9" fmla="*/ 3191551 w 3902319"/>
              <a:gd name="connsiteY9" fmla="*/ 3086562 h 3086562"/>
              <a:gd name="connsiteX0" fmla="*/ 57519 w 3902319"/>
              <a:gd name="connsiteY0" fmla="*/ 1867706 h 3077074"/>
              <a:gd name="connsiteX1" fmla="*/ 35396 w 3902319"/>
              <a:gd name="connsiteY1" fmla="*/ 1712848 h 3077074"/>
              <a:gd name="connsiteX2" fmla="*/ 72267 w 3902319"/>
              <a:gd name="connsiteY2" fmla="*/ 1491622 h 3077074"/>
              <a:gd name="connsiteX3" fmla="*/ 868680 w 3902319"/>
              <a:gd name="connsiteY3" fmla="*/ 179016 h 3077074"/>
              <a:gd name="connsiteX4" fmla="*/ 1193144 w 3902319"/>
              <a:gd name="connsiteY4" fmla="*/ 16784 h 3077074"/>
              <a:gd name="connsiteX5" fmla="*/ 2763848 w 3902319"/>
              <a:gd name="connsiteY5" fmla="*/ 9409 h 3077074"/>
              <a:gd name="connsiteX6" fmla="*/ 3080938 w 3902319"/>
              <a:gd name="connsiteY6" fmla="*/ 201138 h 3077074"/>
              <a:gd name="connsiteX7" fmla="*/ 3862602 w 3902319"/>
              <a:gd name="connsiteY7" fmla="*/ 1506371 h 3077074"/>
              <a:gd name="connsiteX8" fmla="*/ 3869977 w 3902319"/>
              <a:gd name="connsiteY8" fmla="*/ 1904577 h 3077074"/>
              <a:gd name="connsiteX9" fmla="*/ 3191551 w 3902319"/>
              <a:gd name="connsiteY9" fmla="*/ 3077074 h 3077074"/>
              <a:gd name="connsiteX0" fmla="*/ 57519 w 3902319"/>
              <a:gd name="connsiteY0" fmla="*/ 1867706 h 3077074"/>
              <a:gd name="connsiteX1" fmla="*/ 35396 w 3902319"/>
              <a:gd name="connsiteY1" fmla="*/ 1712848 h 3077074"/>
              <a:gd name="connsiteX2" fmla="*/ 72267 w 3902319"/>
              <a:gd name="connsiteY2" fmla="*/ 1491622 h 3077074"/>
              <a:gd name="connsiteX3" fmla="*/ 868680 w 3902319"/>
              <a:gd name="connsiteY3" fmla="*/ 179016 h 3077074"/>
              <a:gd name="connsiteX4" fmla="*/ 1193144 w 3902319"/>
              <a:gd name="connsiteY4" fmla="*/ 16784 h 3077074"/>
              <a:gd name="connsiteX5" fmla="*/ 2763848 w 3902319"/>
              <a:gd name="connsiteY5" fmla="*/ 9409 h 3077074"/>
              <a:gd name="connsiteX6" fmla="*/ 3080938 w 3902319"/>
              <a:gd name="connsiteY6" fmla="*/ 201138 h 3077074"/>
              <a:gd name="connsiteX7" fmla="*/ 3862602 w 3902319"/>
              <a:gd name="connsiteY7" fmla="*/ 1506371 h 3077074"/>
              <a:gd name="connsiteX8" fmla="*/ 3869977 w 3902319"/>
              <a:gd name="connsiteY8" fmla="*/ 1904577 h 3077074"/>
              <a:gd name="connsiteX9" fmla="*/ 3191551 w 3902319"/>
              <a:gd name="connsiteY9" fmla="*/ 3077074 h 3077074"/>
              <a:gd name="connsiteX0" fmla="*/ 57519 w 3902319"/>
              <a:gd name="connsiteY0" fmla="*/ 1860870 h 3070238"/>
              <a:gd name="connsiteX1" fmla="*/ 35396 w 3902319"/>
              <a:gd name="connsiteY1" fmla="*/ 1706012 h 3070238"/>
              <a:gd name="connsiteX2" fmla="*/ 72267 w 3902319"/>
              <a:gd name="connsiteY2" fmla="*/ 1484786 h 3070238"/>
              <a:gd name="connsiteX3" fmla="*/ 868680 w 3902319"/>
              <a:gd name="connsiteY3" fmla="*/ 172180 h 3070238"/>
              <a:gd name="connsiteX4" fmla="*/ 1193144 w 3902319"/>
              <a:gd name="connsiteY4" fmla="*/ 9948 h 3070238"/>
              <a:gd name="connsiteX5" fmla="*/ 2763848 w 3902319"/>
              <a:gd name="connsiteY5" fmla="*/ 2573 h 3070238"/>
              <a:gd name="connsiteX6" fmla="*/ 3080938 w 3902319"/>
              <a:gd name="connsiteY6" fmla="*/ 194302 h 3070238"/>
              <a:gd name="connsiteX7" fmla="*/ 3862602 w 3902319"/>
              <a:gd name="connsiteY7" fmla="*/ 1499535 h 3070238"/>
              <a:gd name="connsiteX8" fmla="*/ 3869977 w 3902319"/>
              <a:gd name="connsiteY8" fmla="*/ 1897741 h 3070238"/>
              <a:gd name="connsiteX9" fmla="*/ 3191551 w 3902319"/>
              <a:gd name="connsiteY9" fmla="*/ 3070238 h 3070238"/>
              <a:gd name="connsiteX0" fmla="*/ 57519 w 3902319"/>
              <a:gd name="connsiteY0" fmla="*/ 1858297 h 3067665"/>
              <a:gd name="connsiteX1" fmla="*/ 35396 w 3902319"/>
              <a:gd name="connsiteY1" fmla="*/ 1703439 h 3067665"/>
              <a:gd name="connsiteX2" fmla="*/ 72267 w 3902319"/>
              <a:gd name="connsiteY2" fmla="*/ 1482213 h 3067665"/>
              <a:gd name="connsiteX3" fmla="*/ 868680 w 3902319"/>
              <a:gd name="connsiteY3" fmla="*/ 169607 h 3067665"/>
              <a:gd name="connsiteX4" fmla="*/ 1193144 w 3902319"/>
              <a:gd name="connsiteY4" fmla="*/ 7375 h 3067665"/>
              <a:gd name="connsiteX5" fmla="*/ 2763848 w 3902319"/>
              <a:gd name="connsiteY5" fmla="*/ 0 h 3067665"/>
              <a:gd name="connsiteX6" fmla="*/ 3080938 w 3902319"/>
              <a:gd name="connsiteY6" fmla="*/ 191729 h 3067665"/>
              <a:gd name="connsiteX7" fmla="*/ 3862602 w 3902319"/>
              <a:gd name="connsiteY7" fmla="*/ 1496962 h 3067665"/>
              <a:gd name="connsiteX8" fmla="*/ 3869977 w 3902319"/>
              <a:gd name="connsiteY8" fmla="*/ 1895168 h 3067665"/>
              <a:gd name="connsiteX9" fmla="*/ 3191551 w 3902319"/>
              <a:gd name="connsiteY9" fmla="*/ 3067665 h 3067665"/>
              <a:gd name="connsiteX0" fmla="*/ 57519 w 3902319"/>
              <a:gd name="connsiteY0" fmla="*/ 1861392 h 3070760"/>
              <a:gd name="connsiteX1" fmla="*/ 35396 w 3902319"/>
              <a:gd name="connsiteY1" fmla="*/ 1706534 h 3070760"/>
              <a:gd name="connsiteX2" fmla="*/ 72267 w 3902319"/>
              <a:gd name="connsiteY2" fmla="*/ 1485308 h 3070760"/>
              <a:gd name="connsiteX3" fmla="*/ 868680 w 3902319"/>
              <a:gd name="connsiteY3" fmla="*/ 172702 h 3070760"/>
              <a:gd name="connsiteX4" fmla="*/ 1200124 w 3902319"/>
              <a:gd name="connsiteY4" fmla="*/ 0 h 3070760"/>
              <a:gd name="connsiteX5" fmla="*/ 2763848 w 3902319"/>
              <a:gd name="connsiteY5" fmla="*/ 3095 h 3070760"/>
              <a:gd name="connsiteX6" fmla="*/ 3080938 w 3902319"/>
              <a:gd name="connsiteY6" fmla="*/ 194824 h 3070760"/>
              <a:gd name="connsiteX7" fmla="*/ 3862602 w 3902319"/>
              <a:gd name="connsiteY7" fmla="*/ 1500057 h 3070760"/>
              <a:gd name="connsiteX8" fmla="*/ 3869977 w 3902319"/>
              <a:gd name="connsiteY8" fmla="*/ 1898263 h 3070760"/>
              <a:gd name="connsiteX9" fmla="*/ 3191551 w 3902319"/>
              <a:gd name="connsiteY9" fmla="*/ 3070760 h 3070760"/>
              <a:gd name="connsiteX0" fmla="*/ 57519 w 3902319"/>
              <a:gd name="connsiteY0" fmla="*/ 1862229 h 3071597"/>
              <a:gd name="connsiteX1" fmla="*/ 35396 w 3902319"/>
              <a:gd name="connsiteY1" fmla="*/ 1707371 h 3071597"/>
              <a:gd name="connsiteX2" fmla="*/ 72267 w 3902319"/>
              <a:gd name="connsiteY2" fmla="*/ 1486145 h 3071597"/>
              <a:gd name="connsiteX3" fmla="*/ 868680 w 3902319"/>
              <a:gd name="connsiteY3" fmla="*/ 173539 h 3071597"/>
              <a:gd name="connsiteX4" fmla="*/ 1200124 w 3902319"/>
              <a:gd name="connsiteY4" fmla="*/ 837 h 3071597"/>
              <a:gd name="connsiteX5" fmla="*/ 2763848 w 3902319"/>
              <a:gd name="connsiteY5" fmla="*/ 3932 h 3071597"/>
              <a:gd name="connsiteX6" fmla="*/ 3080938 w 3902319"/>
              <a:gd name="connsiteY6" fmla="*/ 195661 h 3071597"/>
              <a:gd name="connsiteX7" fmla="*/ 3862602 w 3902319"/>
              <a:gd name="connsiteY7" fmla="*/ 1500894 h 3071597"/>
              <a:gd name="connsiteX8" fmla="*/ 3869977 w 3902319"/>
              <a:gd name="connsiteY8" fmla="*/ 1899100 h 3071597"/>
              <a:gd name="connsiteX9" fmla="*/ 3191551 w 3902319"/>
              <a:gd name="connsiteY9" fmla="*/ 3071597 h 3071597"/>
              <a:gd name="connsiteX0" fmla="*/ 57519 w 3902319"/>
              <a:gd name="connsiteY0" fmla="*/ 1861392 h 3070760"/>
              <a:gd name="connsiteX1" fmla="*/ 35396 w 3902319"/>
              <a:gd name="connsiteY1" fmla="*/ 1706534 h 3070760"/>
              <a:gd name="connsiteX2" fmla="*/ 72267 w 3902319"/>
              <a:gd name="connsiteY2" fmla="*/ 1485308 h 3070760"/>
              <a:gd name="connsiteX3" fmla="*/ 868680 w 3902319"/>
              <a:gd name="connsiteY3" fmla="*/ 172702 h 3070760"/>
              <a:gd name="connsiteX4" fmla="*/ 1200124 w 3902319"/>
              <a:gd name="connsiteY4" fmla="*/ 0 h 3070760"/>
              <a:gd name="connsiteX5" fmla="*/ 2763848 w 3902319"/>
              <a:gd name="connsiteY5" fmla="*/ 3095 h 3070760"/>
              <a:gd name="connsiteX6" fmla="*/ 3080938 w 3902319"/>
              <a:gd name="connsiteY6" fmla="*/ 194824 h 3070760"/>
              <a:gd name="connsiteX7" fmla="*/ 3862602 w 3902319"/>
              <a:gd name="connsiteY7" fmla="*/ 1500057 h 3070760"/>
              <a:gd name="connsiteX8" fmla="*/ 3869977 w 3902319"/>
              <a:gd name="connsiteY8" fmla="*/ 1898263 h 3070760"/>
              <a:gd name="connsiteX9" fmla="*/ 3191551 w 3902319"/>
              <a:gd name="connsiteY9" fmla="*/ 3070760 h 3070760"/>
              <a:gd name="connsiteX0" fmla="*/ 57519 w 3902319"/>
              <a:gd name="connsiteY0" fmla="*/ 1861392 h 3070760"/>
              <a:gd name="connsiteX1" fmla="*/ 35396 w 3902319"/>
              <a:gd name="connsiteY1" fmla="*/ 1706534 h 3070760"/>
              <a:gd name="connsiteX2" fmla="*/ 72267 w 3902319"/>
              <a:gd name="connsiteY2" fmla="*/ 1485308 h 3070760"/>
              <a:gd name="connsiteX3" fmla="*/ 868680 w 3902319"/>
              <a:gd name="connsiteY3" fmla="*/ 172702 h 3070760"/>
              <a:gd name="connsiteX4" fmla="*/ 1200124 w 3902319"/>
              <a:gd name="connsiteY4" fmla="*/ 0 h 3070760"/>
              <a:gd name="connsiteX5" fmla="*/ 2763848 w 3902319"/>
              <a:gd name="connsiteY5" fmla="*/ 3095 h 3070760"/>
              <a:gd name="connsiteX6" fmla="*/ 3080938 w 3902319"/>
              <a:gd name="connsiteY6" fmla="*/ 194824 h 3070760"/>
              <a:gd name="connsiteX7" fmla="*/ 3862602 w 3902319"/>
              <a:gd name="connsiteY7" fmla="*/ 1500057 h 3070760"/>
              <a:gd name="connsiteX8" fmla="*/ 3869977 w 3902319"/>
              <a:gd name="connsiteY8" fmla="*/ 1898263 h 3070760"/>
              <a:gd name="connsiteX9" fmla="*/ 3191551 w 3902319"/>
              <a:gd name="connsiteY9" fmla="*/ 3070760 h 3070760"/>
              <a:gd name="connsiteX0" fmla="*/ 57519 w 3902319"/>
              <a:gd name="connsiteY0" fmla="*/ 1861392 h 3070760"/>
              <a:gd name="connsiteX1" fmla="*/ 35396 w 3902319"/>
              <a:gd name="connsiteY1" fmla="*/ 1706534 h 3070760"/>
              <a:gd name="connsiteX2" fmla="*/ 72267 w 3902319"/>
              <a:gd name="connsiteY2" fmla="*/ 1485308 h 3070760"/>
              <a:gd name="connsiteX3" fmla="*/ 868680 w 3902319"/>
              <a:gd name="connsiteY3" fmla="*/ 172702 h 3070760"/>
              <a:gd name="connsiteX4" fmla="*/ 1200124 w 3902319"/>
              <a:gd name="connsiteY4" fmla="*/ 0 h 3070760"/>
              <a:gd name="connsiteX5" fmla="*/ 2763848 w 3902319"/>
              <a:gd name="connsiteY5" fmla="*/ 3095 h 3070760"/>
              <a:gd name="connsiteX6" fmla="*/ 3080938 w 3902319"/>
              <a:gd name="connsiteY6" fmla="*/ 194824 h 3070760"/>
              <a:gd name="connsiteX7" fmla="*/ 3862602 w 3902319"/>
              <a:gd name="connsiteY7" fmla="*/ 1500057 h 3070760"/>
              <a:gd name="connsiteX8" fmla="*/ 3869977 w 3902319"/>
              <a:gd name="connsiteY8" fmla="*/ 1898263 h 3070760"/>
              <a:gd name="connsiteX9" fmla="*/ 3191551 w 3902319"/>
              <a:gd name="connsiteY9" fmla="*/ 3070760 h 3070760"/>
              <a:gd name="connsiteX0" fmla="*/ 22440 w 3867240"/>
              <a:gd name="connsiteY0" fmla="*/ 1861392 h 3070760"/>
              <a:gd name="connsiteX1" fmla="*/ 317 w 3867240"/>
              <a:gd name="connsiteY1" fmla="*/ 1706534 h 3070760"/>
              <a:gd name="connsiteX2" fmla="*/ 37188 w 3867240"/>
              <a:gd name="connsiteY2" fmla="*/ 1485308 h 3070760"/>
              <a:gd name="connsiteX3" fmla="*/ 833601 w 3867240"/>
              <a:gd name="connsiteY3" fmla="*/ 172702 h 3070760"/>
              <a:gd name="connsiteX4" fmla="*/ 1165045 w 3867240"/>
              <a:gd name="connsiteY4" fmla="*/ 0 h 3070760"/>
              <a:gd name="connsiteX5" fmla="*/ 2728769 w 3867240"/>
              <a:gd name="connsiteY5" fmla="*/ 3095 h 3070760"/>
              <a:gd name="connsiteX6" fmla="*/ 3045859 w 3867240"/>
              <a:gd name="connsiteY6" fmla="*/ 194824 h 3070760"/>
              <a:gd name="connsiteX7" fmla="*/ 3827523 w 3867240"/>
              <a:gd name="connsiteY7" fmla="*/ 1500057 h 3070760"/>
              <a:gd name="connsiteX8" fmla="*/ 3834898 w 3867240"/>
              <a:gd name="connsiteY8" fmla="*/ 1898263 h 3070760"/>
              <a:gd name="connsiteX9" fmla="*/ 3156472 w 3867240"/>
              <a:gd name="connsiteY9" fmla="*/ 3070760 h 3070760"/>
              <a:gd name="connsiteX0" fmla="*/ 22440 w 3867240"/>
              <a:gd name="connsiteY0" fmla="*/ 1861392 h 3070760"/>
              <a:gd name="connsiteX1" fmla="*/ 317 w 3867240"/>
              <a:gd name="connsiteY1" fmla="*/ 1706534 h 3070760"/>
              <a:gd name="connsiteX2" fmla="*/ 37188 w 3867240"/>
              <a:gd name="connsiteY2" fmla="*/ 1485308 h 3070760"/>
              <a:gd name="connsiteX3" fmla="*/ 833601 w 3867240"/>
              <a:gd name="connsiteY3" fmla="*/ 172702 h 3070760"/>
              <a:gd name="connsiteX4" fmla="*/ 1165045 w 3867240"/>
              <a:gd name="connsiteY4" fmla="*/ 0 h 3070760"/>
              <a:gd name="connsiteX5" fmla="*/ 2728769 w 3867240"/>
              <a:gd name="connsiteY5" fmla="*/ 3095 h 3070760"/>
              <a:gd name="connsiteX6" fmla="*/ 3045859 w 3867240"/>
              <a:gd name="connsiteY6" fmla="*/ 194824 h 3070760"/>
              <a:gd name="connsiteX7" fmla="*/ 3827523 w 3867240"/>
              <a:gd name="connsiteY7" fmla="*/ 1500057 h 3070760"/>
              <a:gd name="connsiteX8" fmla="*/ 3834898 w 3867240"/>
              <a:gd name="connsiteY8" fmla="*/ 1898263 h 3070760"/>
              <a:gd name="connsiteX9" fmla="*/ 3156472 w 3867240"/>
              <a:gd name="connsiteY9" fmla="*/ 3070760 h 3070760"/>
              <a:gd name="connsiteX0" fmla="*/ 48658 w 3893458"/>
              <a:gd name="connsiteY0" fmla="*/ 1861392 h 3070760"/>
              <a:gd name="connsiteX1" fmla="*/ 63406 w 3893458"/>
              <a:gd name="connsiteY1" fmla="*/ 1485308 h 3070760"/>
              <a:gd name="connsiteX2" fmla="*/ 859819 w 3893458"/>
              <a:gd name="connsiteY2" fmla="*/ 172702 h 3070760"/>
              <a:gd name="connsiteX3" fmla="*/ 1191263 w 3893458"/>
              <a:gd name="connsiteY3" fmla="*/ 0 h 3070760"/>
              <a:gd name="connsiteX4" fmla="*/ 2754987 w 3893458"/>
              <a:gd name="connsiteY4" fmla="*/ 3095 h 3070760"/>
              <a:gd name="connsiteX5" fmla="*/ 3072077 w 3893458"/>
              <a:gd name="connsiteY5" fmla="*/ 194824 h 3070760"/>
              <a:gd name="connsiteX6" fmla="*/ 3853741 w 3893458"/>
              <a:gd name="connsiteY6" fmla="*/ 1500057 h 3070760"/>
              <a:gd name="connsiteX7" fmla="*/ 3861116 w 3893458"/>
              <a:gd name="connsiteY7" fmla="*/ 1898263 h 3070760"/>
              <a:gd name="connsiteX8" fmla="*/ 3182690 w 3893458"/>
              <a:gd name="connsiteY8" fmla="*/ 3070760 h 3070760"/>
              <a:gd name="connsiteX0" fmla="*/ 31674 w 3876474"/>
              <a:gd name="connsiteY0" fmla="*/ 1861392 h 3070760"/>
              <a:gd name="connsiteX1" fmla="*/ 46422 w 3876474"/>
              <a:gd name="connsiteY1" fmla="*/ 1485308 h 3070760"/>
              <a:gd name="connsiteX2" fmla="*/ 842835 w 3876474"/>
              <a:gd name="connsiteY2" fmla="*/ 172702 h 3070760"/>
              <a:gd name="connsiteX3" fmla="*/ 1174279 w 3876474"/>
              <a:gd name="connsiteY3" fmla="*/ 0 h 3070760"/>
              <a:gd name="connsiteX4" fmla="*/ 2738003 w 3876474"/>
              <a:gd name="connsiteY4" fmla="*/ 3095 h 3070760"/>
              <a:gd name="connsiteX5" fmla="*/ 3055093 w 3876474"/>
              <a:gd name="connsiteY5" fmla="*/ 194824 h 3070760"/>
              <a:gd name="connsiteX6" fmla="*/ 3836757 w 3876474"/>
              <a:gd name="connsiteY6" fmla="*/ 1500057 h 3070760"/>
              <a:gd name="connsiteX7" fmla="*/ 3844132 w 3876474"/>
              <a:gd name="connsiteY7" fmla="*/ 1898263 h 3070760"/>
              <a:gd name="connsiteX8" fmla="*/ 3165706 w 3876474"/>
              <a:gd name="connsiteY8" fmla="*/ 3070760 h 3070760"/>
              <a:gd name="connsiteX0" fmla="*/ 39530 w 3884330"/>
              <a:gd name="connsiteY0" fmla="*/ 1861392 h 3070760"/>
              <a:gd name="connsiteX1" fmla="*/ 54278 w 3884330"/>
              <a:gd name="connsiteY1" fmla="*/ 1485308 h 3070760"/>
              <a:gd name="connsiteX2" fmla="*/ 850691 w 3884330"/>
              <a:gd name="connsiteY2" fmla="*/ 172702 h 3070760"/>
              <a:gd name="connsiteX3" fmla="*/ 1182135 w 3884330"/>
              <a:gd name="connsiteY3" fmla="*/ 0 h 3070760"/>
              <a:gd name="connsiteX4" fmla="*/ 2745859 w 3884330"/>
              <a:gd name="connsiteY4" fmla="*/ 3095 h 3070760"/>
              <a:gd name="connsiteX5" fmla="*/ 3062949 w 3884330"/>
              <a:gd name="connsiteY5" fmla="*/ 194824 h 3070760"/>
              <a:gd name="connsiteX6" fmla="*/ 3844613 w 3884330"/>
              <a:gd name="connsiteY6" fmla="*/ 1500057 h 3070760"/>
              <a:gd name="connsiteX7" fmla="*/ 3851988 w 3884330"/>
              <a:gd name="connsiteY7" fmla="*/ 1898263 h 3070760"/>
              <a:gd name="connsiteX8" fmla="*/ 3173562 w 3884330"/>
              <a:gd name="connsiteY8" fmla="*/ 3070760 h 3070760"/>
              <a:gd name="connsiteX0" fmla="*/ 37422 w 3882222"/>
              <a:gd name="connsiteY0" fmla="*/ 1861392 h 3070760"/>
              <a:gd name="connsiteX1" fmla="*/ 52170 w 3882222"/>
              <a:gd name="connsiteY1" fmla="*/ 1485308 h 3070760"/>
              <a:gd name="connsiteX2" fmla="*/ 848583 w 3882222"/>
              <a:gd name="connsiteY2" fmla="*/ 172702 h 3070760"/>
              <a:gd name="connsiteX3" fmla="*/ 1180027 w 3882222"/>
              <a:gd name="connsiteY3" fmla="*/ 0 h 3070760"/>
              <a:gd name="connsiteX4" fmla="*/ 2743751 w 3882222"/>
              <a:gd name="connsiteY4" fmla="*/ 3095 h 3070760"/>
              <a:gd name="connsiteX5" fmla="*/ 3060841 w 3882222"/>
              <a:gd name="connsiteY5" fmla="*/ 194824 h 3070760"/>
              <a:gd name="connsiteX6" fmla="*/ 3842505 w 3882222"/>
              <a:gd name="connsiteY6" fmla="*/ 1500057 h 3070760"/>
              <a:gd name="connsiteX7" fmla="*/ 3849880 w 3882222"/>
              <a:gd name="connsiteY7" fmla="*/ 1898263 h 3070760"/>
              <a:gd name="connsiteX8" fmla="*/ 3171454 w 3882222"/>
              <a:gd name="connsiteY8" fmla="*/ 3070760 h 3070760"/>
              <a:gd name="connsiteX0" fmla="*/ 42505 w 3887305"/>
              <a:gd name="connsiteY0" fmla="*/ 1861392 h 3070760"/>
              <a:gd name="connsiteX1" fmla="*/ 57253 w 3887305"/>
              <a:gd name="connsiteY1" fmla="*/ 1485308 h 3070760"/>
              <a:gd name="connsiteX2" fmla="*/ 853666 w 3887305"/>
              <a:gd name="connsiteY2" fmla="*/ 172702 h 3070760"/>
              <a:gd name="connsiteX3" fmla="*/ 1185110 w 3887305"/>
              <a:gd name="connsiteY3" fmla="*/ 0 h 3070760"/>
              <a:gd name="connsiteX4" fmla="*/ 2748834 w 3887305"/>
              <a:gd name="connsiteY4" fmla="*/ 3095 h 3070760"/>
              <a:gd name="connsiteX5" fmla="*/ 3065924 w 3887305"/>
              <a:gd name="connsiteY5" fmla="*/ 194824 h 3070760"/>
              <a:gd name="connsiteX6" fmla="*/ 3847588 w 3887305"/>
              <a:gd name="connsiteY6" fmla="*/ 1500057 h 3070760"/>
              <a:gd name="connsiteX7" fmla="*/ 3854963 w 3887305"/>
              <a:gd name="connsiteY7" fmla="*/ 1898263 h 3070760"/>
              <a:gd name="connsiteX8" fmla="*/ 3176537 w 3887305"/>
              <a:gd name="connsiteY8" fmla="*/ 3070760 h 3070760"/>
              <a:gd name="connsiteX0" fmla="*/ 53704 w 3898504"/>
              <a:gd name="connsiteY0" fmla="*/ 1861392 h 3070760"/>
              <a:gd name="connsiteX1" fmla="*/ 68452 w 3898504"/>
              <a:gd name="connsiteY1" fmla="*/ 1485308 h 3070760"/>
              <a:gd name="connsiteX2" fmla="*/ 864865 w 3898504"/>
              <a:gd name="connsiteY2" fmla="*/ 172702 h 3070760"/>
              <a:gd name="connsiteX3" fmla="*/ 1196309 w 3898504"/>
              <a:gd name="connsiteY3" fmla="*/ 0 h 3070760"/>
              <a:gd name="connsiteX4" fmla="*/ 2760033 w 3898504"/>
              <a:gd name="connsiteY4" fmla="*/ 3095 h 3070760"/>
              <a:gd name="connsiteX5" fmla="*/ 3077123 w 3898504"/>
              <a:gd name="connsiteY5" fmla="*/ 194824 h 3070760"/>
              <a:gd name="connsiteX6" fmla="*/ 3858787 w 3898504"/>
              <a:gd name="connsiteY6" fmla="*/ 1500057 h 3070760"/>
              <a:gd name="connsiteX7" fmla="*/ 3866162 w 3898504"/>
              <a:gd name="connsiteY7" fmla="*/ 1898263 h 3070760"/>
              <a:gd name="connsiteX8" fmla="*/ 3187736 w 3898504"/>
              <a:gd name="connsiteY8" fmla="*/ 3070760 h 3070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98504" h="3070760">
                <a:moveTo>
                  <a:pt x="53704" y="1861392"/>
                </a:moveTo>
                <a:cubicBezTo>
                  <a:pt x="438" y="1746316"/>
                  <a:pt x="-40148" y="1648769"/>
                  <a:pt x="68452" y="1485308"/>
                </a:cubicBezTo>
                <a:cubicBezTo>
                  <a:pt x="154982" y="1337861"/>
                  <a:pt x="737384" y="387097"/>
                  <a:pt x="864865" y="172702"/>
                </a:cubicBezTo>
                <a:cubicBezTo>
                  <a:pt x="974896" y="35088"/>
                  <a:pt x="1082872" y="21288"/>
                  <a:pt x="1196309" y="0"/>
                </a:cubicBezTo>
                <a:lnTo>
                  <a:pt x="2760033" y="3095"/>
                </a:lnTo>
                <a:cubicBezTo>
                  <a:pt x="2924592" y="37311"/>
                  <a:pt x="2991719" y="98894"/>
                  <a:pt x="3077123" y="194824"/>
                </a:cubicBezTo>
                <a:cubicBezTo>
                  <a:pt x="3246289" y="444318"/>
                  <a:pt x="3731494" y="1287784"/>
                  <a:pt x="3858787" y="1500057"/>
                </a:cubicBezTo>
                <a:cubicBezTo>
                  <a:pt x="3918659" y="1657550"/>
                  <a:pt x="3902155" y="1796605"/>
                  <a:pt x="3866162" y="1898263"/>
                </a:cubicBezTo>
                <a:cubicBezTo>
                  <a:pt x="3720609" y="2151619"/>
                  <a:pt x="3458386" y="2598547"/>
                  <a:pt x="3187736" y="3070760"/>
                </a:cubicBezTo>
              </a:path>
            </a:pathLst>
          </a:custGeom>
          <a:noFill/>
          <a:ln w="38100">
            <a:solidFill>
              <a:schemeClr val="tx2"/>
            </a:solidFill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swald" pitchFamily="2" charset="77"/>
            </a:endParaRP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D7CE49E7-523D-8A42-BC5F-4B741066C3B0}"/>
              </a:ext>
            </a:extLst>
          </p:cNvPr>
          <p:cNvSpPr/>
          <p:nvPr/>
        </p:nvSpPr>
        <p:spPr>
          <a:xfrm>
            <a:off x="18989038" y="5577839"/>
            <a:ext cx="3735665" cy="3419190"/>
          </a:xfrm>
          <a:custGeom>
            <a:avLst/>
            <a:gdLst>
              <a:gd name="connsiteX0" fmla="*/ 2636520 w 3812429"/>
              <a:gd name="connsiteY0" fmla="*/ 34604 h 3475114"/>
              <a:gd name="connsiteX1" fmla="*/ 2926080 w 3812429"/>
              <a:gd name="connsiteY1" fmla="*/ 194624 h 3475114"/>
              <a:gd name="connsiteX2" fmla="*/ 3703320 w 3812429"/>
              <a:gd name="connsiteY2" fmla="*/ 1528124 h 3475114"/>
              <a:gd name="connsiteX3" fmla="*/ 3726180 w 3812429"/>
              <a:gd name="connsiteY3" fmla="*/ 1909124 h 3475114"/>
              <a:gd name="connsiteX4" fmla="*/ 2948940 w 3812429"/>
              <a:gd name="connsiteY4" fmla="*/ 3257864 h 3475114"/>
              <a:gd name="connsiteX5" fmla="*/ 2613660 w 3812429"/>
              <a:gd name="connsiteY5" fmla="*/ 3455984 h 3475114"/>
              <a:gd name="connsiteX6" fmla="*/ 1051560 w 3812429"/>
              <a:gd name="connsiteY6" fmla="*/ 3448364 h 3475114"/>
              <a:gd name="connsiteX7" fmla="*/ 708660 w 3812429"/>
              <a:gd name="connsiteY7" fmla="*/ 3288344 h 3475114"/>
              <a:gd name="connsiteX8" fmla="*/ 0 w 3812429"/>
              <a:gd name="connsiteY8" fmla="*/ 2084384 h 3475114"/>
              <a:gd name="connsiteX0" fmla="*/ 2636520 w 3812429"/>
              <a:gd name="connsiteY0" fmla="*/ 34604 h 3475114"/>
              <a:gd name="connsiteX1" fmla="*/ 2926080 w 3812429"/>
              <a:gd name="connsiteY1" fmla="*/ 194624 h 3475114"/>
              <a:gd name="connsiteX2" fmla="*/ 3703320 w 3812429"/>
              <a:gd name="connsiteY2" fmla="*/ 1528124 h 3475114"/>
              <a:gd name="connsiteX3" fmla="*/ 3726180 w 3812429"/>
              <a:gd name="connsiteY3" fmla="*/ 1909124 h 3475114"/>
              <a:gd name="connsiteX4" fmla="*/ 2948940 w 3812429"/>
              <a:gd name="connsiteY4" fmla="*/ 3257864 h 3475114"/>
              <a:gd name="connsiteX5" fmla="*/ 2613660 w 3812429"/>
              <a:gd name="connsiteY5" fmla="*/ 3455984 h 3475114"/>
              <a:gd name="connsiteX6" fmla="*/ 1051560 w 3812429"/>
              <a:gd name="connsiteY6" fmla="*/ 3448364 h 3475114"/>
              <a:gd name="connsiteX7" fmla="*/ 708660 w 3812429"/>
              <a:gd name="connsiteY7" fmla="*/ 3288344 h 3475114"/>
              <a:gd name="connsiteX8" fmla="*/ 0 w 3812429"/>
              <a:gd name="connsiteY8" fmla="*/ 2084384 h 3475114"/>
              <a:gd name="connsiteX0" fmla="*/ 2636520 w 3812429"/>
              <a:gd name="connsiteY0" fmla="*/ 34604 h 3475114"/>
              <a:gd name="connsiteX1" fmla="*/ 2926080 w 3812429"/>
              <a:gd name="connsiteY1" fmla="*/ 194624 h 3475114"/>
              <a:gd name="connsiteX2" fmla="*/ 3703320 w 3812429"/>
              <a:gd name="connsiteY2" fmla="*/ 1528124 h 3475114"/>
              <a:gd name="connsiteX3" fmla="*/ 3726180 w 3812429"/>
              <a:gd name="connsiteY3" fmla="*/ 1909124 h 3475114"/>
              <a:gd name="connsiteX4" fmla="*/ 2948940 w 3812429"/>
              <a:gd name="connsiteY4" fmla="*/ 3257864 h 3475114"/>
              <a:gd name="connsiteX5" fmla="*/ 2613660 w 3812429"/>
              <a:gd name="connsiteY5" fmla="*/ 3455984 h 3475114"/>
              <a:gd name="connsiteX6" fmla="*/ 1051560 w 3812429"/>
              <a:gd name="connsiteY6" fmla="*/ 3448364 h 3475114"/>
              <a:gd name="connsiteX7" fmla="*/ 708660 w 3812429"/>
              <a:gd name="connsiteY7" fmla="*/ 3288344 h 3475114"/>
              <a:gd name="connsiteX8" fmla="*/ 0 w 3812429"/>
              <a:gd name="connsiteY8" fmla="*/ 2084384 h 3475114"/>
              <a:gd name="connsiteX0" fmla="*/ 2636520 w 3812429"/>
              <a:gd name="connsiteY0" fmla="*/ 34604 h 3475114"/>
              <a:gd name="connsiteX1" fmla="*/ 2926080 w 3812429"/>
              <a:gd name="connsiteY1" fmla="*/ 194624 h 3475114"/>
              <a:gd name="connsiteX2" fmla="*/ 3703320 w 3812429"/>
              <a:gd name="connsiteY2" fmla="*/ 1528124 h 3475114"/>
              <a:gd name="connsiteX3" fmla="*/ 3726180 w 3812429"/>
              <a:gd name="connsiteY3" fmla="*/ 1909124 h 3475114"/>
              <a:gd name="connsiteX4" fmla="*/ 2948940 w 3812429"/>
              <a:gd name="connsiteY4" fmla="*/ 3257864 h 3475114"/>
              <a:gd name="connsiteX5" fmla="*/ 2613660 w 3812429"/>
              <a:gd name="connsiteY5" fmla="*/ 3455984 h 3475114"/>
              <a:gd name="connsiteX6" fmla="*/ 1051560 w 3812429"/>
              <a:gd name="connsiteY6" fmla="*/ 3448364 h 3475114"/>
              <a:gd name="connsiteX7" fmla="*/ 708660 w 3812429"/>
              <a:gd name="connsiteY7" fmla="*/ 3288344 h 3475114"/>
              <a:gd name="connsiteX8" fmla="*/ 0 w 3812429"/>
              <a:gd name="connsiteY8" fmla="*/ 2084384 h 3475114"/>
              <a:gd name="connsiteX0" fmla="*/ 2636520 w 3812429"/>
              <a:gd name="connsiteY0" fmla="*/ 34604 h 3475114"/>
              <a:gd name="connsiteX1" fmla="*/ 2926080 w 3812429"/>
              <a:gd name="connsiteY1" fmla="*/ 194624 h 3475114"/>
              <a:gd name="connsiteX2" fmla="*/ 3703320 w 3812429"/>
              <a:gd name="connsiteY2" fmla="*/ 1528124 h 3475114"/>
              <a:gd name="connsiteX3" fmla="*/ 3726180 w 3812429"/>
              <a:gd name="connsiteY3" fmla="*/ 1909124 h 3475114"/>
              <a:gd name="connsiteX4" fmla="*/ 2948940 w 3812429"/>
              <a:gd name="connsiteY4" fmla="*/ 3257864 h 3475114"/>
              <a:gd name="connsiteX5" fmla="*/ 2613660 w 3812429"/>
              <a:gd name="connsiteY5" fmla="*/ 3455984 h 3475114"/>
              <a:gd name="connsiteX6" fmla="*/ 1051560 w 3812429"/>
              <a:gd name="connsiteY6" fmla="*/ 3448364 h 3475114"/>
              <a:gd name="connsiteX7" fmla="*/ 708660 w 3812429"/>
              <a:gd name="connsiteY7" fmla="*/ 3288344 h 3475114"/>
              <a:gd name="connsiteX8" fmla="*/ 0 w 3812429"/>
              <a:gd name="connsiteY8" fmla="*/ 2084384 h 3475114"/>
              <a:gd name="connsiteX0" fmla="*/ 2636520 w 3812429"/>
              <a:gd name="connsiteY0" fmla="*/ 34604 h 3475114"/>
              <a:gd name="connsiteX1" fmla="*/ 2926080 w 3812429"/>
              <a:gd name="connsiteY1" fmla="*/ 194624 h 3475114"/>
              <a:gd name="connsiteX2" fmla="*/ 3703320 w 3812429"/>
              <a:gd name="connsiteY2" fmla="*/ 1528124 h 3475114"/>
              <a:gd name="connsiteX3" fmla="*/ 3726180 w 3812429"/>
              <a:gd name="connsiteY3" fmla="*/ 1909124 h 3475114"/>
              <a:gd name="connsiteX4" fmla="*/ 2948940 w 3812429"/>
              <a:gd name="connsiteY4" fmla="*/ 3257864 h 3475114"/>
              <a:gd name="connsiteX5" fmla="*/ 2613660 w 3812429"/>
              <a:gd name="connsiteY5" fmla="*/ 3455984 h 3475114"/>
              <a:gd name="connsiteX6" fmla="*/ 1051560 w 3812429"/>
              <a:gd name="connsiteY6" fmla="*/ 3448364 h 3475114"/>
              <a:gd name="connsiteX7" fmla="*/ 708660 w 3812429"/>
              <a:gd name="connsiteY7" fmla="*/ 3288344 h 3475114"/>
              <a:gd name="connsiteX8" fmla="*/ 0 w 3812429"/>
              <a:gd name="connsiteY8" fmla="*/ 2084384 h 3475114"/>
              <a:gd name="connsiteX0" fmla="*/ 2636520 w 3812429"/>
              <a:gd name="connsiteY0" fmla="*/ 34604 h 3475114"/>
              <a:gd name="connsiteX1" fmla="*/ 2926080 w 3812429"/>
              <a:gd name="connsiteY1" fmla="*/ 194624 h 3475114"/>
              <a:gd name="connsiteX2" fmla="*/ 3703320 w 3812429"/>
              <a:gd name="connsiteY2" fmla="*/ 1528124 h 3475114"/>
              <a:gd name="connsiteX3" fmla="*/ 3726180 w 3812429"/>
              <a:gd name="connsiteY3" fmla="*/ 1909124 h 3475114"/>
              <a:gd name="connsiteX4" fmla="*/ 2948940 w 3812429"/>
              <a:gd name="connsiteY4" fmla="*/ 3257864 h 3475114"/>
              <a:gd name="connsiteX5" fmla="*/ 2613660 w 3812429"/>
              <a:gd name="connsiteY5" fmla="*/ 3455984 h 3475114"/>
              <a:gd name="connsiteX6" fmla="*/ 1051560 w 3812429"/>
              <a:gd name="connsiteY6" fmla="*/ 3448364 h 3475114"/>
              <a:gd name="connsiteX7" fmla="*/ 708660 w 3812429"/>
              <a:gd name="connsiteY7" fmla="*/ 3288344 h 3475114"/>
              <a:gd name="connsiteX8" fmla="*/ 0 w 3812429"/>
              <a:gd name="connsiteY8" fmla="*/ 2084384 h 3475114"/>
              <a:gd name="connsiteX0" fmla="*/ 2636520 w 3812429"/>
              <a:gd name="connsiteY0" fmla="*/ 34604 h 3475114"/>
              <a:gd name="connsiteX1" fmla="*/ 2926080 w 3812429"/>
              <a:gd name="connsiteY1" fmla="*/ 194624 h 3475114"/>
              <a:gd name="connsiteX2" fmla="*/ 3703320 w 3812429"/>
              <a:gd name="connsiteY2" fmla="*/ 1528124 h 3475114"/>
              <a:gd name="connsiteX3" fmla="*/ 3726180 w 3812429"/>
              <a:gd name="connsiteY3" fmla="*/ 1909124 h 3475114"/>
              <a:gd name="connsiteX4" fmla="*/ 2948940 w 3812429"/>
              <a:gd name="connsiteY4" fmla="*/ 3257864 h 3475114"/>
              <a:gd name="connsiteX5" fmla="*/ 2613660 w 3812429"/>
              <a:gd name="connsiteY5" fmla="*/ 3455984 h 3475114"/>
              <a:gd name="connsiteX6" fmla="*/ 1051560 w 3812429"/>
              <a:gd name="connsiteY6" fmla="*/ 3448364 h 3475114"/>
              <a:gd name="connsiteX7" fmla="*/ 708660 w 3812429"/>
              <a:gd name="connsiteY7" fmla="*/ 3288344 h 3475114"/>
              <a:gd name="connsiteX8" fmla="*/ 0 w 3812429"/>
              <a:gd name="connsiteY8" fmla="*/ 2084384 h 3475114"/>
              <a:gd name="connsiteX0" fmla="*/ 2636520 w 3812429"/>
              <a:gd name="connsiteY0" fmla="*/ 3999 h 3444509"/>
              <a:gd name="connsiteX1" fmla="*/ 2926080 w 3812429"/>
              <a:gd name="connsiteY1" fmla="*/ 164019 h 3444509"/>
              <a:gd name="connsiteX2" fmla="*/ 3703320 w 3812429"/>
              <a:gd name="connsiteY2" fmla="*/ 1497519 h 3444509"/>
              <a:gd name="connsiteX3" fmla="*/ 3726180 w 3812429"/>
              <a:gd name="connsiteY3" fmla="*/ 1878519 h 3444509"/>
              <a:gd name="connsiteX4" fmla="*/ 2948940 w 3812429"/>
              <a:gd name="connsiteY4" fmla="*/ 3227259 h 3444509"/>
              <a:gd name="connsiteX5" fmla="*/ 2613660 w 3812429"/>
              <a:gd name="connsiteY5" fmla="*/ 3425379 h 3444509"/>
              <a:gd name="connsiteX6" fmla="*/ 1051560 w 3812429"/>
              <a:gd name="connsiteY6" fmla="*/ 3417759 h 3444509"/>
              <a:gd name="connsiteX7" fmla="*/ 708660 w 3812429"/>
              <a:gd name="connsiteY7" fmla="*/ 3257739 h 3444509"/>
              <a:gd name="connsiteX8" fmla="*/ 0 w 3812429"/>
              <a:gd name="connsiteY8" fmla="*/ 2053779 h 3444509"/>
              <a:gd name="connsiteX0" fmla="*/ 2636520 w 3812429"/>
              <a:gd name="connsiteY0" fmla="*/ 0 h 3440510"/>
              <a:gd name="connsiteX1" fmla="*/ 2926080 w 3812429"/>
              <a:gd name="connsiteY1" fmla="*/ 160020 h 3440510"/>
              <a:gd name="connsiteX2" fmla="*/ 3703320 w 3812429"/>
              <a:gd name="connsiteY2" fmla="*/ 1493520 h 3440510"/>
              <a:gd name="connsiteX3" fmla="*/ 3726180 w 3812429"/>
              <a:gd name="connsiteY3" fmla="*/ 1874520 h 3440510"/>
              <a:gd name="connsiteX4" fmla="*/ 2948940 w 3812429"/>
              <a:gd name="connsiteY4" fmla="*/ 3223260 h 3440510"/>
              <a:gd name="connsiteX5" fmla="*/ 2613660 w 3812429"/>
              <a:gd name="connsiteY5" fmla="*/ 3421380 h 3440510"/>
              <a:gd name="connsiteX6" fmla="*/ 1051560 w 3812429"/>
              <a:gd name="connsiteY6" fmla="*/ 3413760 h 3440510"/>
              <a:gd name="connsiteX7" fmla="*/ 708660 w 3812429"/>
              <a:gd name="connsiteY7" fmla="*/ 3253740 h 3440510"/>
              <a:gd name="connsiteX8" fmla="*/ 0 w 3812429"/>
              <a:gd name="connsiteY8" fmla="*/ 2049780 h 3440510"/>
              <a:gd name="connsiteX0" fmla="*/ 2636520 w 3812429"/>
              <a:gd name="connsiteY0" fmla="*/ 0 h 3440510"/>
              <a:gd name="connsiteX1" fmla="*/ 2903668 w 3812429"/>
              <a:gd name="connsiteY1" fmla="*/ 168984 h 3440510"/>
              <a:gd name="connsiteX2" fmla="*/ 3703320 w 3812429"/>
              <a:gd name="connsiteY2" fmla="*/ 1493520 h 3440510"/>
              <a:gd name="connsiteX3" fmla="*/ 3726180 w 3812429"/>
              <a:gd name="connsiteY3" fmla="*/ 1874520 h 3440510"/>
              <a:gd name="connsiteX4" fmla="*/ 2948940 w 3812429"/>
              <a:gd name="connsiteY4" fmla="*/ 3223260 h 3440510"/>
              <a:gd name="connsiteX5" fmla="*/ 2613660 w 3812429"/>
              <a:gd name="connsiteY5" fmla="*/ 3421380 h 3440510"/>
              <a:gd name="connsiteX6" fmla="*/ 1051560 w 3812429"/>
              <a:gd name="connsiteY6" fmla="*/ 3413760 h 3440510"/>
              <a:gd name="connsiteX7" fmla="*/ 708660 w 3812429"/>
              <a:gd name="connsiteY7" fmla="*/ 3253740 h 3440510"/>
              <a:gd name="connsiteX8" fmla="*/ 0 w 3812429"/>
              <a:gd name="connsiteY8" fmla="*/ 2049780 h 3440510"/>
              <a:gd name="connsiteX0" fmla="*/ 2636520 w 3812429"/>
              <a:gd name="connsiteY0" fmla="*/ 0 h 3440510"/>
              <a:gd name="connsiteX1" fmla="*/ 2903668 w 3812429"/>
              <a:gd name="connsiteY1" fmla="*/ 168984 h 3440510"/>
              <a:gd name="connsiteX2" fmla="*/ 3703320 w 3812429"/>
              <a:gd name="connsiteY2" fmla="*/ 1493520 h 3440510"/>
              <a:gd name="connsiteX3" fmla="*/ 3726180 w 3812429"/>
              <a:gd name="connsiteY3" fmla="*/ 1874520 h 3440510"/>
              <a:gd name="connsiteX4" fmla="*/ 2948940 w 3812429"/>
              <a:gd name="connsiteY4" fmla="*/ 3223260 h 3440510"/>
              <a:gd name="connsiteX5" fmla="*/ 2613660 w 3812429"/>
              <a:gd name="connsiteY5" fmla="*/ 3421380 h 3440510"/>
              <a:gd name="connsiteX6" fmla="*/ 1051560 w 3812429"/>
              <a:gd name="connsiteY6" fmla="*/ 3413760 h 3440510"/>
              <a:gd name="connsiteX7" fmla="*/ 708660 w 3812429"/>
              <a:gd name="connsiteY7" fmla="*/ 3253740 h 3440510"/>
              <a:gd name="connsiteX8" fmla="*/ 0 w 3812429"/>
              <a:gd name="connsiteY8" fmla="*/ 2049780 h 3440510"/>
              <a:gd name="connsiteX0" fmla="*/ 2636520 w 3806698"/>
              <a:gd name="connsiteY0" fmla="*/ 0 h 3440510"/>
              <a:gd name="connsiteX1" fmla="*/ 2903668 w 3806698"/>
              <a:gd name="connsiteY1" fmla="*/ 168984 h 3440510"/>
              <a:gd name="connsiteX2" fmla="*/ 3689873 w 3806698"/>
              <a:gd name="connsiteY2" fmla="*/ 1502485 h 3440510"/>
              <a:gd name="connsiteX3" fmla="*/ 3726180 w 3806698"/>
              <a:gd name="connsiteY3" fmla="*/ 1874520 h 3440510"/>
              <a:gd name="connsiteX4" fmla="*/ 2948940 w 3806698"/>
              <a:gd name="connsiteY4" fmla="*/ 3223260 h 3440510"/>
              <a:gd name="connsiteX5" fmla="*/ 2613660 w 3806698"/>
              <a:gd name="connsiteY5" fmla="*/ 3421380 h 3440510"/>
              <a:gd name="connsiteX6" fmla="*/ 1051560 w 3806698"/>
              <a:gd name="connsiteY6" fmla="*/ 3413760 h 3440510"/>
              <a:gd name="connsiteX7" fmla="*/ 708660 w 3806698"/>
              <a:gd name="connsiteY7" fmla="*/ 3253740 h 3440510"/>
              <a:gd name="connsiteX8" fmla="*/ 0 w 3806698"/>
              <a:gd name="connsiteY8" fmla="*/ 2049780 h 3440510"/>
              <a:gd name="connsiteX0" fmla="*/ 2636520 w 3806698"/>
              <a:gd name="connsiteY0" fmla="*/ 0 h 3440510"/>
              <a:gd name="connsiteX1" fmla="*/ 2903668 w 3806698"/>
              <a:gd name="connsiteY1" fmla="*/ 168984 h 3440510"/>
              <a:gd name="connsiteX2" fmla="*/ 3689873 w 3806698"/>
              <a:gd name="connsiteY2" fmla="*/ 1502485 h 3440510"/>
              <a:gd name="connsiteX3" fmla="*/ 3726180 w 3806698"/>
              <a:gd name="connsiteY3" fmla="*/ 1874520 h 3440510"/>
              <a:gd name="connsiteX4" fmla="*/ 2948940 w 3806698"/>
              <a:gd name="connsiteY4" fmla="*/ 3223260 h 3440510"/>
              <a:gd name="connsiteX5" fmla="*/ 2613660 w 3806698"/>
              <a:gd name="connsiteY5" fmla="*/ 3421380 h 3440510"/>
              <a:gd name="connsiteX6" fmla="*/ 1051560 w 3806698"/>
              <a:gd name="connsiteY6" fmla="*/ 3413760 h 3440510"/>
              <a:gd name="connsiteX7" fmla="*/ 708660 w 3806698"/>
              <a:gd name="connsiteY7" fmla="*/ 3253740 h 3440510"/>
              <a:gd name="connsiteX8" fmla="*/ 0 w 3806698"/>
              <a:gd name="connsiteY8" fmla="*/ 2049780 h 3440510"/>
              <a:gd name="connsiteX0" fmla="*/ 2636520 w 3781413"/>
              <a:gd name="connsiteY0" fmla="*/ 0 h 3440510"/>
              <a:gd name="connsiteX1" fmla="*/ 2903668 w 3781413"/>
              <a:gd name="connsiteY1" fmla="*/ 168984 h 3440510"/>
              <a:gd name="connsiteX2" fmla="*/ 3689873 w 3781413"/>
              <a:gd name="connsiteY2" fmla="*/ 1502485 h 3440510"/>
              <a:gd name="connsiteX3" fmla="*/ 3726180 w 3781413"/>
              <a:gd name="connsiteY3" fmla="*/ 1874520 h 3440510"/>
              <a:gd name="connsiteX4" fmla="*/ 2948940 w 3781413"/>
              <a:gd name="connsiteY4" fmla="*/ 3223260 h 3440510"/>
              <a:gd name="connsiteX5" fmla="*/ 2613660 w 3781413"/>
              <a:gd name="connsiteY5" fmla="*/ 3421380 h 3440510"/>
              <a:gd name="connsiteX6" fmla="*/ 1051560 w 3781413"/>
              <a:gd name="connsiteY6" fmla="*/ 3413760 h 3440510"/>
              <a:gd name="connsiteX7" fmla="*/ 708660 w 3781413"/>
              <a:gd name="connsiteY7" fmla="*/ 3253740 h 3440510"/>
              <a:gd name="connsiteX8" fmla="*/ 0 w 3781413"/>
              <a:gd name="connsiteY8" fmla="*/ 2049780 h 3440510"/>
              <a:gd name="connsiteX0" fmla="*/ 2636520 w 3771450"/>
              <a:gd name="connsiteY0" fmla="*/ 0 h 3440510"/>
              <a:gd name="connsiteX1" fmla="*/ 2903668 w 3771450"/>
              <a:gd name="connsiteY1" fmla="*/ 168984 h 3440510"/>
              <a:gd name="connsiteX2" fmla="*/ 3689873 w 3771450"/>
              <a:gd name="connsiteY2" fmla="*/ 1502485 h 3440510"/>
              <a:gd name="connsiteX3" fmla="*/ 3712733 w 3771450"/>
              <a:gd name="connsiteY3" fmla="*/ 1870038 h 3440510"/>
              <a:gd name="connsiteX4" fmla="*/ 2948940 w 3771450"/>
              <a:gd name="connsiteY4" fmla="*/ 3223260 h 3440510"/>
              <a:gd name="connsiteX5" fmla="*/ 2613660 w 3771450"/>
              <a:gd name="connsiteY5" fmla="*/ 3421380 h 3440510"/>
              <a:gd name="connsiteX6" fmla="*/ 1051560 w 3771450"/>
              <a:gd name="connsiteY6" fmla="*/ 3413760 h 3440510"/>
              <a:gd name="connsiteX7" fmla="*/ 708660 w 3771450"/>
              <a:gd name="connsiteY7" fmla="*/ 3253740 h 3440510"/>
              <a:gd name="connsiteX8" fmla="*/ 0 w 3771450"/>
              <a:gd name="connsiteY8" fmla="*/ 2049780 h 3440510"/>
              <a:gd name="connsiteX0" fmla="*/ 2636520 w 3735665"/>
              <a:gd name="connsiteY0" fmla="*/ 0 h 3440510"/>
              <a:gd name="connsiteX1" fmla="*/ 2903668 w 3735665"/>
              <a:gd name="connsiteY1" fmla="*/ 168984 h 3440510"/>
              <a:gd name="connsiteX2" fmla="*/ 3689873 w 3735665"/>
              <a:gd name="connsiteY2" fmla="*/ 1502485 h 3440510"/>
              <a:gd name="connsiteX3" fmla="*/ 3712733 w 3735665"/>
              <a:gd name="connsiteY3" fmla="*/ 1870038 h 3440510"/>
              <a:gd name="connsiteX4" fmla="*/ 2948940 w 3735665"/>
              <a:gd name="connsiteY4" fmla="*/ 3223260 h 3440510"/>
              <a:gd name="connsiteX5" fmla="*/ 2613660 w 3735665"/>
              <a:gd name="connsiteY5" fmla="*/ 3421380 h 3440510"/>
              <a:gd name="connsiteX6" fmla="*/ 1051560 w 3735665"/>
              <a:gd name="connsiteY6" fmla="*/ 3413760 h 3440510"/>
              <a:gd name="connsiteX7" fmla="*/ 708660 w 3735665"/>
              <a:gd name="connsiteY7" fmla="*/ 3253740 h 3440510"/>
              <a:gd name="connsiteX8" fmla="*/ 0 w 3735665"/>
              <a:gd name="connsiteY8" fmla="*/ 2049780 h 3440510"/>
              <a:gd name="connsiteX0" fmla="*/ 2636520 w 3735665"/>
              <a:gd name="connsiteY0" fmla="*/ 0 h 3440510"/>
              <a:gd name="connsiteX1" fmla="*/ 2903668 w 3735665"/>
              <a:gd name="connsiteY1" fmla="*/ 168984 h 3440510"/>
              <a:gd name="connsiteX2" fmla="*/ 3689873 w 3735665"/>
              <a:gd name="connsiteY2" fmla="*/ 1502485 h 3440510"/>
              <a:gd name="connsiteX3" fmla="*/ 3712733 w 3735665"/>
              <a:gd name="connsiteY3" fmla="*/ 1870038 h 3440510"/>
              <a:gd name="connsiteX4" fmla="*/ 2948940 w 3735665"/>
              <a:gd name="connsiteY4" fmla="*/ 3223260 h 3440510"/>
              <a:gd name="connsiteX5" fmla="*/ 2613660 w 3735665"/>
              <a:gd name="connsiteY5" fmla="*/ 3421380 h 3440510"/>
              <a:gd name="connsiteX6" fmla="*/ 1051560 w 3735665"/>
              <a:gd name="connsiteY6" fmla="*/ 3413760 h 3440510"/>
              <a:gd name="connsiteX7" fmla="*/ 708660 w 3735665"/>
              <a:gd name="connsiteY7" fmla="*/ 3253740 h 3440510"/>
              <a:gd name="connsiteX8" fmla="*/ 0 w 3735665"/>
              <a:gd name="connsiteY8" fmla="*/ 2049780 h 3440510"/>
              <a:gd name="connsiteX0" fmla="*/ 2636520 w 3735665"/>
              <a:gd name="connsiteY0" fmla="*/ 0 h 3440510"/>
              <a:gd name="connsiteX1" fmla="*/ 2903668 w 3735665"/>
              <a:gd name="connsiteY1" fmla="*/ 168984 h 3440510"/>
              <a:gd name="connsiteX2" fmla="*/ 3689873 w 3735665"/>
              <a:gd name="connsiteY2" fmla="*/ 1502485 h 3440510"/>
              <a:gd name="connsiteX3" fmla="*/ 3712733 w 3735665"/>
              <a:gd name="connsiteY3" fmla="*/ 1870038 h 3440510"/>
              <a:gd name="connsiteX4" fmla="*/ 2935493 w 3735665"/>
              <a:gd name="connsiteY4" fmla="*/ 3205330 h 3440510"/>
              <a:gd name="connsiteX5" fmla="*/ 2613660 w 3735665"/>
              <a:gd name="connsiteY5" fmla="*/ 3421380 h 3440510"/>
              <a:gd name="connsiteX6" fmla="*/ 1051560 w 3735665"/>
              <a:gd name="connsiteY6" fmla="*/ 3413760 h 3440510"/>
              <a:gd name="connsiteX7" fmla="*/ 708660 w 3735665"/>
              <a:gd name="connsiteY7" fmla="*/ 3253740 h 3440510"/>
              <a:gd name="connsiteX8" fmla="*/ 0 w 3735665"/>
              <a:gd name="connsiteY8" fmla="*/ 2049780 h 3440510"/>
              <a:gd name="connsiteX0" fmla="*/ 2636520 w 3735665"/>
              <a:gd name="connsiteY0" fmla="*/ 0 h 3440510"/>
              <a:gd name="connsiteX1" fmla="*/ 2903668 w 3735665"/>
              <a:gd name="connsiteY1" fmla="*/ 168984 h 3440510"/>
              <a:gd name="connsiteX2" fmla="*/ 3689873 w 3735665"/>
              <a:gd name="connsiteY2" fmla="*/ 1502485 h 3440510"/>
              <a:gd name="connsiteX3" fmla="*/ 3712733 w 3735665"/>
              <a:gd name="connsiteY3" fmla="*/ 1870038 h 3440510"/>
              <a:gd name="connsiteX4" fmla="*/ 2935493 w 3735665"/>
              <a:gd name="connsiteY4" fmla="*/ 3205330 h 3440510"/>
              <a:gd name="connsiteX5" fmla="*/ 2613660 w 3735665"/>
              <a:gd name="connsiteY5" fmla="*/ 3421380 h 3440510"/>
              <a:gd name="connsiteX6" fmla="*/ 1051560 w 3735665"/>
              <a:gd name="connsiteY6" fmla="*/ 3413760 h 3440510"/>
              <a:gd name="connsiteX7" fmla="*/ 708660 w 3735665"/>
              <a:gd name="connsiteY7" fmla="*/ 3253740 h 3440510"/>
              <a:gd name="connsiteX8" fmla="*/ 0 w 3735665"/>
              <a:gd name="connsiteY8" fmla="*/ 2049780 h 3440510"/>
              <a:gd name="connsiteX0" fmla="*/ 2636520 w 3735665"/>
              <a:gd name="connsiteY0" fmla="*/ 0 h 3440510"/>
              <a:gd name="connsiteX1" fmla="*/ 2903668 w 3735665"/>
              <a:gd name="connsiteY1" fmla="*/ 168984 h 3440510"/>
              <a:gd name="connsiteX2" fmla="*/ 3689873 w 3735665"/>
              <a:gd name="connsiteY2" fmla="*/ 1502485 h 3440510"/>
              <a:gd name="connsiteX3" fmla="*/ 3712733 w 3735665"/>
              <a:gd name="connsiteY3" fmla="*/ 1870038 h 3440510"/>
              <a:gd name="connsiteX4" fmla="*/ 2935493 w 3735665"/>
              <a:gd name="connsiteY4" fmla="*/ 3205330 h 3440510"/>
              <a:gd name="connsiteX5" fmla="*/ 2613660 w 3735665"/>
              <a:gd name="connsiteY5" fmla="*/ 3421380 h 3440510"/>
              <a:gd name="connsiteX6" fmla="*/ 1051560 w 3735665"/>
              <a:gd name="connsiteY6" fmla="*/ 3413760 h 3440510"/>
              <a:gd name="connsiteX7" fmla="*/ 708660 w 3735665"/>
              <a:gd name="connsiteY7" fmla="*/ 3253740 h 3440510"/>
              <a:gd name="connsiteX8" fmla="*/ 0 w 3735665"/>
              <a:gd name="connsiteY8" fmla="*/ 2049780 h 3440510"/>
              <a:gd name="connsiteX0" fmla="*/ 2636520 w 3735665"/>
              <a:gd name="connsiteY0" fmla="*/ 0 h 3440510"/>
              <a:gd name="connsiteX1" fmla="*/ 2903668 w 3735665"/>
              <a:gd name="connsiteY1" fmla="*/ 168984 h 3440510"/>
              <a:gd name="connsiteX2" fmla="*/ 3689873 w 3735665"/>
              <a:gd name="connsiteY2" fmla="*/ 1502485 h 3440510"/>
              <a:gd name="connsiteX3" fmla="*/ 3712733 w 3735665"/>
              <a:gd name="connsiteY3" fmla="*/ 1870038 h 3440510"/>
              <a:gd name="connsiteX4" fmla="*/ 2935493 w 3735665"/>
              <a:gd name="connsiteY4" fmla="*/ 3205330 h 3440510"/>
              <a:gd name="connsiteX5" fmla="*/ 2613660 w 3735665"/>
              <a:gd name="connsiteY5" fmla="*/ 3421380 h 3440510"/>
              <a:gd name="connsiteX6" fmla="*/ 1051560 w 3735665"/>
              <a:gd name="connsiteY6" fmla="*/ 3413760 h 3440510"/>
              <a:gd name="connsiteX7" fmla="*/ 708660 w 3735665"/>
              <a:gd name="connsiteY7" fmla="*/ 3253740 h 3440510"/>
              <a:gd name="connsiteX8" fmla="*/ 0 w 3735665"/>
              <a:gd name="connsiteY8" fmla="*/ 2049780 h 3440510"/>
              <a:gd name="connsiteX0" fmla="*/ 2636520 w 3735665"/>
              <a:gd name="connsiteY0" fmla="*/ 0 h 3440510"/>
              <a:gd name="connsiteX1" fmla="*/ 2903668 w 3735665"/>
              <a:gd name="connsiteY1" fmla="*/ 168984 h 3440510"/>
              <a:gd name="connsiteX2" fmla="*/ 3689873 w 3735665"/>
              <a:gd name="connsiteY2" fmla="*/ 1502485 h 3440510"/>
              <a:gd name="connsiteX3" fmla="*/ 3712733 w 3735665"/>
              <a:gd name="connsiteY3" fmla="*/ 1870038 h 3440510"/>
              <a:gd name="connsiteX4" fmla="*/ 2935493 w 3735665"/>
              <a:gd name="connsiteY4" fmla="*/ 3205330 h 3440510"/>
              <a:gd name="connsiteX5" fmla="*/ 2613660 w 3735665"/>
              <a:gd name="connsiteY5" fmla="*/ 3421380 h 3440510"/>
              <a:gd name="connsiteX6" fmla="*/ 1051560 w 3735665"/>
              <a:gd name="connsiteY6" fmla="*/ 3413760 h 3440510"/>
              <a:gd name="connsiteX7" fmla="*/ 708660 w 3735665"/>
              <a:gd name="connsiteY7" fmla="*/ 3253740 h 3440510"/>
              <a:gd name="connsiteX8" fmla="*/ 0 w 3735665"/>
              <a:gd name="connsiteY8" fmla="*/ 2049780 h 3440510"/>
              <a:gd name="connsiteX0" fmla="*/ 2636520 w 3735665"/>
              <a:gd name="connsiteY0" fmla="*/ 0 h 3435473"/>
              <a:gd name="connsiteX1" fmla="*/ 2903668 w 3735665"/>
              <a:gd name="connsiteY1" fmla="*/ 168984 h 3435473"/>
              <a:gd name="connsiteX2" fmla="*/ 3689873 w 3735665"/>
              <a:gd name="connsiteY2" fmla="*/ 1502485 h 3435473"/>
              <a:gd name="connsiteX3" fmla="*/ 3712733 w 3735665"/>
              <a:gd name="connsiteY3" fmla="*/ 1870038 h 3435473"/>
              <a:gd name="connsiteX4" fmla="*/ 2935493 w 3735665"/>
              <a:gd name="connsiteY4" fmla="*/ 3205330 h 3435473"/>
              <a:gd name="connsiteX5" fmla="*/ 2613660 w 3735665"/>
              <a:gd name="connsiteY5" fmla="*/ 3412415 h 3435473"/>
              <a:gd name="connsiteX6" fmla="*/ 1051560 w 3735665"/>
              <a:gd name="connsiteY6" fmla="*/ 3413760 h 3435473"/>
              <a:gd name="connsiteX7" fmla="*/ 708660 w 3735665"/>
              <a:gd name="connsiteY7" fmla="*/ 3253740 h 3435473"/>
              <a:gd name="connsiteX8" fmla="*/ 0 w 3735665"/>
              <a:gd name="connsiteY8" fmla="*/ 2049780 h 3435473"/>
              <a:gd name="connsiteX0" fmla="*/ 2636520 w 3735665"/>
              <a:gd name="connsiteY0" fmla="*/ 0 h 3427129"/>
              <a:gd name="connsiteX1" fmla="*/ 2903668 w 3735665"/>
              <a:gd name="connsiteY1" fmla="*/ 168984 h 3427129"/>
              <a:gd name="connsiteX2" fmla="*/ 3689873 w 3735665"/>
              <a:gd name="connsiteY2" fmla="*/ 1502485 h 3427129"/>
              <a:gd name="connsiteX3" fmla="*/ 3712733 w 3735665"/>
              <a:gd name="connsiteY3" fmla="*/ 1870038 h 3427129"/>
              <a:gd name="connsiteX4" fmla="*/ 2935493 w 3735665"/>
              <a:gd name="connsiteY4" fmla="*/ 3205330 h 3427129"/>
              <a:gd name="connsiteX5" fmla="*/ 2613660 w 3735665"/>
              <a:gd name="connsiteY5" fmla="*/ 3412415 h 3427129"/>
              <a:gd name="connsiteX6" fmla="*/ 1051560 w 3735665"/>
              <a:gd name="connsiteY6" fmla="*/ 3413760 h 3427129"/>
              <a:gd name="connsiteX7" fmla="*/ 708660 w 3735665"/>
              <a:gd name="connsiteY7" fmla="*/ 3253740 h 3427129"/>
              <a:gd name="connsiteX8" fmla="*/ 0 w 3735665"/>
              <a:gd name="connsiteY8" fmla="*/ 2049780 h 3427129"/>
              <a:gd name="connsiteX0" fmla="*/ 2636520 w 3735665"/>
              <a:gd name="connsiteY0" fmla="*/ 0 h 3419190"/>
              <a:gd name="connsiteX1" fmla="*/ 2903668 w 3735665"/>
              <a:gd name="connsiteY1" fmla="*/ 168984 h 3419190"/>
              <a:gd name="connsiteX2" fmla="*/ 3689873 w 3735665"/>
              <a:gd name="connsiteY2" fmla="*/ 1502485 h 3419190"/>
              <a:gd name="connsiteX3" fmla="*/ 3712733 w 3735665"/>
              <a:gd name="connsiteY3" fmla="*/ 1870038 h 3419190"/>
              <a:gd name="connsiteX4" fmla="*/ 2935493 w 3735665"/>
              <a:gd name="connsiteY4" fmla="*/ 3205330 h 3419190"/>
              <a:gd name="connsiteX5" fmla="*/ 2613660 w 3735665"/>
              <a:gd name="connsiteY5" fmla="*/ 3412415 h 3419190"/>
              <a:gd name="connsiteX6" fmla="*/ 1051560 w 3735665"/>
              <a:gd name="connsiteY6" fmla="*/ 3413760 h 3419190"/>
              <a:gd name="connsiteX7" fmla="*/ 708660 w 3735665"/>
              <a:gd name="connsiteY7" fmla="*/ 3253740 h 3419190"/>
              <a:gd name="connsiteX8" fmla="*/ 0 w 3735665"/>
              <a:gd name="connsiteY8" fmla="*/ 2049780 h 3419190"/>
              <a:gd name="connsiteX0" fmla="*/ 2636520 w 3735665"/>
              <a:gd name="connsiteY0" fmla="*/ 0 h 3422610"/>
              <a:gd name="connsiteX1" fmla="*/ 2903668 w 3735665"/>
              <a:gd name="connsiteY1" fmla="*/ 168984 h 3422610"/>
              <a:gd name="connsiteX2" fmla="*/ 3689873 w 3735665"/>
              <a:gd name="connsiteY2" fmla="*/ 1502485 h 3422610"/>
              <a:gd name="connsiteX3" fmla="*/ 3712733 w 3735665"/>
              <a:gd name="connsiteY3" fmla="*/ 1870038 h 3422610"/>
              <a:gd name="connsiteX4" fmla="*/ 2935493 w 3735665"/>
              <a:gd name="connsiteY4" fmla="*/ 3205330 h 3422610"/>
              <a:gd name="connsiteX5" fmla="*/ 2613660 w 3735665"/>
              <a:gd name="connsiteY5" fmla="*/ 3412415 h 3422610"/>
              <a:gd name="connsiteX6" fmla="*/ 1051560 w 3735665"/>
              <a:gd name="connsiteY6" fmla="*/ 3413760 h 3422610"/>
              <a:gd name="connsiteX7" fmla="*/ 708660 w 3735665"/>
              <a:gd name="connsiteY7" fmla="*/ 3253740 h 3422610"/>
              <a:gd name="connsiteX8" fmla="*/ 0 w 3735665"/>
              <a:gd name="connsiteY8" fmla="*/ 2049780 h 3422610"/>
              <a:gd name="connsiteX0" fmla="*/ 2636520 w 3735665"/>
              <a:gd name="connsiteY0" fmla="*/ 0 h 3420639"/>
              <a:gd name="connsiteX1" fmla="*/ 2903668 w 3735665"/>
              <a:gd name="connsiteY1" fmla="*/ 168984 h 3420639"/>
              <a:gd name="connsiteX2" fmla="*/ 3689873 w 3735665"/>
              <a:gd name="connsiteY2" fmla="*/ 1502485 h 3420639"/>
              <a:gd name="connsiteX3" fmla="*/ 3712733 w 3735665"/>
              <a:gd name="connsiteY3" fmla="*/ 1870038 h 3420639"/>
              <a:gd name="connsiteX4" fmla="*/ 2935493 w 3735665"/>
              <a:gd name="connsiteY4" fmla="*/ 3205330 h 3420639"/>
              <a:gd name="connsiteX5" fmla="*/ 2613660 w 3735665"/>
              <a:gd name="connsiteY5" fmla="*/ 3412415 h 3420639"/>
              <a:gd name="connsiteX6" fmla="*/ 1051560 w 3735665"/>
              <a:gd name="connsiteY6" fmla="*/ 3413760 h 3420639"/>
              <a:gd name="connsiteX7" fmla="*/ 708660 w 3735665"/>
              <a:gd name="connsiteY7" fmla="*/ 3253740 h 3420639"/>
              <a:gd name="connsiteX8" fmla="*/ 0 w 3735665"/>
              <a:gd name="connsiteY8" fmla="*/ 2049780 h 3420639"/>
              <a:gd name="connsiteX0" fmla="*/ 2636520 w 3735665"/>
              <a:gd name="connsiteY0" fmla="*/ 0 h 3419190"/>
              <a:gd name="connsiteX1" fmla="*/ 2903668 w 3735665"/>
              <a:gd name="connsiteY1" fmla="*/ 168984 h 3419190"/>
              <a:gd name="connsiteX2" fmla="*/ 3689873 w 3735665"/>
              <a:gd name="connsiteY2" fmla="*/ 1502485 h 3419190"/>
              <a:gd name="connsiteX3" fmla="*/ 3712733 w 3735665"/>
              <a:gd name="connsiteY3" fmla="*/ 1870038 h 3419190"/>
              <a:gd name="connsiteX4" fmla="*/ 2935493 w 3735665"/>
              <a:gd name="connsiteY4" fmla="*/ 3205330 h 3419190"/>
              <a:gd name="connsiteX5" fmla="*/ 2613660 w 3735665"/>
              <a:gd name="connsiteY5" fmla="*/ 3412415 h 3419190"/>
              <a:gd name="connsiteX6" fmla="*/ 1051560 w 3735665"/>
              <a:gd name="connsiteY6" fmla="*/ 3413760 h 3419190"/>
              <a:gd name="connsiteX7" fmla="*/ 708660 w 3735665"/>
              <a:gd name="connsiteY7" fmla="*/ 3253740 h 3419190"/>
              <a:gd name="connsiteX8" fmla="*/ 0 w 3735665"/>
              <a:gd name="connsiteY8" fmla="*/ 2049780 h 3419190"/>
              <a:gd name="connsiteX0" fmla="*/ 2636520 w 3735665"/>
              <a:gd name="connsiteY0" fmla="*/ 0 h 3419190"/>
              <a:gd name="connsiteX1" fmla="*/ 2903668 w 3735665"/>
              <a:gd name="connsiteY1" fmla="*/ 168984 h 3419190"/>
              <a:gd name="connsiteX2" fmla="*/ 3689873 w 3735665"/>
              <a:gd name="connsiteY2" fmla="*/ 1502485 h 3419190"/>
              <a:gd name="connsiteX3" fmla="*/ 3712733 w 3735665"/>
              <a:gd name="connsiteY3" fmla="*/ 1870038 h 3419190"/>
              <a:gd name="connsiteX4" fmla="*/ 2935493 w 3735665"/>
              <a:gd name="connsiteY4" fmla="*/ 3205330 h 3419190"/>
              <a:gd name="connsiteX5" fmla="*/ 2613660 w 3735665"/>
              <a:gd name="connsiteY5" fmla="*/ 3412415 h 3419190"/>
              <a:gd name="connsiteX6" fmla="*/ 1051560 w 3735665"/>
              <a:gd name="connsiteY6" fmla="*/ 3413760 h 3419190"/>
              <a:gd name="connsiteX7" fmla="*/ 708660 w 3735665"/>
              <a:gd name="connsiteY7" fmla="*/ 3253740 h 3419190"/>
              <a:gd name="connsiteX8" fmla="*/ 0 w 3735665"/>
              <a:gd name="connsiteY8" fmla="*/ 2049780 h 3419190"/>
              <a:gd name="connsiteX0" fmla="*/ 2636520 w 3735665"/>
              <a:gd name="connsiteY0" fmla="*/ 0 h 3419190"/>
              <a:gd name="connsiteX1" fmla="*/ 2903668 w 3735665"/>
              <a:gd name="connsiteY1" fmla="*/ 168984 h 3419190"/>
              <a:gd name="connsiteX2" fmla="*/ 3689873 w 3735665"/>
              <a:gd name="connsiteY2" fmla="*/ 1502485 h 3419190"/>
              <a:gd name="connsiteX3" fmla="*/ 3712733 w 3735665"/>
              <a:gd name="connsiteY3" fmla="*/ 1870038 h 3419190"/>
              <a:gd name="connsiteX4" fmla="*/ 2935493 w 3735665"/>
              <a:gd name="connsiteY4" fmla="*/ 3205330 h 3419190"/>
              <a:gd name="connsiteX5" fmla="*/ 2613660 w 3735665"/>
              <a:gd name="connsiteY5" fmla="*/ 3412415 h 3419190"/>
              <a:gd name="connsiteX6" fmla="*/ 1051560 w 3735665"/>
              <a:gd name="connsiteY6" fmla="*/ 3413760 h 3419190"/>
              <a:gd name="connsiteX7" fmla="*/ 708660 w 3735665"/>
              <a:gd name="connsiteY7" fmla="*/ 3253740 h 3419190"/>
              <a:gd name="connsiteX8" fmla="*/ 0 w 3735665"/>
              <a:gd name="connsiteY8" fmla="*/ 2049780 h 3419190"/>
              <a:gd name="connsiteX0" fmla="*/ 2636520 w 3735665"/>
              <a:gd name="connsiteY0" fmla="*/ 0 h 3419190"/>
              <a:gd name="connsiteX1" fmla="*/ 2903668 w 3735665"/>
              <a:gd name="connsiteY1" fmla="*/ 168984 h 3419190"/>
              <a:gd name="connsiteX2" fmla="*/ 3689873 w 3735665"/>
              <a:gd name="connsiteY2" fmla="*/ 1502485 h 3419190"/>
              <a:gd name="connsiteX3" fmla="*/ 3712733 w 3735665"/>
              <a:gd name="connsiteY3" fmla="*/ 1870038 h 3419190"/>
              <a:gd name="connsiteX4" fmla="*/ 2935493 w 3735665"/>
              <a:gd name="connsiteY4" fmla="*/ 3205330 h 3419190"/>
              <a:gd name="connsiteX5" fmla="*/ 2613660 w 3735665"/>
              <a:gd name="connsiteY5" fmla="*/ 3412415 h 3419190"/>
              <a:gd name="connsiteX6" fmla="*/ 1051560 w 3735665"/>
              <a:gd name="connsiteY6" fmla="*/ 3413760 h 3419190"/>
              <a:gd name="connsiteX7" fmla="*/ 708660 w 3735665"/>
              <a:gd name="connsiteY7" fmla="*/ 3253740 h 3419190"/>
              <a:gd name="connsiteX8" fmla="*/ 0 w 3735665"/>
              <a:gd name="connsiteY8" fmla="*/ 2049780 h 3419190"/>
              <a:gd name="connsiteX0" fmla="*/ 2636520 w 3735665"/>
              <a:gd name="connsiteY0" fmla="*/ 0 h 3419190"/>
              <a:gd name="connsiteX1" fmla="*/ 2903668 w 3735665"/>
              <a:gd name="connsiteY1" fmla="*/ 168984 h 3419190"/>
              <a:gd name="connsiteX2" fmla="*/ 3689873 w 3735665"/>
              <a:gd name="connsiteY2" fmla="*/ 1502485 h 3419190"/>
              <a:gd name="connsiteX3" fmla="*/ 3712733 w 3735665"/>
              <a:gd name="connsiteY3" fmla="*/ 1870038 h 3419190"/>
              <a:gd name="connsiteX4" fmla="*/ 2935493 w 3735665"/>
              <a:gd name="connsiteY4" fmla="*/ 3205330 h 3419190"/>
              <a:gd name="connsiteX5" fmla="*/ 2613660 w 3735665"/>
              <a:gd name="connsiteY5" fmla="*/ 3412415 h 3419190"/>
              <a:gd name="connsiteX6" fmla="*/ 1051560 w 3735665"/>
              <a:gd name="connsiteY6" fmla="*/ 3413760 h 3419190"/>
              <a:gd name="connsiteX7" fmla="*/ 708660 w 3735665"/>
              <a:gd name="connsiteY7" fmla="*/ 3253740 h 3419190"/>
              <a:gd name="connsiteX8" fmla="*/ 0 w 3735665"/>
              <a:gd name="connsiteY8" fmla="*/ 2049780 h 3419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35665" h="3419190">
                <a:moveTo>
                  <a:pt x="2636520" y="0"/>
                </a:moveTo>
                <a:cubicBezTo>
                  <a:pt x="2751625" y="3671"/>
                  <a:pt x="2832982" y="59249"/>
                  <a:pt x="2903668" y="168984"/>
                </a:cubicBezTo>
                <a:cubicBezTo>
                  <a:pt x="3063538" y="426869"/>
                  <a:pt x="3538594" y="1234665"/>
                  <a:pt x="3689873" y="1502485"/>
                </a:cubicBezTo>
                <a:cubicBezTo>
                  <a:pt x="3729093" y="1604458"/>
                  <a:pt x="3757781" y="1747595"/>
                  <a:pt x="3712733" y="1870038"/>
                </a:cubicBezTo>
                <a:cubicBezTo>
                  <a:pt x="3569074" y="2149363"/>
                  <a:pt x="3076089" y="2965450"/>
                  <a:pt x="2935493" y="3205330"/>
                </a:cubicBezTo>
                <a:cubicBezTo>
                  <a:pt x="2848685" y="3310740"/>
                  <a:pt x="2759560" y="3385147"/>
                  <a:pt x="2613660" y="3412415"/>
                </a:cubicBezTo>
                <a:cubicBezTo>
                  <a:pt x="2301912" y="3426236"/>
                  <a:pt x="1239071" y="3414806"/>
                  <a:pt x="1051560" y="3413760"/>
                </a:cubicBezTo>
                <a:cubicBezTo>
                  <a:pt x="944731" y="3408232"/>
                  <a:pt x="812203" y="3360047"/>
                  <a:pt x="708660" y="3253740"/>
                </a:cubicBezTo>
                <a:cubicBezTo>
                  <a:pt x="551330" y="3026410"/>
                  <a:pt x="83895" y="2205393"/>
                  <a:pt x="0" y="2049780"/>
                </a:cubicBezTo>
              </a:path>
            </a:pathLst>
          </a:custGeom>
          <a:noFill/>
          <a:ln w="38100">
            <a:solidFill>
              <a:schemeClr val="tx2"/>
            </a:solidFill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swald" pitchFamily="2" charset="77"/>
            </a:endParaRPr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2CD1D3A6-8A3B-D548-8462-C05734B66C4D}"/>
              </a:ext>
            </a:extLst>
          </p:cNvPr>
          <p:cNvSpPr/>
          <p:nvPr/>
        </p:nvSpPr>
        <p:spPr>
          <a:xfrm>
            <a:off x="18851731" y="9211733"/>
            <a:ext cx="2552003" cy="3431266"/>
          </a:xfrm>
          <a:custGeom>
            <a:avLst/>
            <a:gdLst>
              <a:gd name="connsiteX0" fmla="*/ 2604297 w 2604297"/>
              <a:gd name="connsiteY0" fmla="*/ 0 h 3439186"/>
              <a:gd name="connsiteX1" fmla="*/ 1232697 w 2604297"/>
              <a:gd name="connsiteY1" fmla="*/ 16934 h 3439186"/>
              <a:gd name="connsiteX2" fmla="*/ 877097 w 2604297"/>
              <a:gd name="connsiteY2" fmla="*/ 211667 h 3439186"/>
              <a:gd name="connsiteX3" fmla="*/ 115097 w 2604297"/>
              <a:gd name="connsiteY3" fmla="*/ 1481667 h 3439186"/>
              <a:gd name="connsiteX4" fmla="*/ 81231 w 2604297"/>
              <a:gd name="connsiteY4" fmla="*/ 1905000 h 3439186"/>
              <a:gd name="connsiteX5" fmla="*/ 868631 w 2604297"/>
              <a:gd name="connsiteY5" fmla="*/ 3242734 h 3439186"/>
              <a:gd name="connsiteX6" fmla="*/ 1232697 w 2604297"/>
              <a:gd name="connsiteY6" fmla="*/ 3429000 h 3439186"/>
              <a:gd name="connsiteX7" fmla="*/ 2587364 w 2604297"/>
              <a:gd name="connsiteY7" fmla="*/ 3420534 h 3439186"/>
              <a:gd name="connsiteX0" fmla="*/ 2604297 w 2604297"/>
              <a:gd name="connsiteY0" fmla="*/ 0 h 3439186"/>
              <a:gd name="connsiteX1" fmla="*/ 1232697 w 2604297"/>
              <a:gd name="connsiteY1" fmla="*/ 16934 h 3439186"/>
              <a:gd name="connsiteX2" fmla="*/ 877097 w 2604297"/>
              <a:gd name="connsiteY2" fmla="*/ 211667 h 3439186"/>
              <a:gd name="connsiteX3" fmla="*/ 115097 w 2604297"/>
              <a:gd name="connsiteY3" fmla="*/ 1481667 h 3439186"/>
              <a:gd name="connsiteX4" fmla="*/ 81231 w 2604297"/>
              <a:gd name="connsiteY4" fmla="*/ 1905000 h 3439186"/>
              <a:gd name="connsiteX5" fmla="*/ 868631 w 2604297"/>
              <a:gd name="connsiteY5" fmla="*/ 3242734 h 3439186"/>
              <a:gd name="connsiteX6" fmla="*/ 1232697 w 2604297"/>
              <a:gd name="connsiteY6" fmla="*/ 3429000 h 3439186"/>
              <a:gd name="connsiteX7" fmla="*/ 2587364 w 2604297"/>
              <a:gd name="connsiteY7" fmla="*/ 3420534 h 3439186"/>
              <a:gd name="connsiteX0" fmla="*/ 2604297 w 2604297"/>
              <a:gd name="connsiteY0" fmla="*/ 0 h 3439186"/>
              <a:gd name="connsiteX1" fmla="*/ 1232697 w 2604297"/>
              <a:gd name="connsiteY1" fmla="*/ 16934 h 3439186"/>
              <a:gd name="connsiteX2" fmla="*/ 877097 w 2604297"/>
              <a:gd name="connsiteY2" fmla="*/ 211667 h 3439186"/>
              <a:gd name="connsiteX3" fmla="*/ 115097 w 2604297"/>
              <a:gd name="connsiteY3" fmla="*/ 1481667 h 3439186"/>
              <a:gd name="connsiteX4" fmla="*/ 81231 w 2604297"/>
              <a:gd name="connsiteY4" fmla="*/ 1905000 h 3439186"/>
              <a:gd name="connsiteX5" fmla="*/ 868631 w 2604297"/>
              <a:gd name="connsiteY5" fmla="*/ 3242734 h 3439186"/>
              <a:gd name="connsiteX6" fmla="*/ 1232697 w 2604297"/>
              <a:gd name="connsiteY6" fmla="*/ 3429000 h 3439186"/>
              <a:gd name="connsiteX7" fmla="*/ 2587364 w 2604297"/>
              <a:gd name="connsiteY7" fmla="*/ 3420534 h 3439186"/>
              <a:gd name="connsiteX0" fmla="*/ 2604297 w 2604297"/>
              <a:gd name="connsiteY0" fmla="*/ 0 h 3439186"/>
              <a:gd name="connsiteX1" fmla="*/ 1232697 w 2604297"/>
              <a:gd name="connsiteY1" fmla="*/ 16934 h 3439186"/>
              <a:gd name="connsiteX2" fmla="*/ 877097 w 2604297"/>
              <a:gd name="connsiteY2" fmla="*/ 211667 h 3439186"/>
              <a:gd name="connsiteX3" fmla="*/ 115097 w 2604297"/>
              <a:gd name="connsiteY3" fmla="*/ 1481667 h 3439186"/>
              <a:gd name="connsiteX4" fmla="*/ 81231 w 2604297"/>
              <a:gd name="connsiteY4" fmla="*/ 1905000 h 3439186"/>
              <a:gd name="connsiteX5" fmla="*/ 868631 w 2604297"/>
              <a:gd name="connsiteY5" fmla="*/ 3242734 h 3439186"/>
              <a:gd name="connsiteX6" fmla="*/ 1232697 w 2604297"/>
              <a:gd name="connsiteY6" fmla="*/ 3429000 h 3439186"/>
              <a:gd name="connsiteX7" fmla="*/ 2587364 w 2604297"/>
              <a:gd name="connsiteY7" fmla="*/ 3420534 h 3439186"/>
              <a:gd name="connsiteX0" fmla="*/ 2604297 w 2604297"/>
              <a:gd name="connsiteY0" fmla="*/ 0 h 3439186"/>
              <a:gd name="connsiteX1" fmla="*/ 1232697 w 2604297"/>
              <a:gd name="connsiteY1" fmla="*/ 16934 h 3439186"/>
              <a:gd name="connsiteX2" fmla="*/ 877097 w 2604297"/>
              <a:gd name="connsiteY2" fmla="*/ 211667 h 3439186"/>
              <a:gd name="connsiteX3" fmla="*/ 115097 w 2604297"/>
              <a:gd name="connsiteY3" fmla="*/ 1481667 h 3439186"/>
              <a:gd name="connsiteX4" fmla="*/ 81231 w 2604297"/>
              <a:gd name="connsiteY4" fmla="*/ 1905000 h 3439186"/>
              <a:gd name="connsiteX5" fmla="*/ 868631 w 2604297"/>
              <a:gd name="connsiteY5" fmla="*/ 3242734 h 3439186"/>
              <a:gd name="connsiteX6" fmla="*/ 1232697 w 2604297"/>
              <a:gd name="connsiteY6" fmla="*/ 3429000 h 3439186"/>
              <a:gd name="connsiteX7" fmla="*/ 2587364 w 2604297"/>
              <a:gd name="connsiteY7" fmla="*/ 3420534 h 3439186"/>
              <a:gd name="connsiteX0" fmla="*/ 2604297 w 2604297"/>
              <a:gd name="connsiteY0" fmla="*/ 0 h 3439186"/>
              <a:gd name="connsiteX1" fmla="*/ 1232697 w 2604297"/>
              <a:gd name="connsiteY1" fmla="*/ 16934 h 3439186"/>
              <a:gd name="connsiteX2" fmla="*/ 877097 w 2604297"/>
              <a:gd name="connsiteY2" fmla="*/ 211667 h 3439186"/>
              <a:gd name="connsiteX3" fmla="*/ 115097 w 2604297"/>
              <a:gd name="connsiteY3" fmla="*/ 1481667 h 3439186"/>
              <a:gd name="connsiteX4" fmla="*/ 81231 w 2604297"/>
              <a:gd name="connsiteY4" fmla="*/ 1905000 h 3439186"/>
              <a:gd name="connsiteX5" fmla="*/ 868631 w 2604297"/>
              <a:gd name="connsiteY5" fmla="*/ 3242734 h 3439186"/>
              <a:gd name="connsiteX6" fmla="*/ 1232697 w 2604297"/>
              <a:gd name="connsiteY6" fmla="*/ 3429000 h 3439186"/>
              <a:gd name="connsiteX7" fmla="*/ 2587364 w 2604297"/>
              <a:gd name="connsiteY7" fmla="*/ 3420534 h 3439186"/>
              <a:gd name="connsiteX0" fmla="*/ 2604297 w 2604297"/>
              <a:gd name="connsiteY0" fmla="*/ 0 h 3439186"/>
              <a:gd name="connsiteX1" fmla="*/ 1232697 w 2604297"/>
              <a:gd name="connsiteY1" fmla="*/ 16934 h 3439186"/>
              <a:gd name="connsiteX2" fmla="*/ 877097 w 2604297"/>
              <a:gd name="connsiteY2" fmla="*/ 211667 h 3439186"/>
              <a:gd name="connsiteX3" fmla="*/ 115097 w 2604297"/>
              <a:gd name="connsiteY3" fmla="*/ 1481667 h 3439186"/>
              <a:gd name="connsiteX4" fmla="*/ 81231 w 2604297"/>
              <a:gd name="connsiteY4" fmla="*/ 1905000 h 3439186"/>
              <a:gd name="connsiteX5" fmla="*/ 868631 w 2604297"/>
              <a:gd name="connsiteY5" fmla="*/ 3242734 h 3439186"/>
              <a:gd name="connsiteX6" fmla="*/ 1232697 w 2604297"/>
              <a:gd name="connsiteY6" fmla="*/ 3429000 h 3439186"/>
              <a:gd name="connsiteX7" fmla="*/ 2587364 w 2604297"/>
              <a:gd name="connsiteY7" fmla="*/ 3420534 h 3439186"/>
              <a:gd name="connsiteX0" fmla="*/ 2604297 w 2604297"/>
              <a:gd name="connsiteY0" fmla="*/ 0 h 3439186"/>
              <a:gd name="connsiteX1" fmla="*/ 1215764 w 2604297"/>
              <a:gd name="connsiteY1" fmla="*/ 5645 h 3439186"/>
              <a:gd name="connsiteX2" fmla="*/ 877097 w 2604297"/>
              <a:gd name="connsiteY2" fmla="*/ 211667 h 3439186"/>
              <a:gd name="connsiteX3" fmla="*/ 115097 w 2604297"/>
              <a:gd name="connsiteY3" fmla="*/ 1481667 h 3439186"/>
              <a:gd name="connsiteX4" fmla="*/ 81231 w 2604297"/>
              <a:gd name="connsiteY4" fmla="*/ 1905000 h 3439186"/>
              <a:gd name="connsiteX5" fmla="*/ 868631 w 2604297"/>
              <a:gd name="connsiteY5" fmla="*/ 3242734 h 3439186"/>
              <a:gd name="connsiteX6" fmla="*/ 1232697 w 2604297"/>
              <a:gd name="connsiteY6" fmla="*/ 3429000 h 3439186"/>
              <a:gd name="connsiteX7" fmla="*/ 2587364 w 2604297"/>
              <a:gd name="connsiteY7" fmla="*/ 3420534 h 3439186"/>
              <a:gd name="connsiteX0" fmla="*/ 2604297 w 2604297"/>
              <a:gd name="connsiteY0" fmla="*/ 0 h 3439186"/>
              <a:gd name="connsiteX1" fmla="*/ 1215764 w 2604297"/>
              <a:gd name="connsiteY1" fmla="*/ 5645 h 3439186"/>
              <a:gd name="connsiteX2" fmla="*/ 877097 w 2604297"/>
              <a:gd name="connsiteY2" fmla="*/ 211667 h 3439186"/>
              <a:gd name="connsiteX3" fmla="*/ 115097 w 2604297"/>
              <a:gd name="connsiteY3" fmla="*/ 1481667 h 3439186"/>
              <a:gd name="connsiteX4" fmla="*/ 81231 w 2604297"/>
              <a:gd name="connsiteY4" fmla="*/ 1905000 h 3439186"/>
              <a:gd name="connsiteX5" fmla="*/ 868631 w 2604297"/>
              <a:gd name="connsiteY5" fmla="*/ 3242734 h 3439186"/>
              <a:gd name="connsiteX6" fmla="*/ 1232697 w 2604297"/>
              <a:gd name="connsiteY6" fmla="*/ 3429000 h 3439186"/>
              <a:gd name="connsiteX7" fmla="*/ 2587364 w 2604297"/>
              <a:gd name="connsiteY7" fmla="*/ 3420534 h 3439186"/>
              <a:gd name="connsiteX0" fmla="*/ 2604297 w 2604297"/>
              <a:gd name="connsiteY0" fmla="*/ 0 h 3439186"/>
              <a:gd name="connsiteX1" fmla="*/ 1215764 w 2604297"/>
              <a:gd name="connsiteY1" fmla="*/ 5645 h 3439186"/>
              <a:gd name="connsiteX2" fmla="*/ 877097 w 2604297"/>
              <a:gd name="connsiteY2" fmla="*/ 211667 h 3439186"/>
              <a:gd name="connsiteX3" fmla="*/ 115097 w 2604297"/>
              <a:gd name="connsiteY3" fmla="*/ 1481667 h 3439186"/>
              <a:gd name="connsiteX4" fmla="*/ 81231 w 2604297"/>
              <a:gd name="connsiteY4" fmla="*/ 1905000 h 3439186"/>
              <a:gd name="connsiteX5" fmla="*/ 868631 w 2604297"/>
              <a:gd name="connsiteY5" fmla="*/ 3242734 h 3439186"/>
              <a:gd name="connsiteX6" fmla="*/ 1232697 w 2604297"/>
              <a:gd name="connsiteY6" fmla="*/ 3429000 h 3439186"/>
              <a:gd name="connsiteX7" fmla="*/ 2587364 w 2604297"/>
              <a:gd name="connsiteY7" fmla="*/ 3420534 h 3439186"/>
              <a:gd name="connsiteX0" fmla="*/ 2604297 w 2604297"/>
              <a:gd name="connsiteY0" fmla="*/ 0 h 3439186"/>
              <a:gd name="connsiteX1" fmla="*/ 1215764 w 2604297"/>
              <a:gd name="connsiteY1" fmla="*/ 5645 h 3439186"/>
              <a:gd name="connsiteX2" fmla="*/ 877097 w 2604297"/>
              <a:gd name="connsiteY2" fmla="*/ 211667 h 3439186"/>
              <a:gd name="connsiteX3" fmla="*/ 115097 w 2604297"/>
              <a:gd name="connsiteY3" fmla="*/ 1481667 h 3439186"/>
              <a:gd name="connsiteX4" fmla="*/ 81231 w 2604297"/>
              <a:gd name="connsiteY4" fmla="*/ 1905000 h 3439186"/>
              <a:gd name="connsiteX5" fmla="*/ 868631 w 2604297"/>
              <a:gd name="connsiteY5" fmla="*/ 3242734 h 3439186"/>
              <a:gd name="connsiteX6" fmla="*/ 1232697 w 2604297"/>
              <a:gd name="connsiteY6" fmla="*/ 3429000 h 3439186"/>
              <a:gd name="connsiteX7" fmla="*/ 2587364 w 2604297"/>
              <a:gd name="connsiteY7" fmla="*/ 3420534 h 3439186"/>
              <a:gd name="connsiteX0" fmla="*/ 2582064 w 2582064"/>
              <a:gd name="connsiteY0" fmla="*/ 0 h 3439186"/>
              <a:gd name="connsiteX1" fmla="*/ 1193531 w 2582064"/>
              <a:gd name="connsiteY1" fmla="*/ 5645 h 3439186"/>
              <a:gd name="connsiteX2" fmla="*/ 854864 w 2582064"/>
              <a:gd name="connsiteY2" fmla="*/ 211667 h 3439186"/>
              <a:gd name="connsiteX3" fmla="*/ 92864 w 2582064"/>
              <a:gd name="connsiteY3" fmla="*/ 1481667 h 3439186"/>
              <a:gd name="connsiteX4" fmla="*/ 58998 w 2582064"/>
              <a:gd name="connsiteY4" fmla="*/ 1905000 h 3439186"/>
              <a:gd name="connsiteX5" fmla="*/ 846398 w 2582064"/>
              <a:gd name="connsiteY5" fmla="*/ 3242734 h 3439186"/>
              <a:gd name="connsiteX6" fmla="*/ 1210464 w 2582064"/>
              <a:gd name="connsiteY6" fmla="*/ 3429000 h 3439186"/>
              <a:gd name="connsiteX7" fmla="*/ 2565131 w 2582064"/>
              <a:gd name="connsiteY7" fmla="*/ 3420534 h 3439186"/>
              <a:gd name="connsiteX0" fmla="*/ 2552003 w 2552003"/>
              <a:gd name="connsiteY0" fmla="*/ 0 h 3439186"/>
              <a:gd name="connsiteX1" fmla="*/ 1163470 w 2552003"/>
              <a:gd name="connsiteY1" fmla="*/ 5645 h 3439186"/>
              <a:gd name="connsiteX2" fmla="*/ 824803 w 2552003"/>
              <a:gd name="connsiteY2" fmla="*/ 211667 h 3439186"/>
              <a:gd name="connsiteX3" fmla="*/ 62803 w 2552003"/>
              <a:gd name="connsiteY3" fmla="*/ 1481667 h 3439186"/>
              <a:gd name="connsiteX4" fmla="*/ 28937 w 2552003"/>
              <a:gd name="connsiteY4" fmla="*/ 1905000 h 3439186"/>
              <a:gd name="connsiteX5" fmla="*/ 816337 w 2552003"/>
              <a:gd name="connsiteY5" fmla="*/ 3242734 h 3439186"/>
              <a:gd name="connsiteX6" fmla="*/ 1180403 w 2552003"/>
              <a:gd name="connsiteY6" fmla="*/ 3429000 h 3439186"/>
              <a:gd name="connsiteX7" fmla="*/ 2535070 w 2552003"/>
              <a:gd name="connsiteY7" fmla="*/ 3420534 h 3439186"/>
              <a:gd name="connsiteX0" fmla="*/ 2552003 w 2552003"/>
              <a:gd name="connsiteY0" fmla="*/ 0 h 3439186"/>
              <a:gd name="connsiteX1" fmla="*/ 1163470 w 2552003"/>
              <a:gd name="connsiteY1" fmla="*/ 5645 h 3439186"/>
              <a:gd name="connsiteX2" fmla="*/ 824803 w 2552003"/>
              <a:gd name="connsiteY2" fmla="*/ 211667 h 3439186"/>
              <a:gd name="connsiteX3" fmla="*/ 62803 w 2552003"/>
              <a:gd name="connsiteY3" fmla="*/ 1481667 h 3439186"/>
              <a:gd name="connsiteX4" fmla="*/ 28937 w 2552003"/>
              <a:gd name="connsiteY4" fmla="*/ 1905000 h 3439186"/>
              <a:gd name="connsiteX5" fmla="*/ 816337 w 2552003"/>
              <a:gd name="connsiteY5" fmla="*/ 3242734 h 3439186"/>
              <a:gd name="connsiteX6" fmla="*/ 1180403 w 2552003"/>
              <a:gd name="connsiteY6" fmla="*/ 3429000 h 3439186"/>
              <a:gd name="connsiteX7" fmla="*/ 2535070 w 2552003"/>
              <a:gd name="connsiteY7" fmla="*/ 3420534 h 3439186"/>
              <a:gd name="connsiteX0" fmla="*/ 2552003 w 2552003"/>
              <a:gd name="connsiteY0" fmla="*/ 0 h 3439186"/>
              <a:gd name="connsiteX1" fmla="*/ 1163470 w 2552003"/>
              <a:gd name="connsiteY1" fmla="*/ 5645 h 3439186"/>
              <a:gd name="connsiteX2" fmla="*/ 824803 w 2552003"/>
              <a:gd name="connsiteY2" fmla="*/ 211667 h 3439186"/>
              <a:gd name="connsiteX3" fmla="*/ 62803 w 2552003"/>
              <a:gd name="connsiteY3" fmla="*/ 1481667 h 3439186"/>
              <a:gd name="connsiteX4" fmla="*/ 28937 w 2552003"/>
              <a:gd name="connsiteY4" fmla="*/ 1905000 h 3439186"/>
              <a:gd name="connsiteX5" fmla="*/ 816337 w 2552003"/>
              <a:gd name="connsiteY5" fmla="*/ 3242734 h 3439186"/>
              <a:gd name="connsiteX6" fmla="*/ 1180403 w 2552003"/>
              <a:gd name="connsiteY6" fmla="*/ 3429000 h 3439186"/>
              <a:gd name="connsiteX7" fmla="*/ 2535070 w 2552003"/>
              <a:gd name="connsiteY7" fmla="*/ 3420534 h 3439186"/>
              <a:gd name="connsiteX0" fmla="*/ 2552003 w 2552003"/>
              <a:gd name="connsiteY0" fmla="*/ 0 h 3439186"/>
              <a:gd name="connsiteX1" fmla="*/ 1163470 w 2552003"/>
              <a:gd name="connsiteY1" fmla="*/ 5645 h 3439186"/>
              <a:gd name="connsiteX2" fmla="*/ 824803 w 2552003"/>
              <a:gd name="connsiteY2" fmla="*/ 211667 h 3439186"/>
              <a:gd name="connsiteX3" fmla="*/ 62803 w 2552003"/>
              <a:gd name="connsiteY3" fmla="*/ 1481667 h 3439186"/>
              <a:gd name="connsiteX4" fmla="*/ 28937 w 2552003"/>
              <a:gd name="connsiteY4" fmla="*/ 1905000 h 3439186"/>
              <a:gd name="connsiteX5" fmla="*/ 816337 w 2552003"/>
              <a:gd name="connsiteY5" fmla="*/ 3242734 h 3439186"/>
              <a:gd name="connsiteX6" fmla="*/ 1180403 w 2552003"/>
              <a:gd name="connsiteY6" fmla="*/ 3429000 h 3439186"/>
              <a:gd name="connsiteX7" fmla="*/ 2535070 w 2552003"/>
              <a:gd name="connsiteY7" fmla="*/ 3420534 h 3439186"/>
              <a:gd name="connsiteX0" fmla="*/ 2552003 w 2552003"/>
              <a:gd name="connsiteY0" fmla="*/ 0 h 3439186"/>
              <a:gd name="connsiteX1" fmla="*/ 1163470 w 2552003"/>
              <a:gd name="connsiteY1" fmla="*/ 5645 h 3439186"/>
              <a:gd name="connsiteX2" fmla="*/ 824803 w 2552003"/>
              <a:gd name="connsiteY2" fmla="*/ 211667 h 3439186"/>
              <a:gd name="connsiteX3" fmla="*/ 62803 w 2552003"/>
              <a:gd name="connsiteY3" fmla="*/ 1481667 h 3439186"/>
              <a:gd name="connsiteX4" fmla="*/ 28937 w 2552003"/>
              <a:gd name="connsiteY4" fmla="*/ 1905000 h 3439186"/>
              <a:gd name="connsiteX5" fmla="*/ 816337 w 2552003"/>
              <a:gd name="connsiteY5" fmla="*/ 3242734 h 3439186"/>
              <a:gd name="connsiteX6" fmla="*/ 1180403 w 2552003"/>
              <a:gd name="connsiteY6" fmla="*/ 3429000 h 3439186"/>
              <a:gd name="connsiteX7" fmla="*/ 2535070 w 2552003"/>
              <a:gd name="connsiteY7" fmla="*/ 3420534 h 3439186"/>
              <a:gd name="connsiteX0" fmla="*/ 2552003 w 2552003"/>
              <a:gd name="connsiteY0" fmla="*/ 0 h 3430383"/>
              <a:gd name="connsiteX1" fmla="*/ 1163470 w 2552003"/>
              <a:gd name="connsiteY1" fmla="*/ 5645 h 3430383"/>
              <a:gd name="connsiteX2" fmla="*/ 824803 w 2552003"/>
              <a:gd name="connsiteY2" fmla="*/ 211667 h 3430383"/>
              <a:gd name="connsiteX3" fmla="*/ 62803 w 2552003"/>
              <a:gd name="connsiteY3" fmla="*/ 1481667 h 3430383"/>
              <a:gd name="connsiteX4" fmla="*/ 28937 w 2552003"/>
              <a:gd name="connsiteY4" fmla="*/ 1905000 h 3430383"/>
              <a:gd name="connsiteX5" fmla="*/ 816337 w 2552003"/>
              <a:gd name="connsiteY5" fmla="*/ 3242734 h 3430383"/>
              <a:gd name="connsiteX6" fmla="*/ 1180403 w 2552003"/>
              <a:gd name="connsiteY6" fmla="*/ 3429000 h 3430383"/>
              <a:gd name="connsiteX7" fmla="*/ 2535070 w 2552003"/>
              <a:gd name="connsiteY7" fmla="*/ 3420534 h 3430383"/>
              <a:gd name="connsiteX0" fmla="*/ 2552003 w 2552003"/>
              <a:gd name="connsiteY0" fmla="*/ 0 h 3431266"/>
              <a:gd name="connsiteX1" fmla="*/ 1163470 w 2552003"/>
              <a:gd name="connsiteY1" fmla="*/ 5645 h 3431266"/>
              <a:gd name="connsiteX2" fmla="*/ 824803 w 2552003"/>
              <a:gd name="connsiteY2" fmla="*/ 211667 h 3431266"/>
              <a:gd name="connsiteX3" fmla="*/ 62803 w 2552003"/>
              <a:gd name="connsiteY3" fmla="*/ 1481667 h 3431266"/>
              <a:gd name="connsiteX4" fmla="*/ 28937 w 2552003"/>
              <a:gd name="connsiteY4" fmla="*/ 1905000 h 3431266"/>
              <a:gd name="connsiteX5" fmla="*/ 816337 w 2552003"/>
              <a:gd name="connsiteY5" fmla="*/ 3242734 h 3431266"/>
              <a:gd name="connsiteX6" fmla="*/ 1180403 w 2552003"/>
              <a:gd name="connsiteY6" fmla="*/ 3429000 h 3431266"/>
              <a:gd name="connsiteX7" fmla="*/ 2535070 w 2552003"/>
              <a:gd name="connsiteY7" fmla="*/ 3420534 h 3431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52003" h="3431266">
                <a:moveTo>
                  <a:pt x="2552003" y="0"/>
                </a:moveTo>
                <a:lnTo>
                  <a:pt x="1163470" y="5645"/>
                </a:lnTo>
                <a:cubicBezTo>
                  <a:pt x="988492" y="34808"/>
                  <a:pt x="943336" y="58326"/>
                  <a:pt x="824803" y="211667"/>
                </a:cubicBezTo>
                <a:cubicBezTo>
                  <a:pt x="638536" y="455789"/>
                  <a:pt x="443803" y="846667"/>
                  <a:pt x="62803" y="1481667"/>
                </a:cubicBezTo>
                <a:cubicBezTo>
                  <a:pt x="9181" y="1605845"/>
                  <a:pt x="-28919" y="1679222"/>
                  <a:pt x="28937" y="1905000"/>
                </a:cubicBezTo>
                <a:cubicBezTo>
                  <a:pt x="194037" y="2181577"/>
                  <a:pt x="647004" y="2971801"/>
                  <a:pt x="816337" y="3242734"/>
                </a:cubicBezTo>
                <a:cubicBezTo>
                  <a:pt x="934870" y="3355623"/>
                  <a:pt x="978614" y="3399367"/>
                  <a:pt x="1180403" y="3429000"/>
                </a:cubicBezTo>
                <a:cubicBezTo>
                  <a:pt x="1483791" y="3436055"/>
                  <a:pt x="2238737" y="3424767"/>
                  <a:pt x="2535070" y="3420534"/>
                </a:cubicBezTo>
              </a:path>
            </a:pathLst>
          </a:custGeom>
          <a:noFill/>
          <a:ln w="38100">
            <a:solidFill>
              <a:schemeClr val="tx2"/>
            </a:solidFill>
            <a:headEnd type="oval" w="lg" len="lg"/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swa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50950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69">
            <a:extLst>
              <a:ext uri="{FF2B5EF4-FFF2-40B4-BE49-F238E27FC236}">
                <a16:creationId xmlns:a16="http://schemas.microsoft.com/office/drawing/2014/main" id="{F5ABDE22-DBCA-344B-88BF-155B7159A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6691" y="5006853"/>
            <a:ext cx="6031365" cy="5218394"/>
          </a:xfrm>
          <a:custGeom>
            <a:avLst/>
            <a:gdLst>
              <a:gd name="T0" fmla="*/ 3629 w 4840"/>
              <a:gd name="T1" fmla="*/ 0 h 4191"/>
              <a:gd name="T2" fmla="*/ 1210 w 4840"/>
              <a:gd name="T3" fmla="*/ 0 h 4191"/>
              <a:gd name="T4" fmla="*/ 0 w 4840"/>
              <a:gd name="T5" fmla="*/ 2094 h 4191"/>
              <a:gd name="T6" fmla="*/ 1210 w 4840"/>
              <a:gd name="T7" fmla="*/ 4190 h 4191"/>
              <a:gd name="T8" fmla="*/ 3629 w 4840"/>
              <a:gd name="T9" fmla="*/ 4190 h 4191"/>
              <a:gd name="T10" fmla="*/ 4839 w 4840"/>
              <a:gd name="T11" fmla="*/ 2094 h 4191"/>
              <a:gd name="T12" fmla="*/ 3629 w 4840"/>
              <a:gd name="T13" fmla="*/ 0 h 4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840" h="4191">
                <a:moveTo>
                  <a:pt x="3629" y="0"/>
                </a:moveTo>
                <a:lnTo>
                  <a:pt x="1210" y="0"/>
                </a:lnTo>
                <a:lnTo>
                  <a:pt x="0" y="2094"/>
                </a:lnTo>
                <a:lnTo>
                  <a:pt x="1210" y="4190"/>
                </a:lnTo>
                <a:lnTo>
                  <a:pt x="3629" y="4190"/>
                </a:lnTo>
                <a:lnTo>
                  <a:pt x="4839" y="2094"/>
                </a:lnTo>
                <a:lnTo>
                  <a:pt x="3629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16" name="Freeform 70">
            <a:extLst>
              <a:ext uri="{FF2B5EF4-FFF2-40B4-BE49-F238E27FC236}">
                <a16:creationId xmlns:a16="http://schemas.microsoft.com/office/drawing/2014/main" id="{EC16C636-DD30-6047-ADD0-45DE7BC7F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0763" y="4523458"/>
            <a:ext cx="6943211" cy="2922301"/>
          </a:xfrm>
          <a:custGeom>
            <a:avLst/>
            <a:gdLst>
              <a:gd name="T0" fmla="*/ 5573 w 5574"/>
              <a:gd name="T1" fmla="*/ 2344 h 2345"/>
              <a:gd name="T2" fmla="*/ 4219 w 5574"/>
              <a:gd name="T3" fmla="*/ 0 h 2345"/>
              <a:gd name="T4" fmla="*/ 1354 w 5574"/>
              <a:gd name="T5" fmla="*/ 0 h 2345"/>
              <a:gd name="T6" fmla="*/ 0 w 5574"/>
              <a:gd name="T7" fmla="*/ 2344 h 2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74" h="2345">
                <a:moveTo>
                  <a:pt x="5573" y="2344"/>
                </a:moveTo>
                <a:lnTo>
                  <a:pt x="4219" y="0"/>
                </a:lnTo>
                <a:lnTo>
                  <a:pt x="1354" y="0"/>
                </a:lnTo>
                <a:lnTo>
                  <a:pt x="0" y="2344"/>
                </a:lnTo>
              </a:path>
            </a:pathLst>
          </a:custGeom>
          <a:noFill/>
          <a:ln w="38100" cap="flat">
            <a:solidFill>
              <a:schemeClr val="accent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19" name="Freeform 130">
            <a:extLst>
              <a:ext uri="{FF2B5EF4-FFF2-40B4-BE49-F238E27FC236}">
                <a16:creationId xmlns:a16="http://schemas.microsoft.com/office/drawing/2014/main" id="{D6CCD142-A239-664D-93B6-995C1EA38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3146" y="5006853"/>
            <a:ext cx="6025870" cy="5218394"/>
          </a:xfrm>
          <a:custGeom>
            <a:avLst/>
            <a:gdLst>
              <a:gd name="T0" fmla="*/ 3628 w 4838"/>
              <a:gd name="T1" fmla="*/ 0 h 4191"/>
              <a:gd name="T2" fmla="*/ 1209 w 4838"/>
              <a:gd name="T3" fmla="*/ 0 h 4191"/>
              <a:gd name="T4" fmla="*/ 0 w 4838"/>
              <a:gd name="T5" fmla="*/ 2094 h 4191"/>
              <a:gd name="T6" fmla="*/ 1209 w 4838"/>
              <a:gd name="T7" fmla="*/ 4190 h 4191"/>
              <a:gd name="T8" fmla="*/ 3628 w 4838"/>
              <a:gd name="T9" fmla="*/ 4190 h 4191"/>
              <a:gd name="T10" fmla="*/ 4837 w 4838"/>
              <a:gd name="T11" fmla="*/ 2094 h 4191"/>
              <a:gd name="T12" fmla="*/ 3628 w 4838"/>
              <a:gd name="T13" fmla="*/ 0 h 4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838" h="4191">
                <a:moveTo>
                  <a:pt x="3628" y="0"/>
                </a:moveTo>
                <a:lnTo>
                  <a:pt x="1209" y="0"/>
                </a:lnTo>
                <a:lnTo>
                  <a:pt x="0" y="2094"/>
                </a:lnTo>
                <a:lnTo>
                  <a:pt x="1209" y="4190"/>
                </a:lnTo>
                <a:lnTo>
                  <a:pt x="3628" y="4190"/>
                </a:lnTo>
                <a:lnTo>
                  <a:pt x="4837" y="2094"/>
                </a:lnTo>
                <a:lnTo>
                  <a:pt x="3628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22" name="Freeform 133">
            <a:extLst>
              <a:ext uri="{FF2B5EF4-FFF2-40B4-BE49-F238E27FC236}">
                <a16:creationId xmlns:a16="http://schemas.microsoft.com/office/drawing/2014/main" id="{8770EF46-6359-EB42-86EF-B4D6DF487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7215" y="7786327"/>
            <a:ext cx="6943211" cy="2922301"/>
          </a:xfrm>
          <a:custGeom>
            <a:avLst/>
            <a:gdLst>
              <a:gd name="T0" fmla="*/ 0 w 5574"/>
              <a:gd name="T1" fmla="*/ 0 h 2346"/>
              <a:gd name="T2" fmla="*/ 1354 w 5574"/>
              <a:gd name="T3" fmla="*/ 2345 h 2346"/>
              <a:gd name="T4" fmla="*/ 4219 w 5574"/>
              <a:gd name="T5" fmla="*/ 2345 h 2346"/>
              <a:gd name="T6" fmla="*/ 5573 w 5574"/>
              <a:gd name="T7" fmla="*/ 0 h 2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74" h="2346">
                <a:moveTo>
                  <a:pt x="0" y="0"/>
                </a:moveTo>
                <a:lnTo>
                  <a:pt x="1354" y="2345"/>
                </a:lnTo>
                <a:lnTo>
                  <a:pt x="4219" y="2345"/>
                </a:lnTo>
                <a:lnTo>
                  <a:pt x="5573" y="0"/>
                </a:lnTo>
              </a:path>
            </a:pathLst>
          </a:custGeom>
          <a:noFill/>
          <a:ln w="38100" cap="flat">
            <a:solidFill>
              <a:schemeClr val="accent2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23" name="Freeform 183">
            <a:extLst>
              <a:ext uri="{FF2B5EF4-FFF2-40B4-BE49-F238E27FC236}">
                <a16:creationId xmlns:a16="http://schemas.microsoft.com/office/drawing/2014/main" id="{FA3E348A-42FE-E54B-8EFA-242516020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9598" y="5006853"/>
            <a:ext cx="6031365" cy="5218394"/>
          </a:xfrm>
          <a:custGeom>
            <a:avLst/>
            <a:gdLst>
              <a:gd name="T0" fmla="*/ 3629 w 4840"/>
              <a:gd name="T1" fmla="*/ 0 h 4191"/>
              <a:gd name="T2" fmla="*/ 1210 w 4840"/>
              <a:gd name="T3" fmla="*/ 0 h 4191"/>
              <a:gd name="T4" fmla="*/ 0 w 4840"/>
              <a:gd name="T5" fmla="*/ 2094 h 4191"/>
              <a:gd name="T6" fmla="*/ 1210 w 4840"/>
              <a:gd name="T7" fmla="*/ 4190 h 4191"/>
              <a:gd name="T8" fmla="*/ 3629 w 4840"/>
              <a:gd name="T9" fmla="*/ 4190 h 4191"/>
              <a:gd name="T10" fmla="*/ 4839 w 4840"/>
              <a:gd name="T11" fmla="*/ 2094 h 4191"/>
              <a:gd name="T12" fmla="*/ 3629 w 4840"/>
              <a:gd name="T13" fmla="*/ 0 h 4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840" h="4191">
                <a:moveTo>
                  <a:pt x="3629" y="0"/>
                </a:moveTo>
                <a:lnTo>
                  <a:pt x="1210" y="0"/>
                </a:lnTo>
                <a:lnTo>
                  <a:pt x="0" y="2094"/>
                </a:lnTo>
                <a:lnTo>
                  <a:pt x="1210" y="4190"/>
                </a:lnTo>
                <a:lnTo>
                  <a:pt x="3629" y="4190"/>
                </a:lnTo>
                <a:lnTo>
                  <a:pt x="4839" y="2094"/>
                </a:lnTo>
                <a:lnTo>
                  <a:pt x="3629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24" name="Freeform 184">
            <a:extLst>
              <a:ext uri="{FF2B5EF4-FFF2-40B4-BE49-F238E27FC236}">
                <a16:creationId xmlns:a16="http://schemas.microsoft.com/office/drawing/2014/main" id="{D7743FBB-63EB-304E-9D96-0ACC5C8C0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63670" y="4523458"/>
            <a:ext cx="6943211" cy="2922301"/>
          </a:xfrm>
          <a:custGeom>
            <a:avLst/>
            <a:gdLst>
              <a:gd name="T0" fmla="*/ 5574 w 5575"/>
              <a:gd name="T1" fmla="*/ 2344 h 2345"/>
              <a:gd name="T2" fmla="*/ 4220 w 5575"/>
              <a:gd name="T3" fmla="*/ 0 h 2345"/>
              <a:gd name="T4" fmla="*/ 1354 w 5575"/>
              <a:gd name="T5" fmla="*/ 0 h 2345"/>
              <a:gd name="T6" fmla="*/ 0 w 5575"/>
              <a:gd name="T7" fmla="*/ 2344 h 2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75" h="2345">
                <a:moveTo>
                  <a:pt x="5574" y="2344"/>
                </a:moveTo>
                <a:lnTo>
                  <a:pt x="4220" y="0"/>
                </a:lnTo>
                <a:lnTo>
                  <a:pt x="1354" y="0"/>
                </a:lnTo>
                <a:lnTo>
                  <a:pt x="0" y="2344"/>
                </a:lnTo>
              </a:path>
            </a:pathLst>
          </a:custGeom>
          <a:noFill/>
          <a:ln w="38100" cap="flat">
            <a:solidFill>
              <a:schemeClr val="accent3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46BA30-4B2F-C341-A8CD-81AF7E5BA4DD}"/>
              </a:ext>
            </a:extLst>
          </p:cNvPr>
          <p:cNvSpPr txBox="1"/>
          <p:nvPr/>
        </p:nvSpPr>
        <p:spPr>
          <a:xfrm>
            <a:off x="7853819" y="693361"/>
            <a:ext cx="8648521" cy="123110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Oswald SemiBold" pitchFamily="2" charset="77"/>
              </a:rPr>
              <a:t>BUSINESS INFOGRAPHIC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24E9C1-A077-8D47-A921-670707FC6747}"/>
              </a:ext>
            </a:extLst>
          </p:cNvPr>
          <p:cNvSpPr txBox="1"/>
          <p:nvPr/>
        </p:nvSpPr>
        <p:spPr>
          <a:xfrm>
            <a:off x="8027109" y="1860651"/>
            <a:ext cx="832343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400" spc="-130" dirty="0">
                <a:latin typeface="Oswald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EAF685-EEE6-5940-808B-40317CFA2B55}"/>
              </a:ext>
            </a:extLst>
          </p:cNvPr>
          <p:cNvSpPr txBox="1"/>
          <p:nvPr/>
        </p:nvSpPr>
        <p:spPr>
          <a:xfrm>
            <a:off x="4475603" y="5624389"/>
            <a:ext cx="1150635" cy="56105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800" spc="-30" dirty="0">
                <a:solidFill>
                  <a:schemeClr val="bg1"/>
                </a:solidFill>
                <a:latin typeface="Oswald" panose="02000503000000000000" pitchFamily="2" charset="77"/>
              </a:rPr>
              <a:t>OPTION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21754F-121F-8E48-BAF6-2B85A64228D7}"/>
              </a:ext>
            </a:extLst>
          </p:cNvPr>
          <p:cNvSpPr txBox="1"/>
          <p:nvPr/>
        </p:nvSpPr>
        <p:spPr>
          <a:xfrm>
            <a:off x="4525135" y="6079413"/>
            <a:ext cx="1051570" cy="123110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7400" b="1" spc="-70" dirty="0">
                <a:solidFill>
                  <a:schemeClr val="bg1"/>
                </a:solidFill>
                <a:latin typeface="Oswald SemiBold" pitchFamily="2" charset="77"/>
              </a:rPr>
              <a:t>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4FCDEE-5A49-E448-9290-4306F204C646}"/>
              </a:ext>
            </a:extLst>
          </p:cNvPr>
          <p:cNvSpPr txBox="1"/>
          <p:nvPr/>
        </p:nvSpPr>
        <p:spPr>
          <a:xfrm>
            <a:off x="3306757" y="7564117"/>
            <a:ext cx="3488326" cy="1586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800" spc="-30" dirty="0">
                <a:solidFill>
                  <a:schemeClr val="bg1"/>
                </a:solidFill>
                <a:latin typeface="Oswald" panose="02000503000000000000" pitchFamily="2" charset="77"/>
              </a:rPr>
              <a:t>Make a big impact with our professional slides and charts.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8101E2-A1F9-834D-BEC3-AC2F95FBBE2B}"/>
              </a:ext>
            </a:extLst>
          </p:cNvPr>
          <p:cNvSpPr txBox="1"/>
          <p:nvPr/>
        </p:nvSpPr>
        <p:spPr>
          <a:xfrm>
            <a:off x="11613508" y="5624389"/>
            <a:ext cx="1150635" cy="56105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800" spc="-30" dirty="0">
                <a:solidFill>
                  <a:schemeClr val="bg1"/>
                </a:solidFill>
                <a:latin typeface="Oswald" panose="02000503000000000000" pitchFamily="2" charset="77"/>
              </a:rPr>
              <a:t>OPTION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65F83C-4A87-AC4B-80AB-07534D2EABC3}"/>
              </a:ext>
            </a:extLst>
          </p:cNvPr>
          <p:cNvSpPr txBox="1"/>
          <p:nvPr/>
        </p:nvSpPr>
        <p:spPr>
          <a:xfrm>
            <a:off x="11611744" y="6079413"/>
            <a:ext cx="1154162" cy="123110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7400" b="1" spc="-70" dirty="0">
                <a:solidFill>
                  <a:schemeClr val="bg1"/>
                </a:solidFill>
                <a:latin typeface="Oswald SemiBold" pitchFamily="2" charset="77"/>
              </a:rPr>
              <a:t>02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0610EF-6C97-D34F-BFD2-CB61852099D7}"/>
              </a:ext>
            </a:extLst>
          </p:cNvPr>
          <p:cNvSpPr txBox="1"/>
          <p:nvPr/>
        </p:nvSpPr>
        <p:spPr>
          <a:xfrm>
            <a:off x="10444662" y="7564117"/>
            <a:ext cx="3488326" cy="1586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800" spc="-30" dirty="0">
                <a:solidFill>
                  <a:schemeClr val="bg1"/>
                </a:solidFill>
                <a:latin typeface="Oswald" panose="02000503000000000000" pitchFamily="2" charset="77"/>
              </a:rPr>
              <a:t>Make a big impact with our professional slides and charts.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B60E69-FCF7-9944-941C-BAE94652E526}"/>
              </a:ext>
            </a:extLst>
          </p:cNvPr>
          <p:cNvSpPr txBox="1"/>
          <p:nvPr/>
        </p:nvSpPr>
        <p:spPr>
          <a:xfrm>
            <a:off x="18751413" y="5624389"/>
            <a:ext cx="1150635" cy="56105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800" spc="-30" dirty="0">
                <a:solidFill>
                  <a:schemeClr val="bg1"/>
                </a:solidFill>
                <a:latin typeface="Oswald" panose="02000503000000000000" pitchFamily="2" charset="77"/>
              </a:rPr>
              <a:t>OPTION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6543C2-4C3F-2B40-9E85-EB12FA5F38F6}"/>
              </a:ext>
            </a:extLst>
          </p:cNvPr>
          <p:cNvSpPr txBox="1"/>
          <p:nvPr/>
        </p:nvSpPr>
        <p:spPr>
          <a:xfrm>
            <a:off x="18749649" y="6079413"/>
            <a:ext cx="1154162" cy="123110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7400" b="1" spc="-70" dirty="0">
                <a:solidFill>
                  <a:schemeClr val="bg1"/>
                </a:solidFill>
                <a:latin typeface="Oswald SemiBold" pitchFamily="2" charset="77"/>
              </a:rPr>
              <a:t>03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1CCB07-E87B-9D4D-94FA-F8EC72280785}"/>
              </a:ext>
            </a:extLst>
          </p:cNvPr>
          <p:cNvSpPr txBox="1"/>
          <p:nvPr/>
        </p:nvSpPr>
        <p:spPr>
          <a:xfrm>
            <a:off x="17582567" y="7564117"/>
            <a:ext cx="3488326" cy="1586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800" spc="-30" dirty="0">
                <a:solidFill>
                  <a:schemeClr val="bg1"/>
                </a:solidFill>
                <a:latin typeface="Oswald" panose="02000503000000000000" pitchFamily="2" charset="77"/>
              </a:rPr>
              <a:t>Make a big impact with our professional slides and charts.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A84617E3-64A5-1749-9178-7F9AF8161641}"/>
              </a:ext>
            </a:extLst>
          </p:cNvPr>
          <p:cNvSpPr/>
          <p:nvPr/>
        </p:nvSpPr>
        <p:spPr>
          <a:xfrm>
            <a:off x="1577788" y="7646893"/>
            <a:ext cx="7019365" cy="3056965"/>
          </a:xfrm>
          <a:custGeom>
            <a:avLst/>
            <a:gdLst>
              <a:gd name="connsiteX0" fmla="*/ 0 w 7019365"/>
              <a:gd name="connsiteY0" fmla="*/ 152400 h 3429621"/>
              <a:gd name="connsiteX1" fmla="*/ 1685365 w 7019365"/>
              <a:gd name="connsiteY1" fmla="*/ 3056965 h 3429621"/>
              <a:gd name="connsiteX2" fmla="*/ 5244353 w 7019365"/>
              <a:gd name="connsiteY2" fmla="*/ 3056965 h 3429621"/>
              <a:gd name="connsiteX3" fmla="*/ 7019365 w 7019365"/>
              <a:gd name="connsiteY3" fmla="*/ 0 h 3429621"/>
              <a:gd name="connsiteX0" fmla="*/ 0 w 7019365"/>
              <a:gd name="connsiteY0" fmla="*/ 152400 h 3429621"/>
              <a:gd name="connsiteX1" fmla="*/ 1685365 w 7019365"/>
              <a:gd name="connsiteY1" fmla="*/ 3056965 h 3429621"/>
              <a:gd name="connsiteX2" fmla="*/ 5244353 w 7019365"/>
              <a:gd name="connsiteY2" fmla="*/ 3056965 h 3429621"/>
              <a:gd name="connsiteX3" fmla="*/ 7019365 w 7019365"/>
              <a:gd name="connsiteY3" fmla="*/ 0 h 3429621"/>
              <a:gd name="connsiteX0" fmla="*/ 0 w 7019365"/>
              <a:gd name="connsiteY0" fmla="*/ 152400 h 3429621"/>
              <a:gd name="connsiteX1" fmla="*/ 1685365 w 7019365"/>
              <a:gd name="connsiteY1" fmla="*/ 3056965 h 3429621"/>
              <a:gd name="connsiteX2" fmla="*/ 5244353 w 7019365"/>
              <a:gd name="connsiteY2" fmla="*/ 3056965 h 3429621"/>
              <a:gd name="connsiteX3" fmla="*/ 7019365 w 7019365"/>
              <a:gd name="connsiteY3" fmla="*/ 0 h 3429621"/>
              <a:gd name="connsiteX0" fmla="*/ 0 w 7019365"/>
              <a:gd name="connsiteY0" fmla="*/ 152400 h 3429621"/>
              <a:gd name="connsiteX1" fmla="*/ 1685365 w 7019365"/>
              <a:gd name="connsiteY1" fmla="*/ 3056965 h 3429621"/>
              <a:gd name="connsiteX2" fmla="*/ 5244353 w 7019365"/>
              <a:gd name="connsiteY2" fmla="*/ 3056965 h 3429621"/>
              <a:gd name="connsiteX3" fmla="*/ 7019365 w 7019365"/>
              <a:gd name="connsiteY3" fmla="*/ 0 h 3429621"/>
              <a:gd name="connsiteX0" fmla="*/ 0 w 7019365"/>
              <a:gd name="connsiteY0" fmla="*/ 152400 h 3429621"/>
              <a:gd name="connsiteX1" fmla="*/ 1685365 w 7019365"/>
              <a:gd name="connsiteY1" fmla="*/ 3056965 h 3429621"/>
              <a:gd name="connsiteX2" fmla="*/ 5244353 w 7019365"/>
              <a:gd name="connsiteY2" fmla="*/ 3056965 h 3429621"/>
              <a:gd name="connsiteX3" fmla="*/ 7019365 w 7019365"/>
              <a:gd name="connsiteY3" fmla="*/ 0 h 3429621"/>
              <a:gd name="connsiteX0" fmla="*/ 0 w 7019365"/>
              <a:gd name="connsiteY0" fmla="*/ 152400 h 3273412"/>
              <a:gd name="connsiteX1" fmla="*/ 1685365 w 7019365"/>
              <a:gd name="connsiteY1" fmla="*/ 3056965 h 3273412"/>
              <a:gd name="connsiteX2" fmla="*/ 5244353 w 7019365"/>
              <a:gd name="connsiteY2" fmla="*/ 3056965 h 3273412"/>
              <a:gd name="connsiteX3" fmla="*/ 7019365 w 7019365"/>
              <a:gd name="connsiteY3" fmla="*/ 0 h 3273412"/>
              <a:gd name="connsiteX0" fmla="*/ 0 w 7019365"/>
              <a:gd name="connsiteY0" fmla="*/ 152400 h 3063575"/>
              <a:gd name="connsiteX1" fmla="*/ 1685365 w 7019365"/>
              <a:gd name="connsiteY1" fmla="*/ 3056965 h 3063575"/>
              <a:gd name="connsiteX2" fmla="*/ 5244353 w 7019365"/>
              <a:gd name="connsiteY2" fmla="*/ 3056965 h 3063575"/>
              <a:gd name="connsiteX3" fmla="*/ 7019365 w 7019365"/>
              <a:gd name="connsiteY3" fmla="*/ 0 h 3063575"/>
              <a:gd name="connsiteX0" fmla="*/ 0 w 7019365"/>
              <a:gd name="connsiteY0" fmla="*/ 152400 h 3056965"/>
              <a:gd name="connsiteX1" fmla="*/ 1685365 w 7019365"/>
              <a:gd name="connsiteY1" fmla="*/ 3056965 h 3056965"/>
              <a:gd name="connsiteX2" fmla="*/ 5244353 w 7019365"/>
              <a:gd name="connsiteY2" fmla="*/ 3056965 h 3056965"/>
              <a:gd name="connsiteX3" fmla="*/ 7019365 w 7019365"/>
              <a:gd name="connsiteY3" fmla="*/ 0 h 3056965"/>
              <a:gd name="connsiteX0" fmla="*/ 0 w 7019365"/>
              <a:gd name="connsiteY0" fmla="*/ 152400 h 3056965"/>
              <a:gd name="connsiteX1" fmla="*/ 1685365 w 7019365"/>
              <a:gd name="connsiteY1" fmla="*/ 3056965 h 3056965"/>
              <a:gd name="connsiteX2" fmla="*/ 5244353 w 7019365"/>
              <a:gd name="connsiteY2" fmla="*/ 3056965 h 3056965"/>
              <a:gd name="connsiteX3" fmla="*/ 7019365 w 7019365"/>
              <a:gd name="connsiteY3" fmla="*/ 0 h 3056965"/>
              <a:gd name="connsiteX0" fmla="*/ 0 w 7019365"/>
              <a:gd name="connsiteY0" fmla="*/ 152400 h 3056965"/>
              <a:gd name="connsiteX1" fmla="*/ 1685365 w 7019365"/>
              <a:gd name="connsiteY1" fmla="*/ 3056965 h 3056965"/>
              <a:gd name="connsiteX2" fmla="*/ 5244353 w 7019365"/>
              <a:gd name="connsiteY2" fmla="*/ 3056965 h 3056965"/>
              <a:gd name="connsiteX3" fmla="*/ 7019365 w 7019365"/>
              <a:gd name="connsiteY3" fmla="*/ 0 h 3056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19365" h="3056965">
                <a:moveTo>
                  <a:pt x="0" y="152400"/>
                </a:moveTo>
                <a:cubicBezTo>
                  <a:pt x="272746" y="613039"/>
                  <a:pt x="1406729" y="2583504"/>
                  <a:pt x="1685365" y="3056965"/>
                </a:cubicBezTo>
                <a:lnTo>
                  <a:pt x="5244353" y="3056965"/>
                </a:lnTo>
                <a:cubicBezTo>
                  <a:pt x="5559916" y="2508725"/>
                  <a:pt x="6784004" y="441601"/>
                  <a:pt x="7019365" y="0"/>
                </a:cubicBezTo>
              </a:path>
            </a:pathLst>
          </a:custGeom>
          <a:noFill/>
          <a:ln w="38100">
            <a:solidFill>
              <a:schemeClr val="accent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swald" pitchFamily="2" charset="77"/>
            </a:endParaRP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299F849D-6405-724A-B3DF-3BD399D726A7}"/>
              </a:ext>
            </a:extLst>
          </p:cNvPr>
          <p:cNvSpPr/>
          <p:nvPr/>
        </p:nvSpPr>
        <p:spPr>
          <a:xfrm>
            <a:off x="8634202" y="4523448"/>
            <a:ext cx="7112899" cy="3074973"/>
          </a:xfrm>
          <a:custGeom>
            <a:avLst/>
            <a:gdLst>
              <a:gd name="connsiteX0" fmla="*/ 0 w 7112899"/>
              <a:gd name="connsiteY0" fmla="*/ 3458838 h 3458838"/>
              <a:gd name="connsiteX1" fmla="*/ 1780248 w 7112899"/>
              <a:gd name="connsiteY1" fmla="*/ 383865 h 3458838"/>
              <a:gd name="connsiteX2" fmla="*/ 5324559 w 7112899"/>
              <a:gd name="connsiteY2" fmla="*/ 383865 h 3458838"/>
              <a:gd name="connsiteX3" fmla="*/ 7112899 w 7112899"/>
              <a:gd name="connsiteY3" fmla="*/ 3450746 h 3458838"/>
              <a:gd name="connsiteX0" fmla="*/ 0 w 7112899"/>
              <a:gd name="connsiteY0" fmla="*/ 3458838 h 3458838"/>
              <a:gd name="connsiteX1" fmla="*/ 1780248 w 7112899"/>
              <a:gd name="connsiteY1" fmla="*/ 383865 h 3458838"/>
              <a:gd name="connsiteX2" fmla="*/ 5324559 w 7112899"/>
              <a:gd name="connsiteY2" fmla="*/ 383865 h 3458838"/>
              <a:gd name="connsiteX3" fmla="*/ 7112899 w 7112899"/>
              <a:gd name="connsiteY3" fmla="*/ 3450746 h 3458838"/>
              <a:gd name="connsiteX0" fmla="*/ 0 w 7112899"/>
              <a:gd name="connsiteY0" fmla="*/ 3458838 h 3458838"/>
              <a:gd name="connsiteX1" fmla="*/ 1780248 w 7112899"/>
              <a:gd name="connsiteY1" fmla="*/ 383865 h 3458838"/>
              <a:gd name="connsiteX2" fmla="*/ 5324559 w 7112899"/>
              <a:gd name="connsiteY2" fmla="*/ 383865 h 3458838"/>
              <a:gd name="connsiteX3" fmla="*/ 7112899 w 7112899"/>
              <a:gd name="connsiteY3" fmla="*/ 3450746 h 3458838"/>
              <a:gd name="connsiteX0" fmla="*/ 0 w 7112899"/>
              <a:gd name="connsiteY0" fmla="*/ 3302750 h 3302750"/>
              <a:gd name="connsiteX1" fmla="*/ 1780248 w 7112899"/>
              <a:gd name="connsiteY1" fmla="*/ 227777 h 3302750"/>
              <a:gd name="connsiteX2" fmla="*/ 5324559 w 7112899"/>
              <a:gd name="connsiteY2" fmla="*/ 227777 h 3302750"/>
              <a:gd name="connsiteX3" fmla="*/ 7112899 w 7112899"/>
              <a:gd name="connsiteY3" fmla="*/ 3294658 h 3302750"/>
              <a:gd name="connsiteX0" fmla="*/ 0 w 7112899"/>
              <a:gd name="connsiteY0" fmla="*/ 3074973 h 3074973"/>
              <a:gd name="connsiteX1" fmla="*/ 1780248 w 7112899"/>
              <a:gd name="connsiteY1" fmla="*/ 0 h 3074973"/>
              <a:gd name="connsiteX2" fmla="*/ 5324559 w 7112899"/>
              <a:gd name="connsiteY2" fmla="*/ 0 h 3074973"/>
              <a:gd name="connsiteX3" fmla="*/ 7112899 w 7112899"/>
              <a:gd name="connsiteY3" fmla="*/ 3066881 h 3074973"/>
              <a:gd name="connsiteX0" fmla="*/ 0 w 7112899"/>
              <a:gd name="connsiteY0" fmla="*/ 3074973 h 3074973"/>
              <a:gd name="connsiteX1" fmla="*/ 1780248 w 7112899"/>
              <a:gd name="connsiteY1" fmla="*/ 0 h 3074973"/>
              <a:gd name="connsiteX2" fmla="*/ 5324559 w 7112899"/>
              <a:gd name="connsiteY2" fmla="*/ 0 h 3074973"/>
              <a:gd name="connsiteX3" fmla="*/ 7112899 w 7112899"/>
              <a:gd name="connsiteY3" fmla="*/ 3066881 h 3074973"/>
              <a:gd name="connsiteX0" fmla="*/ 0 w 7112899"/>
              <a:gd name="connsiteY0" fmla="*/ 3074973 h 3074973"/>
              <a:gd name="connsiteX1" fmla="*/ 1780248 w 7112899"/>
              <a:gd name="connsiteY1" fmla="*/ 0 h 3074973"/>
              <a:gd name="connsiteX2" fmla="*/ 5324559 w 7112899"/>
              <a:gd name="connsiteY2" fmla="*/ 0 h 3074973"/>
              <a:gd name="connsiteX3" fmla="*/ 7112899 w 7112899"/>
              <a:gd name="connsiteY3" fmla="*/ 3066881 h 3074973"/>
              <a:gd name="connsiteX0" fmla="*/ 0 w 7112899"/>
              <a:gd name="connsiteY0" fmla="*/ 3074973 h 3074973"/>
              <a:gd name="connsiteX1" fmla="*/ 1780248 w 7112899"/>
              <a:gd name="connsiteY1" fmla="*/ 0 h 3074973"/>
              <a:gd name="connsiteX2" fmla="*/ 5324559 w 7112899"/>
              <a:gd name="connsiteY2" fmla="*/ 0 h 3074973"/>
              <a:gd name="connsiteX3" fmla="*/ 7112899 w 7112899"/>
              <a:gd name="connsiteY3" fmla="*/ 3066881 h 3074973"/>
              <a:gd name="connsiteX0" fmla="*/ 0 w 7112899"/>
              <a:gd name="connsiteY0" fmla="*/ 3074973 h 3074973"/>
              <a:gd name="connsiteX1" fmla="*/ 1780248 w 7112899"/>
              <a:gd name="connsiteY1" fmla="*/ 0 h 3074973"/>
              <a:gd name="connsiteX2" fmla="*/ 5324559 w 7112899"/>
              <a:gd name="connsiteY2" fmla="*/ 0 h 3074973"/>
              <a:gd name="connsiteX3" fmla="*/ 7112899 w 7112899"/>
              <a:gd name="connsiteY3" fmla="*/ 3066881 h 3074973"/>
              <a:gd name="connsiteX0" fmla="*/ 0 w 7112899"/>
              <a:gd name="connsiteY0" fmla="*/ 3074973 h 3074973"/>
              <a:gd name="connsiteX1" fmla="*/ 1780248 w 7112899"/>
              <a:gd name="connsiteY1" fmla="*/ 0 h 3074973"/>
              <a:gd name="connsiteX2" fmla="*/ 5324559 w 7112899"/>
              <a:gd name="connsiteY2" fmla="*/ 0 h 3074973"/>
              <a:gd name="connsiteX3" fmla="*/ 7112899 w 7112899"/>
              <a:gd name="connsiteY3" fmla="*/ 3066881 h 3074973"/>
              <a:gd name="connsiteX0" fmla="*/ 0 w 7112899"/>
              <a:gd name="connsiteY0" fmla="*/ 3074973 h 3074973"/>
              <a:gd name="connsiteX1" fmla="*/ 1780248 w 7112899"/>
              <a:gd name="connsiteY1" fmla="*/ 0 h 3074973"/>
              <a:gd name="connsiteX2" fmla="*/ 5324559 w 7112899"/>
              <a:gd name="connsiteY2" fmla="*/ 0 h 3074973"/>
              <a:gd name="connsiteX3" fmla="*/ 7112899 w 7112899"/>
              <a:gd name="connsiteY3" fmla="*/ 3066881 h 3074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12899" h="3074973">
                <a:moveTo>
                  <a:pt x="0" y="3074973"/>
                </a:moveTo>
                <a:cubicBezTo>
                  <a:pt x="511147" y="2182151"/>
                  <a:pt x="1548277" y="407299"/>
                  <a:pt x="1780248" y="0"/>
                </a:cubicBezTo>
                <a:lnTo>
                  <a:pt x="5324559" y="0"/>
                </a:lnTo>
                <a:cubicBezTo>
                  <a:pt x="5711628" y="648711"/>
                  <a:pt x="6790566" y="2528761"/>
                  <a:pt x="7112899" y="3066881"/>
                </a:cubicBezTo>
              </a:path>
            </a:pathLst>
          </a:custGeom>
          <a:noFill/>
          <a:ln w="38100">
            <a:solidFill>
              <a:schemeClr val="accent2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swald" pitchFamily="2" charset="77"/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80DAE216-B966-384D-868F-DF19B77124BD}"/>
              </a:ext>
            </a:extLst>
          </p:cNvPr>
          <p:cNvSpPr/>
          <p:nvPr/>
        </p:nvSpPr>
        <p:spPr>
          <a:xfrm>
            <a:off x="15776206" y="7640267"/>
            <a:ext cx="7106829" cy="3063591"/>
          </a:xfrm>
          <a:custGeom>
            <a:avLst/>
            <a:gdLst>
              <a:gd name="connsiteX0" fmla="*/ 0 w 7019365"/>
              <a:gd name="connsiteY0" fmla="*/ 152400 h 3429621"/>
              <a:gd name="connsiteX1" fmla="*/ 1685365 w 7019365"/>
              <a:gd name="connsiteY1" fmla="*/ 3056965 h 3429621"/>
              <a:gd name="connsiteX2" fmla="*/ 5244353 w 7019365"/>
              <a:gd name="connsiteY2" fmla="*/ 3056965 h 3429621"/>
              <a:gd name="connsiteX3" fmla="*/ 7019365 w 7019365"/>
              <a:gd name="connsiteY3" fmla="*/ 0 h 3429621"/>
              <a:gd name="connsiteX0" fmla="*/ 0 w 7019365"/>
              <a:gd name="connsiteY0" fmla="*/ 152400 h 3429621"/>
              <a:gd name="connsiteX1" fmla="*/ 1685365 w 7019365"/>
              <a:gd name="connsiteY1" fmla="*/ 3056965 h 3429621"/>
              <a:gd name="connsiteX2" fmla="*/ 5244353 w 7019365"/>
              <a:gd name="connsiteY2" fmla="*/ 3056965 h 3429621"/>
              <a:gd name="connsiteX3" fmla="*/ 7019365 w 7019365"/>
              <a:gd name="connsiteY3" fmla="*/ 0 h 3429621"/>
              <a:gd name="connsiteX0" fmla="*/ 0 w 7019365"/>
              <a:gd name="connsiteY0" fmla="*/ 152400 h 3429621"/>
              <a:gd name="connsiteX1" fmla="*/ 1685365 w 7019365"/>
              <a:gd name="connsiteY1" fmla="*/ 3056965 h 3429621"/>
              <a:gd name="connsiteX2" fmla="*/ 5244353 w 7019365"/>
              <a:gd name="connsiteY2" fmla="*/ 3056965 h 3429621"/>
              <a:gd name="connsiteX3" fmla="*/ 7019365 w 7019365"/>
              <a:gd name="connsiteY3" fmla="*/ 0 h 3429621"/>
              <a:gd name="connsiteX0" fmla="*/ 0 w 7019365"/>
              <a:gd name="connsiteY0" fmla="*/ 152400 h 3429621"/>
              <a:gd name="connsiteX1" fmla="*/ 1685365 w 7019365"/>
              <a:gd name="connsiteY1" fmla="*/ 3056965 h 3429621"/>
              <a:gd name="connsiteX2" fmla="*/ 5244353 w 7019365"/>
              <a:gd name="connsiteY2" fmla="*/ 3056965 h 3429621"/>
              <a:gd name="connsiteX3" fmla="*/ 7019365 w 7019365"/>
              <a:gd name="connsiteY3" fmla="*/ 0 h 3429621"/>
              <a:gd name="connsiteX0" fmla="*/ 0 w 7019365"/>
              <a:gd name="connsiteY0" fmla="*/ 152400 h 3429621"/>
              <a:gd name="connsiteX1" fmla="*/ 1685365 w 7019365"/>
              <a:gd name="connsiteY1" fmla="*/ 3056965 h 3429621"/>
              <a:gd name="connsiteX2" fmla="*/ 5244353 w 7019365"/>
              <a:gd name="connsiteY2" fmla="*/ 3056965 h 3429621"/>
              <a:gd name="connsiteX3" fmla="*/ 7019365 w 7019365"/>
              <a:gd name="connsiteY3" fmla="*/ 0 h 3429621"/>
              <a:gd name="connsiteX0" fmla="*/ 0 w 7019365"/>
              <a:gd name="connsiteY0" fmla="*/ 152400 h 3273412"/>
              <a:gd name="connsiteX1" fmla="*/ 1685365 w 7019365"/>
              <a:gd name="connsiteY1" fmla="*/ 3056965 h 3273412"/>
              <a:gd name="connsiteX2" fmla="*/ 5244353 w 7019365"/>
              <a:gd name="connsiteY2" fmla="*/ 3056965 h 3273412"/>
              <a:gd name="connsiteX3" fmla="*/ 7019365 w 7019365"/>
              <a:gd name="connsiteY3" fmla="*/ 0 h 3273412"/>
              <a:gd name="connsiteX0" fmla="*/ 0 w 7019365"/>
              <a:gd name="connsiteY0" fmla="*/ 152400 h 3063575"/>
              <a:gd name="connsiteX1" fmla="*/ 1685365 w 7019365"/>
              <a:gd name="connsiteY1" fmla="*/ 3056965 h 3063575"/>
              <a:gd name="connsiteX2" fmla="*/ 5244353 w 7019365"/>
              <a:gd name="connsiteY2" fmla="*/ 3056965 h 3063575"/>
              <a:gd name="connsiteX3" fmla="*/ 7019365 w 7019365"/>
              <a:gd name="connsiteY3" fmla="*/ 0 h 3063575"/>
              <a:gd name="connsiteX0" fmla="*/ 0 w 7019365"/>
              <a:gd name="connsiteY0" fmla="*/ 152400 h 3056965"/>
              <a:gd name="connsiteX1" fmla="*/ 1685365 w 7019365"/>
              <a:gd name="connsiteY1" fmla="*/ 3056965 h 3056965"/>
              <a:gd name="connsiteX2" fmla="*/ 5244353 w 7019365"/>
              <a:gd name="connsiteY2" fmla="*/ 3056965 h 3056965"/>
              <a:gd name="connsiteX3" fmla="*/ 7019365 w 7019365"/>
              <a:gd name="connsiteY3" fmla="*/ 0 h 3056965"/>
              <a:gd name="connsiteX0" fmla="*/ 0 w 7019365"/>
              <a:gd name="connsiteY0" fmla="*/ 152400 h 3056965"/>
              <a:gd name="connsiteX1" fmla="*/ 1685365 w 7019365"/>
              <a:gd name="connsiteY1" fmla="*/ 3056965 h 3056965"/>
              <a:gd name="connsiteX2" fmla="*/ 5244353 w 7019365"/>
              <a:gd name="connsiteY2" fmla="*/ 3056965 h 3056965"/>
              <a:gd name="connsiteX3" fmla="*/ 7019365 w 7019365"/>
              <a:gd name="connsiteY3" fmla="*/ 0 h 3056965"/>
              <a:gd name="connsiteX0" fmla="*/ 0 w 7019365"/>
              <a:gd name="connsiteY0" fmla="*/ 152400 h 3056965"/>
              <a:gd name="connsiteX1" fmla="*/ 1685365 w 7019365"/>
              <a:gd name="connsiteY1" fmla="*/ 3056965 h 3056965"/>
              <a:gd name="connsiteX2" fmla="*/ 5244353 w 7019365"/>
              <a:gd name="connsiteY2" fmla="*/ 3056965 h 3056965"/>
              <a:gd name="connsiteX3" fmla="*/ 7019365 w 7019365"/>
              <a:gd name="connsiteY3" fmla="*/ 0 h 3056965"/>
              <a:gd name="connsiteX0" fmla="*/ 0 w 7106829"/>
              <a:gd name="connsiteY0" fmla="*/ 0 h 3063591"/>
              <a:gd name="connsiteX1" fmla="*/ 1772829 w 7106829"/>
              <a:gd name="connsiteY1" fmla="*/ 3063591 h 3063591"/>
              <a:gd name="connsiteX2" fmla="*/ 5331817 w 7106829"/>
              <a:gd name="connsiteY2" fmla="*/ 3063591 h 3063591"/>
              <a:gd name="connsiteX3" fmla="*/ 7106829 w 7106829"/>
              <a:gd name="connsiteY3" fmla="*/ 6626 h 3063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06829" h="3063591">
                <a:moveTo>
                  <a:pt x="0" y="0"/>
                </a:moveTo>
                <a:cubicBezTo>
                  <a:pt x="272746" y="460639"/>
                  <a:pt x="1494193" y="2590130"/>
                  <a:pt x="1772829" y="3063591"/>
                </a:cubicBezTo>
                <a:lnTo>
                  <a:pt x="5331817" y="3063591"/>
                </a:lnTo>
                <a:cubicBezTo>
                  <a:pt x="5647380" y="2515351"/>
                  <a:pt x="6871468" y="448227"/>
                  <a:pt x="7106829" y="6626"/>
                </a:cubicBezTo>
              </a:path>
            </a:pathLst>
          </a:custGeom>
          <a:noFill/>
          <a:ln w="38100">
            <a:solidFill>
              <a:schemeClr val="accent3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swa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498706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2">
            <a:extLst>
              <a:ext uri="{FF2B5EF4-FFF2-40B4-BE49-F238E27FC236}">
                <a16:creationId xmlns:a16="http://schemas.microsoft.com/office/drawing/2014/main" id="{C29CD596-A529-6E4B-AFB7-C4B645A3F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81149" y="5325446"/>
            <a:ext cx="6465314" cy="5597412"/>
          </a:xfrm>
          <a:custGeom>
            <a:avLst/>
            <a:gdLst>
              <a:gd name="T0" fmla="*/ 3891 w 5189"/>
              <a:gd name="T1" fmla="*/ 0 h 4494"/>
              <a:gd name="T2" fmla="*/ 1296 w 5189"/>
              <a:gd name="T3" fmla="*/ 0 h 4494"/>
              <a:gd name="T4" fmla="*/ 0 w 5189"/>
              <a:gd name="T5" fmla="*/ 2246 h 4494"/>
              <a:gd name="T6" fmla="*/ 1296 w 5189"/>
              <a:gd name="T7" fmla="*/ 4493 h 4494"/>
              <a:gd name="T8" fmla="*/ 3891 w 5189"/>
              <a:gd name="T9" fmla="*/ 4493 h 4494"/>
              <a:gd name="T10" fmla="*/ 5188 w 5189"/>
              <a:gd name="T11" fmla="*/ 2246 h 4494"/>
              <a:gd name="T12" fmla="*/ 3891 w 5189"/>
              <a:gd name="T13" fmla="*/ 0 h 44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89" h="4494">
                <a:moveTo>
                  <a:pt x="3891" y="0"/>
                </a:moveTo>
                <a:lnTo>
                  <a:pt x="1296" y="0"/>
                </a:lnTo>
                <a:lnTo>
                  <a:pt x="0" y="2246"/>
                </a:lnTo>
                <a:lnTo>
                  <a:pt x="1296" y="4493"/>
                </a:lnTo>
                <a:lnTo>
                  <a:pt x="3891" y="4493"/>
                </a:lnTo>
                <a:lnTo>
                  <a:pt x="5188" y="2246"/>
                </a:lnTo>
                <a:lnTo>
                  <a:pt x="3891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02F40286-E5AC-FF4A-9853-0165CE7FA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6823" y="5396854"/>
            <a:ext cx="5580935" cy="5580935"/>
          </a:xfrm>
          <a:custGeom>
            <a:avLst/>
            <a:gdLst>
              <a:gd name="T0" fmla="*/ 4480 w 4481"/>
              <a:gd name="T1" fmla="*/ 2239 h 4480"/>
              <a:gd name="T2" fmla="*/ 4480 w 4481"/>
              <a:gd name="T3" fmla="*/ 2239 h 4480"/>
              <a:gd name="T4" fmla="*/ 2240 w 4481"/>
              <a:gd name="T5" fmla="*/ 4479 h 4480"/>
              <a:gd name="T6" fmla="*/ 2240 w 4481"/>
              <a:gd name="T7" fmla="*/ 4479 h 4480"/>
              <a:gd name="T8" fmla="*/ 0 w 4481"/>
              <a:gd name="T9" fmla="*/ 2239 h 4480"/>
              <a:gd name="T10" fmla="*/ 0 w 4481"/>
              <a:gd name="T11" fmla="*/ 2239 h 4480"/>
              <a:gd name="T12" fmla="*/ 2240 w 4481"/>
              <a:gd name="T13" fmla="*/ 0 h 4480"/>
              <a:gd name="T14" fmla="*/ 2240 w 4481"/>
              <a:gd name="T15" fmla="*/ 0 h 4480"/>
              <a:gd name="T16" fmla="*/ 4480 w 4481"/>
              <a:gd name="T17" fmla="*/ 2239 h 4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481" h="4480">
                <a:moveTo>
                  <a:pt x="4480" y="2239"/>
                </a:moveTo>
                <a:lnTo>
                  <a:pt x="4480" y="2239"/>
                </a:lnTo>
                <a:cubicBezTo>
                  <a:pt x="4480" y="3476"/>
                  <a:pt x="3476" y="4479"/>
                  <a:pt x="2240" y="4479"/>
                </a:cubicBezTo>
                <a:lnTo>
                  <a:pt x="2240" y="4479"/>
                </a:lnTo>
                <a:cubicBezTo>
                  <a:pt x="1003" y="4479"/>
                  <a:pt x="0" y="3476"/>
                  <a:pt x="0" y="2239"/>
                </a:cubicBezTo>
                <a:lnTo>
                  <a:pt x="0" y="2239"/>
                </a:lnTo>
                <a:cubicBezTo>
                  <a:pt x="0" y="1003"/>
                  <a:pt x="1003" y="0"/>
                  <a:pt x="2240" y="0"/>
                </a:cubicBezTo>
                <a:lnTo>
                  <a:pt x="2240" y="0"/>
                </a:lnTo>
                <a:cubicBezTo>
                  <a:pt x="3476" y="0"/>
                  <a:pt x="4480" y="1003"/>
                  <a:pt x="4480" y="223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20" name="Freeform 24">
            <a:extLst>
              <a:ext uri="{FF2B5EF4-FFF2-40B4-BE49-F238E27FC236}">
                <a16:creationId xmlns:a16="http://schemas.microsoft.com/office/drawing/2014/main" id="{125A351A-7B12-BF46-A68A-EA3800F6C1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1735" y="5292491"/>
            <a:ext cx="5416144" cy="5416143"/>
          </a:xfrm>
          <a:custGeom>
            <a:avLst/>
            <a:gdLst>
              <a:gd name="T0" fmla="*/ 4346 w 4347"/>
              <a:gd name="T1" fmla="*/ 4346 h 4347"/>
              <a:gd name="T2" fmla="*/ 0 w 4347"/>
              <a:gd name="T3" fmla="*/ 4346 h 4347"/>
              <a:gd name="T4" fmla="*/ 0 w 4347"/>
              <a:gd name="T5" fmla="*/ 0 h 4347"/>
              <a:gd name="T6" fmla="*/ 4346 w 4347"/>
              <a:gd name="T7" fmla="*/ 0 h 4347"/>
              <a:gd name="T8" fmla="*/ 4346 w 4347"/>
              <a:gd name="T9" fmla="*/ 4346 h 4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47" h="4347">
                <a:moveTo>
                  <a:pt x="4346" y="4346"/>
                </a:moveTo>
                <a:lnTo>
                  <a:pt x="0" y="4346"/>
                </a:lnTo>
                <a:lnTo>
                  <a:pt x="0" y="0"/>
                </a:lnTo>
                <a:lnTo>
                  <a:pt x="4346" y="0"/>
                </a:lnTo>
                <a:lnTo>
                  <a:pt x="4346" y="4346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2" name="Arc 1">
            <a:extLst>
              <a:ext uri="{FF2B5EF4-FFF2-40B4-BE49-F238E27FC236}">
                <a16:creationId xmlns:a16="http://schemas.microsoft.com/office/drawing/2014/main" id="{B6BCF7F8-B48A-2640-9681-E25356F41DB5}"/>
              </a:ext>
            </a:extLst>
          </p:cNvPr>
          <p:cNvSpPr/>
          <p:nvPr/>
        </p:nvSpPr>
        <p:spPr>
          <a:xfrm>
            <a:off x="2026685" y="5001351"/>
            <a:ext cx="5762208" cy="5762208"/>
          </a:xfrm>
          <a:prstGeom prst="arc">
            <a:avLst>
              <a:gd name="adj1" fmla="val 7937"/>
              <a:gd name="adj2" fmla="val 18380057"/>
            </a:avLst>
          </a:prstGeom>
          <a:ln w="38100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Oswald" pitchFamily="2" charset="77"/>
            </a:endParaRP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E3919E75-BB61-984A-843F-252BB456CD53}"/>
              </a:ext>
            </a:extLst>
          </p:cNvPr>
          <p:cNvSpPr/>
          <p:nvPr/>
        </p:nvSpPr>
        <p:spPr>
          <a:xfrm>
            <a:off x="9573904" y="5612131"/>
            <a:ext cx="5422263" cy="5417820"/>
          </a:xfrm>
          <a:custGeom>
            <a:avLst/>
            <a:gdLst>
              <a:gd name="connsiteX0" fmla="*/ 5626550 w 6437918"/>
              <a:gd name="connsiteY0" fmla="*/ 6031219 h 6561361"/>
              <a:gd name="connsiteX1" fmla="*/ 643070 w 6437918"/>
              <a:gd name="connsiteY1" fmla="*/ 6042649 h 6561361"/>
              <a:gd name="connsiteX2" fmla="*/ 654500 w 6437918"/>
              <a:gd name="connsiteY2" fmla="*/ 613399 h 6561361"/>
              <a:gd name="connsiteX3" fmla="*/ 6049460 w 6437918"/>
              <a:gd name="connsiteY3" fmla="*/ 624829 h 6561361"/>
              <a:gd name="connsiteX4" fmla="*/ 6060890 w 6437918"/>
              <a:gd name="connsiteY4" fmla="*/ 5071099 h 6561361"/>
              <a:gd name="connsiteX0" fmla="*/ 5626550 w 6437918"/>
              <a:gd name="connsiteY0" fmla="*/ 6031219 h 6561361"/>
              <a:gd name="connsiteX1" fmla="*/ 643070 w 6437918"/>
              <a:gd name="connsiteY1" fmla="*/ 6042649 h 6561361"/>
              <a:gd name="connsiteX2" fmla="*/ 654500 w 6437918"/>
              <a:gd name="connsiteY2" fmla="*/ 613399 h 6561361"/>
              <a:gd name="connsiteX3" fmla="*/ 6049460 w 6437918"/>
              <a:gd name="connsiteY3" fmla="*/ 624829 h 6561361"/>
              <a:gd name="connsiteX4" fmla="*/ 6060890 w 6437918"/>
              <a:gd name="connsiteY4" fmla="*/ 5071099 h 6561361"/>
              <a:gd name="connsiteX0" fmla="*/ 5626550 w 6437918"/>
              <a:gd name="connsiteY0" fmla="*/ 6031219 h 6561361"/>
              <a:gd name="connsiteX1" fmla="*/ 643070 w 6437918"/>
              <a:gd name="connsiteY1" fmla="*/ 6042649 h 6561361"/>
              <a:gd name="connsiteX2" fmla="*/ 654500 w 6437918"/>
              <a:gd name="connsiteY2" fmla="*/ 613399 h 6561361"/>
              <a:gd name="connsiteX3" fmla="*/ 6049460 w 6437918"/>
              <a:gd name="connsiteY3" fmla="*/ 624829 h 6561361"/>
              <a:gd name="connsiteX4" fmla="*/ 6060890 w 6437918"/>
              <a:gd name="connsiteY4" fmla="*/ 5071099 h 6561361"/>
              <a:gd name="connsiteX0" fmla="*/ 5626550 w 6437918"/>
              <a:gd name="connsiteY0" fmla="*/ 6031219 h 6561361"/>
              <a:gd name="connsiteX1" fmla="*/ 643070 w 6437918"/>
              <a:gd name="connsiteY1" fmla="*/ 6042649 h 6561361"/>
              <a:gd name="connsiteX2" fmla="*/ 654500 w 6437918"/>
              <a:gd name="connsiteY2" fmla="*/ 613399 h 6561361"/>
              <a:gd name="connsiteX3" fmla="*/ 6049460 w 6437918"/>
              <a:gd name="connsiteY3" fmla="*/ 624829 h 6561361"/>
              <a:gd name="connsiteX4" fmla="*/ 6060890 w 6437918"/>
              <a:gd name="connsiteY4" fmla="*/ 5071099 h 6561361"/>
              <a:gd name="connsiteX0" fmla="*/ 5626550 w 6437918"/>
              <a:gd name="connsiteY0" fmla="*/ 6031219 h 6234845"/>
              <a:gd name="connsiteX1" fmla="*/ 643070 w 6437918"/>
              <a:gd name="connsiteY1" fmla="*/ 6042649 h 6234845"/>
              <a:gd name="connsiteX2" fmla="*/ 654500 w 6437918"/>
              <a:gd name="connsiteY2" fmla="*/ 613399 h 6234845"/>
              <a:gd name="connsiteX3" fmla="*/ 6049460 w 6437918"/>
              <a:gd name="connsiteY3" fmla="*/ 624829 h 6234845"/>
              <a:gd name="connsiteX4" fmla="*/ 6060890 w 6437918"/>
              <a:gd name="connsiteY4" fmla="*/ 5071099 h 6234845"/>
              <a:gd name="connsiteX0" fmla="*/ 5626550 w 6437918"/>
              <a:gd name="connsiteY0" fmla="*/ 6031219 h 6042649"/>
              <a:gd name="connsiteX1" fmla="*/ 643070 w 6437918"/>
              <a:gd name="connsiteY1" fmla="*/ 6042649 h 6042649"/>
              <a:gd name="connsiteX2" fmla="*/ 654500 w 6437918"/>
              <a:gd name="connsiteY2" fmla="*/ 613399 h 6042649"/>
              <a:gd name="connsiteX3" fmla="*/ 6049460 w 6437918"/>
              <a:gd name="connsiteY3" fmla="*/ 624829 h 6042649"/>
              <a:gd name="connsiteX4" fmla="*/ 6060890 w 6437918"/>
              <a:gd name="connsiteY4" fmla="*/ 5071099 h 6042649"/>
              <a:gd name="connsiteX0" fmla="*/ 5626550 w 6437918"/>
              <a:gd name="connsiteY0" fmla="*/ 6031219 h 6042649"/>
              <a:gd name="connsiteX1" fmla="*/ 643070 w 6437918"/>
              <a:gd name="connsiteY1" fmla="*/ 6042649 h 6042649"/>
              <a:gd name="connsiteX2" fmla="*/ 654500 w 6437918"/>
              <a:gd name="connsiteY2" fmla="*/ 613399 h 6042649"/>
              <a:gd name="connsiteX3" fmla="*/ 6049460 w 6437918"/>
              <a:gd name="connsiteY3" fmla="*/ 624829 h 6042649"/>
              <a:gd name="connsiteX4" fmla="*/ 6060890 w 6437918"/>
              <a:gd name="connsiteY4" fmla="*/ 5071099 h 6042649"/>
              <a:gd name="connsiteX0" fmla="*/ 5592430 w 6437918"/>
              <a:gd name="connsiteY0" fmla="*/ 6031219 h 6042649"/>
              <a:gd name="connsiteX1" fmla="*/ 643070 w 6437918"/>
              <a:gd name="connsiteY1" fmla="*/ 6042649 h 6042649"/>
              <a:gd name="connsiteX2" fmla="*/ 654500 w 6437918"/>
              <a:gd name="connsiteY2" fmla="*/ 613399 h 6042649"/>
              <a:gd name="connsiteX3" fmla="*/ 6049460 w 6437918"/>
              <a:gd name="connsiteY3" fmla="*/ 624829 h 6042649"/>
              <a:gd name="connsiteX4" fmla="*/ 6060890 w 6437918"/>
              <a:gd name="connsiteY4" fmla="*/ 5071099 h 6042649"/>
              <a:gd name="connsiteX0" fmla="*/ 5592430 w 6437918"/>
              <a:gd name="connsiteY0" fmla="*/ 6031219 h 6042649"/>
              <a:gd name="connsiteX1" fmla="*/ 643070 w 6437918"/>
              <a:gd name="connsiteY1" fmla="*/ 6042649 h 6042649"/>
              <a:gd name="connsiteX2" fmla="*/ 654500 w 6437918"/>
              <a:gd name="connsiteY2" fmla="*/ 613399 h 6042649"/>
              <a:gd name="connsiteX3" fmla="*/ 6049460 w 6437918"/>
              <a:gd name="connsiteY3" fmla="*/ 624829 h 6042649"/>
              <a:gd name="connsiteX4" fmla="*/ 6060890 w 6437918"/>
              <a:gd name="connsiteY4" fmla="*/ 5071099 h 6042649"/>
              <a:gd name="connsiteX0" fmla="*/ 5602536 w 6448024"/>
              <a:gd name="connsiteY0" fmla="*/ 6031219 h 6031219"/>
              <a:gd name="connsiteX1" fmla="*/ 632705 w 6448024"/>
              <a:gd name="connsiteY1" fmla="*/ 6022177 h 6031219"/>
              <a:gd name="connsiteX2" fmla="*/ 664606 w 6448024"/>
              <a:gd name="connsiteY2" fmla="*/ 613399 h 6031219"/>
              <a:gd name="connsiteX3" fmla="*/ 6059566 w 6448024"/>
              <a:gd name="connsiteY3" fmla="*/ 624829 h 6031219"/>
              <a:gd name="connsiteX4" fmla="*/ 6070996 w 6448024"/>
              <a:gd name="connsiteY4" fmla="*/ 5071099 h 6031219"/>
              <a:gd name="connsiteX0" fmla="*/ 5629831 w 6448024"/>
              <a:gd name="connsiteY0" fmla="*/ 6024396 h 6024396"/>
              <a:gd name="connsiteX1" fmla="*/ 632705 w 6448024"/>
              <a:gd name="connsiteY1" fmla="*/ 6022177 h 6024396"/>
              <a:gd name="connsiteX2" fmla="*/ 664606 w 6448024"/>
              <a:gd name="connsiteY2" fmla="*/ 613399 h 6024396"/>
              <a:gd name="connsiteX3" fmla="*/ 6059566 w 6448024"/>
              <a:gd name="connsiteY3" fmla="*/ 624829 h 6024396"/>
              <a:gd name="connsiteX4" fmla="*/ 6070996 w 6448024"/>
              <a:gd name="connsiteY4" fmla="*/ 5071099 h 6024396"/>
              <a:gd name="connsiteX0" fmla="*/ 5623007 w 6448024"/>
              <a:gd name="connsiteY0" fmla="*/ 6038044 h 6038044"/>
              <a:gd name="connsiteX1" fmla="*/ 632705 w 6448024"/>
              <a:gd name="connsiteY1" fmla="*/ 6022177 h 6038044"/>
              <a:gd name="connsiteX2" fmla="*/ 664606 w 6448024"/>
              <a:gd name="connsiteY2" fmla="*/ 613399 h 6038044"/>
              <a:gd name="connsiteX3" fmla="*/ 6059566 w 6448024"/>
              <a:gd name="connsiteY3" fmla="*/ 624829 h 6038044"/>
              <a:gd name="connsiteX4" fmla="*/ 6070996 w 6448024"/>
              <a:gd name="connsiteY4" fmla="*/ 5071099 h 6038044"/>
              <a:gd name="connsiteX0" fmla="*/ 5623007 w 6448024"/>
              <a:gd name="connsiteY0" fmla="*/ 6038044 h 6038044"/>
              <a:gd name="connsiteX1" fmla="*/ 632705 w 6448024"/>
              <a:gd name="connsiteY1" fmla="*/ 6022177 h 6038044"/>
              <a:gd name="connsiteX2" fmla="*/ 664606 w 6448024"/>
              <a:gd name="connsiteY2" fmla="*/ 613399 h 6038044"/>
              <a:gd name="connsiteX3" fmla="*/ 6059566 w 6448024"/>
              <a:gd name="connsiteY3" fmla="*/ 624829 h 6038044"/>
              <a:gd name="connsiteX4" fmla="*/ 6070996 w 6448024"/>
              <a:gd name="connsiteY4" fmla="*/ 5071099 h 6038044"/>
              <a:gd name="connsiteX0" fmla="*/ 5366434 w 6191451"/>
              <a:gd name="connsiteY0" fmla="*/ 6038044 h 6038044"/>
              <a:gd name="connsiteX1" fmla="*/ 376132 w 6191451"/>
              <a:gd name="connsiteY1" fmla="*/ 6022177 h 6038044"/>
              <a:gd name="connsiteX2" fmla="*/ 408033 w 6191451"/>
              <a:gd name="connsiteY2" fmla="*/ 613399 h 6038044"/>
              <a:gd name="connsiteX3" fmla="*/ 5802993 w 6191451"/>
              <a:gd name="connsiteY3" fmla="*/ 624829 h 6038044"/>
              <a:gd name="connsiteX4" fmla="*/ 5814423 w 6191451"/>
              <a:gd name="connsiteY4" fmla="*/ 5071099 h 6038044"/>
              <a:gd name="connsiteX0" fmla="*/ 4990302 w 5815319"/>
              <a:gd name="connsiteY0" fmla="*/ 6038044 h 6038044"/>
              <a:gd name="connsiteX1" fmla="*/ 0 w 5815319"/>
              <a:gd name="connsiteY1" fmla="*/ 6022177 h 6038044"/>
              <a:gd name="connsiteX2" fmla="*/ 31901 w 5815319"/>
              <a:gd name="connsiteY2" fmla="*/ 613399 h 6038044"/>
              <a:gd name="connsiteX3" fmla="*/ 5426861 w 5815319"/>
              <a:gd name="connsiteY3" fmla="*/ 624829 h 6038044"/>
              <a:gd name="connsiteX4" fmla="*/ 5438291 w 5815319"/>
              <a:gd name="connsiteY4" fmla="*/ 5071099 h 6038044"/>
              <a:gd name="connsiteX0" fmla="*/ 4990302 w 5815319"/>
              <a:gd name="connsiteY0" fmla="*/ 6030699 h 6030699"/>
              <a:gd name="connsiteX1" fmla="*/ 0 w 5815319"/>
              <a:gd name="connsiteY1" fmla="*/ 6014832 h 6030699"/>
              <a:gd name="connsiteX2" fmla="*/ 4605 w 5815319"/>
              <a:gd name="connsiteY2" fmla="*/ 619702 h 6030699"/>
              <a:gd name="connsiteX3" fmla="*/ 5426861 w 5815319"/>
              <a:gd name="connsiteY3" fmla="*/ 617484 h 6030699"/>
              <a:gd name="connsiteX4" fmla="*/ 5438291 w 5815319"/>
              <a:gd name="connsiteY4" fmla="*/ 5063754 h 6030699"/>
              <a:gd name="connsiteX0" fmla="*/ 4990302 w 5815319"/>
              <a:gd name="connsiteY0" fmla="*/ 6030699 h 6030699"/>
              <a:gd name="connsiteX1" fmla="*/ 0 w 5815319"/>
              <a:gd name="connsiteY1" fmla="*/ 6014832 h 6030699"/>
              <a:gd name="connsiteX2" fmla="*/ 4605 w 5815319"/>
              <a:gd name="connsiteY2" fmla="*/ 619702 h 6030699"/>
              <a:gd name="connsiteX3" fmla="*/ 5426861 w 5815319"/>
              <a:gd name="connsiteY3" fmla="*/ 617484 h 6030699"/>
              <a:gd name="connsiteX4" fmla="*/ 5438291 w 5815319"/>
              <a:gd name="connsiteY4" fmla="*/ 5063754 h 6030699"/>
              <a:gd name="connsiteX0" fmla="*/ 4990302 w 5815319"/>
              <a:gd name="connsiteY0" fmla="*/ 5743333 h 5743333"/>
              <a:gd name="connsiteX1" fmla="*/ 0 w 5815319"/>
              <a:gd name="connsiteY1" fmla="*/ 5727466 h 5743333"/>
              <a:gd name="connsiteX2" fmla="*/ 4605 w 5815319"/>
              <a:gd name="connsiteY2" fmla="*/ 332336 h 5743333"/>
              <a:gd name="connsiteX3" fmla="*/ 5426861 w 5815319"/>
              <a:gd name="connsiteY3" fmla="*/ 330118 h 5743333"/>
              <a:gd name="connsiteX4" fmla="*/ 5438291 w 5815319"/>
              <a:gd name="connsiteY4" fmla="*/ 4776388 h 5743333"/>
              <a:gd name="connsiteX0" fmla="*/ 4990302 w 5815319"/>
              <a:gd name="connsiteY0" fmla="*/ 5413215 h 5413215"/>
              <a:gd name="connsiteX1" fmla="*/ 0 w 5815319"/>
              <a:gd name="connsiteY1" fmla="*/ 5397348 h 5413215"/>
              <a:gd name="connsiteX2" fmla="*/ 4605 w 5815319"/>
              <a:gd name="connsiteY2" fmla="*/ 2218 h 5413215"/>
              <a:gd name="connsiteX3" fmla="*/ 5426861 w 5815319"/>
              <a:gd name="connsiteY3" fmla="*/ 0 h 5413215"/>
              <a:gd name="connsiteX4" fmla="*/ 5438291 w 5815319"/>
              <a:gd name="connsiteY4" fmla="*/ 4446270 h 5413215"/>
              <a:gd name="connsiteX0" fmla="*/ 4990302 w 5438291"/>
              <a:gd name="connsiteY0" fmla="*/ 5413215 h 5413215"/>
              <a:gd name="connsiteX1" fmla="*/ 0 w 5438291"/>
              <a:gd name="connsiteY1" fmla="*/ 5397348 h 5413215"/>
              <a:gd name="connsiteX2" fmla="*/ 4605 w 5438291"/>
              <a:gd name="connsiteY2" fmla="*/ 2218 h 5413215"/>
              <a:gd name="connsiteX3" fmla="*/ 5426861 w 5438291"/>
              <a:gd name="connsiteY3" fmla="*/ 0 h 5413215"/>
              <a:gd name="connsiteX4" fmla="*/ 5438291 w 5438291"/>
              <a:gd name="connsiteY4" fmla="*/ 4446270 h 5413215"/>
              <a:gd name="connsiteX0" fmla="*/ 4990302 w 5438291"/>
              <a:gd name="connsiteY0" fmla="*/ 5413215 h 5413215"/>
              <a:gd name="connsiteX1" fmla="*/ 0 w 5438291"/>
              <a:gd name="connsiteY1" fmla="*/ 5397348 h 5413215"/>
              <a:gd name="connsiteX2" fmla="*/ 4605 w 5438291"/>
              <a:gd name="connsiteY2" fmla="*/ 2218 h 5413215"/>
              <a:gd name="connsiteX3" fmla="*/ 5426861 w 5438291"/>
              <a:gd name="connsiteY3" fmla="*/ 0 h 5413215"/>
              <a:gd name="connsiteX4" fmla="*/ 5438291 w 5438291"/>
              <a:gd name="connsiteY4" fmla="*/ 4446270 h 5413215"/>
              <a:gd name="connsiteX0" fmla="*/ 4990302 w 5426868"/>
              <a:gd name="connsiteY0" fmla="*/ 5413215 h 5413215"/>
              <a:gd name="connsiteX1" fmla="*/ 0 w 5426868"/>
              <a:gd name="connsiteY1" fmla="*/ 5397348 h 5413215"/>
              <a:gd name="connsiteX2" fmla="*/ 4605 w 5426868"/>
              <a:gd name="connsiteY2" fmla="*/ 2218 h 5413215"/>
              <a:gd name="connsiteX3" fmla="*/ 5426861 w 5426868"/>
              <a:gd name="connsiteY3" fmla="*/ 0 h 5413215"/>
              <a:gd name="connsiteX4" fmla="*/ 5424644 w 5426868"/>
              <a:gd name="connsiteY4" fmla="*/ 4425798 h 5413215"/>
              <a:gd name="connsiteX0" fmla="*/ 4985697 w 5422263"/>
              <a:gd name="connsiteY0" fmla="*/ 5413215 h 5417820"/>
              <a:gd name="connsiteX1" fmla="*/ 2219 w 5422263"/>
              <a:gd name="connsiteY1" fmla="*/ 5417820 h 5417820"/>
              <a:gd name="connsiteX2" fmla="*/ 0 w 5422263"/>
              <a:gd name="connsiteY2" fmla="*/ 2218 h 5417820"/>
              <a:gd name="connsiteX3" fmla="*/ 5422256 w 5422263"/>
              <a:gd name="connsiteY3" fmla="*/ 0 h 5417820"/>
              <a:gd name="connsiteX4" fmla="*/ 5420039 w 5422263"/>
              <a:gd name="connsiteY4" fmla="*/ 4425798 h 5417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22263" h="5417820">
                <a:moveTo>
                  <a:pt x="4985697" y="5413215"/>
                </a:moveTo>
                <a:lnTo>
                  <a:pt x="2219" y="5417820"/>
                </a:lnTo>
                <a:cubicBezTo>
                  <a:pt x="6058" y="4467083"/>
                  <a:pt x="13334" y="591290"/>
                  <a:pt x="0" y="2218"/>
                </a:cubicBezTo>
                <a:lnTo>
                  <a:pt x="5422256" y="0"/>
                </a:lnTo>
                <a:cubicBezTo>
                  <a:pt x="5422568" y="811189"/>
                  <a:pt x="5412874" y="3669171"/>
                  <a:pt x="5420039" y="4425798"/>
                </a:cubicBezTo>
              </a:path>
            </a:pathLst>
          </a:custGeom>
          <a:noFill/>
          <a:ln w="38100">
            <a:solidFill>
              <a:schemeClr val="tx2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swald" pitchFamily="2" charset="77"/>
            </a:endParaRP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E24712BF-40CF-B146-AAD8-46D26862D186}"/>
              </a:ext>
            </a:extLst>
          </p:cNvPr>
          <p:cNvSpPr/>
          <p:nvPr/>
        </p:nvSpPr>
        <p:spPr>
          <a:xfrm>
            <a:off x="15894657" y="5351087"/>
            <a:ext cx="6702950" cy="5812544"/>
          </a:xfrm>
          <a:custGeom>
            <a:avLst/>
            <a:gdLst>
              <a:gd name="connsiteX0" fmla="*/ 2692041 w 6747206"/>
              <a:gd name="connsiteY0" fmla="*/ 6158367 h 6443766"/>
              <a:gd name="connsiteX1" fmla="*/ 5069481 w 6747206"/>
              <a:gd name="connsiteY1" fmla="*/ 6166318 h 6443766"/>
              <a:gd name="connsiteX2" fmla="*/ 6747206 w 6747206"/>
              <a:gd name="connsiteY2" fmla="*/ 3256141 h 6443766"/>
              <a:gd name="connsiteX3" fmla="*/ 5069481 w 6747206"/>
              <a:gd name="connsiteY3" fmla="*/ 369817 h 6443766"/>
              <a:gd name="connsiteX4" fmla="*/ 1729933 w 6747206"/>
              <a:gd name="connsiteY4" fmla="*/ 353915 h 6443766"/>
              <a:gd name="connsiteX5" fmla="*/ 44256 w 6747206"/>
              <a:gd name="connsiteY5" fmla="*/ 3256141 h 6443766"/>
              <a:gd name="connsiteX6" fmla="*/ 656507 w 6747206"/>
              <a:gd name="connsiteY6" fmla="*/ 4305713 h 6443766"/>
              <a:gd name="connsiteX0" fmla="*/ 2692041 w 6747206"/>
              <a:gd name="connsiteY0" fmla="*/ 6158367 h 6443766"/>
              <a:gd name="connsiteX1" fmla="*/ 5069481 w 6747206"/>
              <a:gd name="connsiteY1" fmla="*/ 6166318 h 6443766"/>
              <a:gd name="connsiteX2" fmla="*/ 6747206 w 6747206"/>
              <a:gd name="connsiteY2" fmla="*/ 3256141 h 6443766"/>
              <a:gd name="connsiteX3" fmla="*/ 5069481 w 6747206"/>
              <a:gd name="connsiteY3" fmla="*/ 369817 h 6443766"/>
              <a:gd name="connsiteX4" fmla="*/ 1729933 w 6747206"/>
              <a:gd name="connsiteY4" fmla="*/ 353915 h 6443766"/>
              <a:gd name="connsiteX5" fmla="*/ 44256 w 6747206"/>
              <a:gd name="connsiteY5" fmla="*/ 3256141 h 6443766"/>
              <a:gd name="connsiteX6" fmla="*/ 656507 w 6747206"/>
              <a:gd name="connsiteY6" fmla="*/ 4305713 h 6443766"/>
              <a:gd name="connsiteX0" fmla="*/ 2692041 w 6747206"/>
              <a:gd name="connsiteY0" fmla="*/ 6158367 h 6443766"/>
              <a:gd name="connsiteX1" fmla="*/ 5069481 w 6747206"/>
              <a:gd name="connsiteY1" fmla="*/ 6166318 h 6443766"/>
              <a:gd name="connsiteX2" fmla="*/ 6747206 w 6747206"/>
              <a:gd name="connsiteY2" fmla="*/ 3256141 h 6443766"/>
              <a:gd name="connsiteX3" fmla="*/ 5069481 w 6747206"/>
              <a:gd name="connsiteY3" fmla="*/ 369817 h 6443766"/>
              <a:gd name="connsiteX4" fmla="*/ 1729933 w 6747206"/>
              <a:gd name="connsiteY4" fmla="*/ 353915 h 6443766"/>
              <a:gd name="connsiteX5" fmla="*/ 44256 w 6747206"/>
              <a:gd name="connsiteY5" fmla="*/ 3256141 h 6443766"/>
              <a:gd name="connsiteX6" fmla="*/ 656507 w 6747206"/>
              <a:gd name="connsiteY6" fmla="*/ 4305713 h 6443766"/>
              <a:gd name="connsiteX0" fmla="*/ 2692041 w 6747206"/>
              <a:gd name="connsiteY0" fmla="*/ 6158367 h 6443766"/>
              <a:gd name="connsiteX1" fmla="*/ 5069481 w 6747206"/>
              <a:gd name="connsiteY1" fmla="*/ 6166318 h 6443766"/>
              <a:gd name="connsiteX2" fmla="*/ 6747206 w 6747206"/>
              <a:gd name="connsiteY2" fmla="*/ 3256141 h 6443766"/>
              <a:gd name="connsiteX3" fmla="*/ 5069481 w 6747206"/>
              <a:gd name="connsiteY3" fmla="*/ 369817 h 6443766"/>
              <a:gd name="connsiteX4" fmla="*/ 1729933 w 6747206"/>
              <a:gd name="connsiteY4" fmla="*/ 353915 h 6443766"/>
              <a:gd name="connsiteX5" fmla="*/ 44256 w 6747206"/>
              <a:gd name="connsiteY5" fmla="*/ 3256141 h 6443766"/>
              <a:gd name="connsiteX6" fmla="*/ 656507 w 6747206"/>
              <a:gd name="connsiteY6" fmla="*/ 4305713 h 6443766"/>
              <a:gd name="connsiteX0" fmla="*/ 2692041 w 6747206"/>
              <a:gd name="connsiteY0" fmla="*/ 6158367 h 6443766"/>
              <a:gd name="connsiteX1" fmla="*/ 5069481 w 6747206"/>
              <a:gd name="connsiteY1" fmla="*/ 6166318 h 6443766"/>
              <a:gd name="connsiteX2" fmla="*/ 6747206 w 6747206"/>
              <a:gd name="connsiteY2" fmla="*/ 3256141 h 6443766"/>
              <a:gd name="connsiteX3" fmla="*/ 5069481 w 6747206"/>
              <a:gd name="connsiteY3" fmla="*/ 369817 h 6443766"/>
              <a:gd name="connsiteX4" fmla="*/ 1729933 w 6747206"/>
              <a:gd name="connsiteY4" fmla="*/ 353915 h 6443766"/>
              <a:gd name="connsiteX5" fmla="*/ 44256 w 6747206"/>
              <a:gd name="connsiteY5" fmla="*/ 3256141 h 6443766"/>
              <a:gd name="connsiteX6" fmla="*/ 656507 w 6747206"/>
              <a:gd name="connsiteY6" fmla="*/ 4305713 h 6443766"/>
              <a:gd name="connsiteX0" fmla="*/ 2692041 w 6747206"/>
              <a:gd name="connsiteY0" fmla="*/ 6158367 h 6443766"/>
              <a:gd name="connsiteX1" fmla="*/ 5069481 w 6747206"/>
              <a:gd name="connsiteY1" fmla="*/ 6166318 h 6443766"/>
              <a:gd name="connsiteX2" fmla="*/ 6747206 w 6747206"/>
              <a:gd name="connsiteY2" fmla="*/ 3256141 h 6443766"/>
              <a:gd name="connsiteX3" fmla="*/ 5069481 w 6747206"/>
              <a:gd name="connsiteY3" fmla="*/ 369817 h 6443766"/>
              <a:gd name="connsiteX4" fmla="*/ 1729933 w 6747206"/>
              <a:gd name="connsiteY4" fmla="*/ 353915 h 6443766"/>
              <a:gd name="connsiteX5" fmla="*/ 44256 w 6747206"/>
              <a:gd name="connsiteY5" fmla="*/ 3256141 h 6443766"/>
              <a:gd name="connsiteX6" fmla="*/ 656507 w 6747206"/>
              <a:gd name="connsiteY6" fmla="*/ 4305713 h 6443766"/>
              <a:gd name="connsiteX0" fmla="*/ 2647785 w 6702950"/>
              <a:gd name="connsiteY0" fmla="*/ 6158367 h 6443766"/>
              <a:gd name="connsiteX1" fmla="*/ 5025225 w 6702950"/>
              <a:gd name="connsiteY1" fmla="*/ 6166318 h 6443766"/>
              <a:gd name="connsiteX2" fmla="*/ 6702950 w 6702950"/>
              <a:gd name="connsiteY2" fmla="*/ 3256141 h 6443766"/>
              <a:gd name="connsiteX3" fmla="*/ 5025225 w 6702950"/>
              <a:gd name="connsiteY3" fmla="*/ 369817 h 6443766"/>
              <a:gd name="connsiteX4" fmla="*/ 1685677 w 6702950"/>
              <a:gd name="connsiteY4" fmla="*/ 353915 h 6443766"/>
              <a:gd name="connsiteX5" fmla="*/ 0 w 6702950"/>
              <a:gd name="connsiteY5" fmla="*/ 3256141 h 6443766"/>
              <a:gd name="connsiteX6" fmla="*/ 612251 w 6702950"/>
              <a:gd name="connsiteY6" fmla="*/ 4305713 h 6443766"/>
              <a:gd name="connsiteX0" fmla="*/ 2647785 w 6702950"/>
              <a:gd name="connsiteY0" fmla="*/ 6158367 h 6443766"/>
              <a:gd name="connsiteX1" fmla="*/ 5025225 w 6702950"/>
              <a:gd name="connsiteY1" fmla="*/ 6166318 h 6443766"/>
              <a:gd name="connsiteX2" fmla="*/ 6702950 w 6702950"/>
              <a:gd name="connsiteY2" fmla="*/ 3256141 h 6443766"/>
              <a:gd name="connsiteX3" fmla="*/ 5025225 w 6702950"/>
              <a:gd name="connsiteY3" fmla="*/ 369817 h 6443766"/>
              <a:gd name="connsiteX4" fmla="*/ 1685677 w 6702950"/>
              <a:gd name="connsiteY4" fmla="*/ 353915 h 6443766"/>
              <a:gd name="connsiteX5" fmla="*/ 0 w 6702950"/>
              <a:gd name="connsiteY5" fmla="*/ 3256141 h 6443766"/>
              <a:gd name="connsiteX6" fmla="*/ 612251 w 6702950"/>
              <a:gd name="connsiteY6" fmla="*/ 4305713 h 6443766"/>
              <a:gd name="connsiteX0" fmla="*/ 2647785 w 6702950"/>
              <a:gd name="connsiteY0" fmla="*/ 6158367 h 6443766"/>
              <a:gd name="connsiteX1" fmla="*/ 5025225 w 6702950"/>
              <a:gd name="connsiteY1" fmla="*/ 6166318 h 6443766"/>
              <a:gd name="connsiteX2" fmla="*/ 6702950 w 6702950"/>
              <a:gd name="connsiteY2" fmla="*/ 3256141 h 6443766"/>
              <a:gd name="connsiteX3" fmla="*/ 5025225 w 6702950"/>
              <a:gd name="connsiteY3" fmla="*/ 369817 h 6443766"/>
              <a:gd name="connsiteX4" fmla="*/ 1685677 w 6702950"/>
              <a:gd name="connsiteY4" fmla="*/ 353915 h 6443766"/>
              <a:gd name="connsiteX5" fmla="*/ 0 w 6702950"/>
              <a:gd name="connsiteY5" fmla="*/ 3256141 h 6443766"/>
              <a:gd name="connsiteX6" fmla="*/ 612251 w 6702950"/>
              <a:gd name="connsiteY6" fmla="*/ 4305713 h 6443766"/>
              <a:gd name="connsiteX0" fmla="*/ 2647785 w 6702950"/>
              <a:gd name="connsiteY0" fmla="*/ 6158367 h 6443766"/>
              <a:gd name="connsiteX1" fmla="*/ 5025225 w 6702950"/>
              <a:gd name="connsiteY1" fmla="*/ 6166318 h 6443766"/>
              <a:gd name="connsiteX2" fmla="*/ 6702950 w 6702950"/>
              <a:gd name="connsiteY2" fmla="*/ 3256141 h 6443766"/>
              <a:gd name="connsiteX3" fmla="*/ 5025225 w 6702950"/>
              <a:gd name="connsiteY3" fmla="*/ 369817 h 6443766"/>
              <a:gd name="connsiteX4" fmla="*/ 1685677 w 6702950"/>
              <a:gd name="connsiteY4" fmla="*/ 353915 h 6443766"/>
              <a:gd name="connsiteX5" fmla="*/ 0 w 6702950"/>
              <a:gd name="connsiteY5" fmla="*/ 3256141 h 6443766"/>
              <a:gd name="connsiteX6" fmla="*/ 612251 w 6702950"/>
              <a:gd name="connsiteY6" fmla="*/ 4305713 h 6443766"/>
              <a:gd name="connsiteX0" fmla="*/ 2647785 w 6702950"/>
              <a:gd name="connsiteY0" fmla="*/ 6006461 h 6291860"/>
              <a:gd name="connsiteX1" fmla="*/ 5025225 w 6702950"/>
              <a:gd name="connsiteY1" fmla="*/ 6014412 h 6291860"/>
              <a:gd name="connsiteX2" fmla="*/ 6702950 w 6702950"/>
              <a:gd name="connsiteY2" fmla="*/ 3104235 h 6291860"/>
              <a:gd name="connsiteX3" fmla="*/ 5025225 w 6702950"/>
              <a:gd name="connsiteY3" fmla="*/ 217911 h 6291860"/>
              <a:gd name="connsiteX4" fmla="*/ 1685677 w 6702950"/>
              <a:gd name="connsiteY4" fmla="*/ 202009 h 6291860"/>
              <a:gd name="connsiteX5" fmla="*/ 0 w 6702950"/>
              <a:gd name="connsiteY5" fmla="*/ 3104235 h 6291860"/>
              <a:gd name="connsiteX6" fmla="*/ 612251 w 6702950"/>
              <a:gd name="connsiteY6" fmla="*/ 4153807 h 6291860"/>
              <a:gd name="connsiteX0" fmla="*/ 2647785 w 6702950"/>
              <a:gd name="connsiteY0" fmla="*/ 5804452 h 6089851"/>
              <a:gd name="connsiteX1" fmla="*/ 5025225 w 6702950"/>
              <a:gd name="connsiteY1" fmla="*/ 5812403 h 6089851"/>
              <a:gd name="connsiteX2" fmla="*/ 6702950 w 6702950"/>
              <a:gd name="connsiteY2" fmla="*/ 2902226 h 6089851"/>
              <a:gd name="connsiteX3" fmla="*/ 5025225 w 6702950"/>
              <a:gd name="connsiteY3" fmla="*/ 15902 h 6089851"/>
              <a:gd name="connsiteX4" fmla="*/ 1685677 w 6702950"/>
              <a:gd name="connsiteY4" fmla="*/ 0 h 6089851"/>
              <a:gd name="connsiteX5" fmla="*/ 0 w 6702950"/>
              <a:gd name="connsiteY5" fmla="*/ 2902226 h 6089851"/>
              <a:gd name="connsiteX6" fmla="*/ 612251 w 6702950"/>
              <a:gd name="connsiteY6" fmla="*/ 3951798 h 6089851"/>
              <a:gd name="connsiteX0" fmla="*/ 2647785 w 6702950"/>
              <a:gd name="connsiteY0" fmla="*/ 5804452 h 6089851"/>
              <a:gd name="connsiteX1" fmla="*/ 5025225 w 6702950"/>
              <a:gd name="connsiteY1" fmla="*/ 5812403 h 6089851"/>
              <a:gd name="connsiteX2" fmla="*/ 6702950 w 6702950"/>
              <a:gd name="connsiteY2" fmla="*/ 2902226 h 6089851"/>
              <a:gd name="connsiteX3" fmla="*/ 5025225 w 6702950"/>
              <a:gd name="connsiteY3" fmla="*/ 15902 h 6089851"/>
              <a:gd name="connsiteX4" fmla="*/ 1685677 w 6702950"/>
              <a:gd name="connsiteY4" fmla="*/ 0 h 6089851"/>
              <a:gd name="connsiteX5" fmla="*/ 0 w 6702950"/>
              <a:gd name="connsiteY5" fmla="*/ 2902226 h 6089851"/>
              <a:gd name="connsiteX6" fmla="*/ 612251 w 6702950"/>
              <a:gd name="connsiteY6" fmla="*/ 3951798 h 6089851"/>
              <a:gd name="connsiteX0" fmla="*/ 2647785 w 6702950"/>
              <a:gd name="connsiteY0" fmla="*/ 5804452 h 6089851"/>
              <a:gd name="connsiteX1" fmla="*/ 5025225 w 6702950"/>
              <a:gd name="connsiteY1" fmla="*/ 5812403 h 6089851"/>
              <a:gd name="connsiteX2" fmla="*/ 6702950 w 6702950"/>
              <a:gd name="connsiteY2" fmla="*/ 2902226 h 6089851"/>
              <a:gd name="connsiteX3" fmla="*/ 5014531 w 6702950"/>
              <a:gd name="connsiteY3" fmla="*/ 5207 h 6089851"/>
              <a:gd name="connsiteX4" fmla="*/ 1685677 w 6702950"/>
              <a:gd name="connsiteY4" fmla="*/ 0 h 6089851"/>
              <a:gd name="connsiteX5" fmla="*/ 0 w 6702950"/>
              <a:gd name="connsiteY5" fmla="*/ 2902226 h 6089851"/>
              <a:gd name="connsiteX6" fmla="*/ 612251 w 6702950"/>
              <a:gd name="connsiteY6" fmla="*/ 3951798 h 6089851"/>
              <a:gd name="connsiteX0" fmla="*/ 2647785 w 6702950"/>
              <a:gd name="connsiteY0" fmla="*/ 5804452 h 6089851"/>
              <a:gd name="connsiteX1" fmla="*/ 5025225 w 6702950"/>
              <a:gd name="connsiteY1" fmla="*/ 5812403 h 6089851"/>
              <a:gd name="connsiteX2" fmla="*/ 6702950 w 6702950"/>
              <a:gd name="connsiteY2" fmla="*/ 2902226 h 6089851"/>
              <a:gd name="connsiteX3" fmla="*/ 5014531 w 6702950"/>
              <a:gd name="connsiteY3" fmla="*/ 5207 h 6089851"/>
              <a:gd name="connsiteX4" fmla="*/ 1685677 w 6702950"/>
              <a:gd name="connsiteY4" fmla="*/ 0 h 6089851"/>
              <a:gd name="connsiteX5" fmla="*/ 0 w 6702950"/>
              <a:gd name="connsiteY5" fmla="*/ 2902226 h 6089851"/>
              <a:gd name="connsiteX6" fmla="*/ 612251 w 6702950"/>
              <a:gd name="connsiteY6" fmla="*/ 3951798 h 6089851"/>
              <a:gd name="connsiteX0" fmla="*/ 2647785 w 6702950"/>
              <a:gd name="connsiteY0" fmla="*/ 5804452 h 6089851"/>
              <a:gd name="connsiteX1" fmla="*/ 5025225 w 6702950"/>
              <a:gd name="connsiteY1" fmla="*/ 5812403 h 6089851"/>
              <a:gd name="connsiteX2" fmla="*/ 6702950 w 6702950"/>
              <a:gd name="connsiteY2" fmla="*/ 2902226 h 6089851"/>
              <a:gd name="connsiteX3" fmla="*/ 5014531 w 6702950"/>
              <a:gd name="connsiteY3" fmla="*/ 5207 h 6089851"/>
              <a:gd name="connsiteX4" fmla="*/ 1685677 w 6702950"/>
              <a:gd name="connsiteY4" fmla="*/ 0 h 6089851"/>
              <a:gd name="connsiteX5" fmla="*/ 0 w 6702950"/>
              <a:gd name="connsiteY5" fmla="*/ 2902226 h 6089851"/>
              <a:gd name="connsiteX6" fmla="*/ 612251 w 6702950"/>
              <a:gd name="connsiteY6" fmla="*/ 3951798 h 6089851"/>
              <a:gd name="connsiteX0" fmla="*/ 2647785 w 6702950"/>
              <a:gd name="connsiteY0" fmla="*/ 5804452 h 6089851"/>
              <a:gd name="connsiteX1" fmla="*/ 5025225 w 6702950"/>
              <a:gd name="connsiteY1" fmla="*/ 5812403 h 6089851"/>
              <a:gd name="connsiteX2" fmla="*/ 6702950 w 6702950"/>
              <a:gd name="connsiteY2" fmla="*/ 2902226 h 6089851"/>
              <a:gd name="connsiteX3" fmla="*/ 5041268 w 6702950"/>
              <a:gd name="connsiteY3" fmla="*/ 10554 h 6089851"/>
              <a:gd name="connsiteX4" fmla="*/ 1685677 w 6702950"/>
              <a:gd name="connsiteY4" fmla="*/ 0 h 6089851"/>
              <a:gd name="connsiteX5" fmla="*/ 0 w 6702950"/>
              <a:gd name="connsiteY5" fmla="*/ 2902226 h 6089851"/>
              <a:gd name="connsiteX6" fmla="*/ 612251 w 6702950"/>
              <a:gd name="connsiteY6" fmla="*/ 3951798 h 6089851"/>
              <a:gd name="connsiteX0" fmla="*/ 2647785 w 6702950"/>
              <a:gd name="connsiteY0" fmla="*/ 5804593 h 6089992"/>
              <a:gd name="connsiteX1" fmla="*/ 5025225 w 6702950"/>
              <a:gd name="connsiteY1" fmla="*/ 5812544 h 6089992"/>
              <a:gd name="connsiteX2" fmla="*/ 6702950 w 6702950"/>
              <a:gd name="connsiteY2" fmla="*/ 2902367 h 6089992"/>
              <a:gd name="connsiteX3" fmla="*/ 5025226 w 6702950"/>
              <a:gd name="connsiteY3" fmla="*/ 0 h 6089992"/>
              <a:gd name="connsiteX4" fmla="*/ 1685677 w 6702950"/>
              <a:gd name="connsiteY4" fmla="*/ 141 h 6089992"/>
              <a:gd name="connsiteX5" fmla="*/ 0 w 6702950"/>
              <a:gd name="connsiteY5" fmla="*/ 2902367 h 6089992"/>
              <a:gd name="connsiteX6" fmla="*/ 612251 w 6702950"/>
              <a:gd name="connsiteY6" fmla="*/ 3951939 h 6089992"/>
              <a:gd name="connsiteX0" fmla="*/ 2647785 w 6702950"/>
              <a:gd name="connsiteY0" fmla="*/ 5804593 h 6089992"/>
              <a:gd name="connsiteX1" fmla="*/ 5025225 w 6702950"/>
              <a:gd name="connsiteY1" fmla="*/ 5812544 h 6089992"/>
              <a:gd name="connsiteX2" fmla="*/ 6702950 w 6702950"/>
              <a:gd name="connsiteY2" fmla="*/ 2902367 h 6089992"/>
              <a:gd name="connsiteX3" fmla="*/ 5025226 w 6702950"/>
              <a:gd name="connsiteY3" fmla="*/ 0 h 6089992"/>
              <a:gd name="connsiteX4" fmla="*/ 1685677 w 6702950"/>
              <a:gd name="connsiteY4" fmla="*/ 141 h 6089992"/>
              <a:gd name="connsiteX5" fmla="*/ 0 w 6702950"/>
              <a:gd name="connsiteY5" fmla="*/ 2902367 h 6089992"/>
              <a:gd name="connsiteX6" fmla="*/ 612251 w 6702950"/>
              <a:gd name="connsiteY6" fmla="*/ 3951939 h 6089992"/>
              <a:gd name="connsiteX0" fmla="*/ 2647785 w 6702950"/>
              <a:gd name="connsiteY0" fmla="*/ 5804593 h 6089992"/>
              <a:gd name="connsiteX1" fmla="*/ 5025225 w 6702950"/>
              <a:gd name="connsiteY1" fmla="*/ 5812544 h 6089992"/>
              <a:gd name="connsiteX2" fmla="*/ 6702950 w 6702950"/>
              <a:gd name="connsiteY2" fmla="*/ 2902367 h 6089992"/>
              <a:gd name="connsiteX3" fmla="*/ 5025226 w 6702950"/>
              <a:gd name="connsiteY3" fmla="*/ 0 h 6089992"/>
              <a:gd name="connsiteX4" fmla="*/ 1685677 w 6702950"/>
              <a:gd name="connsiteY4" fmla="*/ 141 h 6089992"/>
              <a:gd name="connsiteX5" fmla="*/ 0 w 6702950"/>
              <a:gd name="connsiteY5" fmla="*/ 2902367 h 6089992"/>
              <a:gd name="connsiteX6" fmla="*/ 612251 w 6702950"/>
              <a:gd name="connsiteY6" fmla="*/ 3951939 h 6089992"/>
              <a:gd name="connsiteX0" fmla="*/ 2647785 w 6702950"/>
              <a:gd name="connsiteY0" fmla="*/ 5804593 h 5914078"/>
              <a:gd name="connsiteX1" fmla="*/ 5025225 w 6702950"/>
              <a:gd name="connsiteY1" fmla="*/ 5812544 h 5914078"/>
              <a:gd name="connsiteX2" fmla="*/ 6702950 w 6702950"/>
              <a:gd name="connsiteY2" fmla="*/ 2902367 h 5914078"/>
              <a:gd name="connsiteX3" fmla="*/ 5025226 w 6702950"/>
              <a:gd name="connsiteY3" fmla="*/ 0 h 5914078"/>
              <a:gd name="connsiteX4" fmla="*/ 1685677 w 6702950"/>
              <a:gd name="connsiteY4" fmla="*/ 141 h 5914078"/>
              <a:gd name="connsiteX5" fmla="*/ 0 w 6702950"/>
              <a:gd name="connsiteY5" fmla="*/ 2902367 h 5914078"/>
              <a:gd name="connsiteX6" fmla="*/ 612251 w 6702950"/>
              <a:gd name="connsiteY6" fmla="*/ 3951939 h 5914078"/>
              <a:gd name="connsiteX0" fmla="*/ 2647785 w 6702950"/>
              <a:gd name="connsiteY0" fmla="*/ 5804593 h 5812544"/>
              <a:gd name="connsiteX1" fmla="*/ 5025225 w 6702950"/>
              <a:gd name="connsiteY1" fmla="*/ 5812544 h 5812544"/>
              <a:gd name="connsiteX2" fmla="*/ 6702950 w 6702950"/>
              <a:gd name="connsiteY2" fmla="*/ 2902367 h 5812544"/>
              <a:gd name="connsiteX3" fmla="*/ 5025226 w 6702950"/>
              <a:gd name="connsiteY3" fmla="*/ 0 h 5812544"/>
              <a:gd name="connsiteX4" fmla="*/ 1685677 w 6702950"/>
              <a:gd name="connsiteY4" fmla="*/ 141 h 5812544"/>
              <a:gd name="connsiteX5" fmla="*/ 0 w 6702950"/>
              <a:gd name="connsiteY5" fmla="*/ 2902367 h 5812544"/>
              <a:gd name="connsiteX6" fmla="*/ 612251 w 6702950"/>
              <a:gd name="connsiteY6" fmla="*/ 3951939 h 5812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02950" h="5812544">
                <a:moveTo>
                  <a:pt x="2647785" y="5804593"/>
                </a:moveTo>
                <a:lnTo>
                  <a:pt x="5025225" y="5812544"/>
                </a:lnTo>
                <a:lnTo>
                  <a:pt x="6702950" y="2902367"/>
                </a:lnTo>
                <a:cubicBezTo>
                  <a:pt x="6323287" y="2273168"/>
                  <a:pt x="5342743" y="563914"/>
                  <a:pt x="5025226" y="0"/>
                </a:cubicBezTo>
                <a:lnTo>
                  <a:pt x="1685677" y="141"/>
                </a:lnTo>
                <a:lnTo>
                  <a:pt x="0" y="2902367"/>
                </a:lnTo>
                <a:cubicBezTo>
                  <a:pt x="131244" y="3122516"/>
                  <a:pt x="505431" y="3767164"/>
                  <a:pt x="612251" y="3951939"/>
                </a:cubicBezTo>
              </a:path>
            </a:pathLst>
          </a:custGeom>
          <a:noFill/>
          <a:ln w="38100">
            <a:solidFill>
              <a:schemeClr val="tx2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swald" pitchFamily="2" charset="77"/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BCCFB495-9A0A-EC4B-9FB5-FB05019A1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7146" y="6116444"/>
            <a:ext cx="1459905" cy="1459905"/>
          </a:xfrm>
          <a:custGeom>
            <a:avLst/>
            <a:gdLst>
              <a:gd name="connsiteX0" fmla="*/ 257968 w 421915"/>
              <a:gd name="connsiteY0" fmla="*/ 342901 h 421915"/>
              <a:gd name="connsiteX1" fmla="*/ 263177 w 421915"/>
              <a:gd name="connsiteY1" fmla="*/ 348313 h 421915"/>
              <a:gd name="connsiteX2" fmla="*/ 263177 w 421915"/>
              <a:gd name="connsiteY2" fmla="*/ 416143 h 421915"/>
              <a:gd name="connsiteX3" fmla="*/ 257968 w 421915"/>
              <a:gd name="connsiteY3" fmla="*/ 421915 h 421915"/>
              <a:gd name="connsiteX4" fmla="*/ 252412 w 421915"/>
              <a:gd name="connsiteY4" fmla="*/ 416143 h 421915"/>
              <a:gd name="connsiteX5" fmla="*/ 252412 w 421915"/>
              <a:gd name="connsiteY5" fmla="*/ 348313 h 421915"/>
              <a:gd name="connsiteX6" fmla="*/ 257968 w 421915"/>
              <a:gd name="connsiteY6" fmla="*/ 342901 h 421915"/>
              <a:gd name="connsiteX7" fmla="*/ 162371 w 421915"/>
              <a:gd name="connsiteY7" fmla="*/ 342901 h 421915"/>
              <a:gd name="connsiteX8" fmla="*/ 167927 w 421915"/>
              <a:gd name="connsiteY8" fmla="*/ 348313 h 421915"/>
              <a:gd name="connsiteX9" fmla="*/ 167927 w 421915"/>
              <a:gd name="connsiteY9" fmla="*/ 416143 h 421915"/>
              <a:gd name="connsiteX10" fmla="*/ 162371 w 421915"/>
              <a:gd name="connsiteY10" fmla="*/ 421915 h 421915"/>
              <a:gd name="connsiteX11" fmla="*/ 157162 w 421915"/>
              <a:gd name="connsiteY11" fmla="*/ 416143 h 421915"/>
              <a:gd name="connsiteX12" fmla="*/ 157162 w 421915"/>
              <a:gd name="connsiteY12" fmla="*/ 348313 h 421915"/>
              <a:gd name="connsiteX13" fmla="*/ 162371 w 421915"/>
              <a:gd name="connsiteY13" fmla="*/ 342901 h 421915"/>
              <a:gd name="connsiteX14" fmla="*/ 156786 w 421915"/>
              <a:gd name="connsiteY14" fmla="*/ 279401 h 421915"/>
              <a:gd name="connsiteX15" fmla="*/ 263540 w 421915"/>
              <a:gd name="connsiteY15" fmla="*/ 279401 h 421915"/>
              <a:gd name="connsiteX16" fmla="*/ 302851 w 421915"/>
              <a:gd name="connsiteY16" fmla="*/ 318828 h 421915"/>
              <a:gd name="connsiteX17" fmla="*/ 302851 w 421915"/>
              <a:gd name="connsiteY17" fmla="*/ 416127 h 421915"/>
              <a:gd name="connsiteX18" fmla="*/ 297442 w 421915"/>
              <a:gd name="connsiteY18" fmla="*/ 421915 h 421915"/>
              <a:gd name="connsiteX19" fmla="*/ 291671 w 421915"/>
              <a:gd name="connsiteY19" fmla="*/ 416127 h 421915"/>
              <a:gd name="connsiteX20" fmla="*/ 291671 w 421915"/>
              <a:gd name="connsiteY20" fmla="*/ 318828 h 421915"/>
              <a:gd name="connsiteX21" fmla="*/ 263540 w 421915"/>
              <a:gd name="connsiteY21" fmla="*/ 290253 h 421915"/>
              <a:gd name="connsiteX22" fmla="*/ 156786 w 421915"/>
              <a:gd name="connsiteY22" fmla="*/ 290253 h 421915"/>
              <a:gd name="connsiteX23" fmla="*/ 128654 w 421915"/>
              <a:gd name="connsiteY23" fmla="*/ 318828 h 421915"/>
              <a:gd name="connsiteX24" fmla="*/ 128654 w 421915"/>
              <a:gd name="connsiteY24" fmla="*/ 416127 h 421915"/>
              <a:gd name="connsiteX25" fmla="*/ 122884 w 421915"/>
              <a:gd name="connsiteY25" fmla="*/ 421915 h 421915"/>
              <a:gd name="connsiteX26" fmla="*/ 117474 w 421915"/>
              <a:gd name="connsiteY26" fmla="*/ 416127 h 421915"/>
              <a:gd name="connsiteX27" fmla="*/ 117474 w 421915"/>
              <a:gd name="connsiteY27" fmla="*/ 318828 h 421915"/>
              <a:gd name="connsiteX28" fmla="*/ 156786 w 421915"/>
              <a:gd name="connsiteY28" fmla="*/ 279401 h 421915"/>
              <a:gd name="connsiteX29" fmla="*/ 210162 w 421915"/>
              <a:gd name="connsiteY29" fmla="*/ 179529 h 421915"/>
              <a:gd name="connsiteX30" fmla="*/ 174723 w 421915"/>
              <a:gd name="connsiteY30" fmla="*/ 215106 h 421915"/>
              <a:gd name="connsiteX31" fmla="*/ 210162 w 421915"/>
              <a:gd name="connsiteY31" fmla="*/ 250320 h 421915"/>
              <a:gd name="connsiteX32" fmla="*/ 245602 w 421915"/>
              <a:gd name="connsiteY32" fmla="*/ 215106 h 421915"/>
              <a:gd name="connsiteX33" fmla="*/ 226436 w 421915"/>
              <a:gd name="connsiteY33" fmla="*/ 183522 h 421915"/>
              <a:gd name="connsiteX34" fmla="*/ 210162 w 421915"/>
              <a:gd name="connsiteY34" fmla="*/ 179529 h 421915"/>
              <a:gd name="connsiteX35" fmla="*/ 210162 w 421915"/>
              <a:gd name="connsiteY35" fmla="*/ 168275 h 421915"/>
              <a:gd name="connsiteX36" fmla="*/ 231498 w 421915"/>
              <a:gd name="connsiteY36" fmla="*/ 173357 h 421915"/>
              <a:gd name="connsiteX37" fmla="*/ 256812 w 421915"/>
              <a:gd name="connsiteY37" fmla="*/ 215106 h 421915"/>
              <a:gd name="connsiteX38" fmla="*/ 210162 w 421915"/>
              <a:gd name="connsiteY38" fmla="*/ 261574 h 421915"/>
              <a:gd name="connsiteX39" fmla="*/ 163512 w 421915"/>
              <a:gd name="connsiteY39" fmla="*/ 215106 h 421915"/>
              <a:gd name="connsiteX40" fmla="*/ 210162 w 421915"/>
              <a:gd name="connsiteY40" fmla="*/ 168275 h 421915"/>
              <a:gd name="connsiteX41" fmla="*/ 216358 w 421915"/>
              <a:gd name="connsiteY41" fmla="*/ 38520 h 421915"/>
              <a:gd name="connsiteX42" fmla="*/ 216358 w 421915"/>
              <a:gd name="connsiteY42" fmla="*/ 89640 h 421915"/>
              <a:gd name="connsiteX43" fmla="*/ 335876 w 421915"/>
              <a:gd name="connsiteY43" fmla="*/ 209161 h 421915"/>
              <a:gd name="connsiteX44" fmla="*/ 386995 w 421915"/>
              <a:gd name="connsiteY44" fmla="*/ 209161 h 421915"/>
              <a:gd name="connsiteX45" fmla="*/ 216358 w 421915"/>
              <a:gd name="connsiteY45" fmla="*/ 38520 h 421915"/>
              <a:gd name="connsiteX46" fmla="*/ 205558 w 421915"/>
              <a:gd name="connsiteY46" fmla="*/ 38520 h 421915"/>
              <a:gd name="connsiteX47" fmla="*/ 34920 w 421915"/>
              <a:gd name="connsiteY47" fmla="*/ 209161 h 421915"/>
              <a:gd name="connsiteX48" fmla="*/ 86039 w 421915"/>
              <a:gd name="connsiteY48" fmla="*/ 209161 h 421915"/>
              <a:gd name="connsiteX49" fmla="*/ 205558 w 421915"/>
              <a:gd name="connsiteY49" fmla="*/ 89640 h 421915"/>
              <a:gd name="connsiteX50" fmla="*/ 210958 w 421915"/>
              <a:gd name="connsiteY50" fmla="*/ 0 h 421915"/>
              <a:gd name="connsiteX51" fmla="*/ 216358 w 421915"/>
              <a:gd name="connsiteY51" fmla="*/ 5400 h 421915"/>
              <a:gd name="connsiteX52" fmla="*/ 216358 w 421915"/>
              <a:gd name="connsiteY52" fmla="*/ 27360 h 421915"/>
              <a:gd name="connsiteX53" fmla="*/ 398155 w 421915"/>
              <a:gd name="connsiteY53" fmla="*/ 209161 h 421915"/>
              <a:gd name="connsiteX54" fmla="*/ 416155 w 421915"/>
              <a:gd name="connsiteY54" fmla="*/ 209161 h 421915"/>
              <a:gd name="connsiteX55" fmla="*/ 421915 w 421915"/>
              <a:gd name="connsiteY55" fmla="*/ 214561 h 421915"/>
              <a:gd name="connsiteX56" fmla="*/ 416155 w 421915"/>
              <a:gd name="connsiteY56" fmla="*/ 219961 h 421915"/>
              <a:gd name="connsiteX57" fmla="*/ 398155 w 421915"/>
              <a:gd name="connsiteY57" fmla="*/ 219961 h 421915"/>
              <a:gd name="connsiteX58" fmla="*/ 331196 w 421915"/>
              <a:gd name="connsiteY58" fmla="*/ 357842 h 421915"/>
              <a:gd name="connsiteX59" fmla="*/ 323276 w 421915"/>
              <a:gd name="connsiteY59" fmla="*/ 357122 h 421915"/>
              <a:gd name="connsiteX60" fmla="*/ 323996 w 421915"/>
              <a:gd name="connsiteY60" fmla="*/ 349562 h 421915"/>
              <a:gd name="connsiteX61" fmla="*/ 386995 w 421915"/>
              <a:gd name="connsiteY61" fmla="*/ 219961 h 421915"/>
              <a:gd name="connsiteX62" fmla="*/ 335876 w 421915"/>
              <a:gd name="connsiteY62" fmla="*/ 219961 h 421915"/>
              <a:gd name="connsiteX63" fmla="*/ 320396 w 421915"/>
              <a:gd name="connsiteY63" fmla="*/ 275041 h 421915"/>
              <a:gd name="connsiteX64" fmla="*/ 315716 w 421915"/>
              <a:gd name="connsiteY64" fmla="*/ 277921 h 421915"/>
              <a:gd name="connsiteX65" fmla="*/ 312836 w 421915"/>
              <a:gd name="connsiteY65" fmla="*/ 277201 h 421915"/>
              <a:gd name="connsiteX66" fmla="*/ 310676 w 421915"/>
              <a:gd name="connsiteY66" fmla="*/ 269641 h 421915"/>
              <a:gd name="connsiteX67" fmla="*/ 325076 w 421915"/>
              <a:gd name="connsiteY67" fmla="*/ 219961 h 421915"/>
              <a:gd name="connsiteX68" fmla="*/ 287277 w 421915"/>
              <a:gd name="connsiteY68" fmla="*/ 219961 h 421915"/>
              <a:gd name="connsiteX69" fmla="*/ 281877 w 421915"/>
              <a:gd name="connsiteY69" fmla="*/ 214561 h 421915"/>
              <a:gd name="connsiteX70" fmla="*/ 287277 w 421915"/>
              <a:gd name="connsiteY70" fmla="*/ 209161 h 421915"/>
              <a:gd name="connsiteX71" fmla="*/ 325076 w 421915"/>
              <a:gd name="connsiteY71" fmla="*/ 209161 h 421915"/>
              <a:gd name="connsiteX72" fmla="*/ 216358 w 421915"/>
              <a:gd name="connsiteY72" fmla="*/ 100800 h 421915"/>
              <a:gd name="connsiteX73" fmla="*/ 216358 w 421915"/>
              <a:gd name="connsiteY73" fmla="*/ 139321 h 421915"/>
              <a:gd name="connsiteX74" fmla="*/ 210958 w 421915"/>
              <a:gd name="connsiteY74" fmla="*/ 144721 h 421915"/>
              <a:gd name="connsiteX75" fmla="*/ 205558 w 421915"/>
              <a:gd name="connsiteY75" fmla="*/ 139321 h 421915"/>
              <a:gd name="connsiteX76" fmla="*/ 205558 w 421915"/>
              <a:gd name="connsiteY76" fmla="*/ 100800 h 421915"/>
              <a:gd name="connsiteX77" fmla="*/ 96839 w 421915"/>
              <a:gd name="connsiteY77" fmla="*/ 209161 h 421915"/>
              <a:gd name="connsiteX78" fmla="*/ 134638 w 421915"/>
              <a:gd name="connsiteY78" fmla="*/ 209161 h 421915"/>
              <a:gd name="connsiteX79" fmla="*/ 140038 w 421915"/>
              <a:gd name="connsiteY79" fmla="*/ 214561 h 421915"/>
              <a:gd name="connsiteX80" fmla="*/ 134638 w 421915"/>
              <a:gd name="connsiteY80" fmla="*/ 219961 h 421915"/>
              <a:gd name="connsiteX81" fmla="*/ 97199 w 421915"/>
              <a:gd name="connsiteY81" fmla="*/ 219961 h 421915"/>
              <a:gd name="connsiteX82" fmla="*/ 111239 w 421915"/>
              <a:gd name="connsiteY82" fmla="*/ 269641 h 421915"/>
              <a:gd name="connsiteX83" fmla="*/ 109079 w 421915"/>
              <a:gd name="connsiteY83" fmla="*/ 277201 h 421915"/>
              <a:gd name="connsiteX84" fmla="*/ 101519 w 421915"/>
              <a:gd name="connsiteY84" fmla="*/ 275041 h 421915"/>
              <a:gd name="connsiteX85" fmla="*/ 86039 w 421915"/>
              <a:gd name="connsiteY85" fmla="*/ 219961 h 421915"/>
              <a:gd name="connsiteX86" fmla="*/ 34920 w 421915"/>
              <a:gd name="connsiteY86" fmla="*/ 219961 h 421915"/>
              <a:gd name="connsiteX87" fmla="*/ 98279 w 421915"/>
              <a:gd name="connsiteY87" fmla="*/ 349922 h 421915"/>
              <a:gd name="connsiteX88" fmla="*/ 98999 w 421915"/>
              <a:gd name="connsiteY88" fmla="*/ 357842 h 421915"/>
              <a:gd name="connsiteX89" fmla="*/ 95039 w 421915"/>
              <a:gd name="connsiteY89" fmla="*/ 359642 h 421915"/>
              <a:gd name="connsiteX90" fmla="*/ 91439 w 421915"/>
              <a:gd name="connsiteY90" fmla="*/ 358202 h 421915"/>
              <a:gd name="connsiteX91" fmla="*/ 23760 w 421915"/>
              <a:gd name="connsiteY91" fmla="*/ 219961 h 421915"/>
              <a:gd name="connsiteX92" fmla="*/ 5400 w 421915"/>
              <a:gd name="connsiteY92" fmla="*/ 219961 h 421915"/>
              <a:gd name="connsiteX93" fmla="*/ 0 w 421915"/>
              <a:gd name="connsiteY93" fmla="*/ 214561 h 421915"/>
              <a:gd name="connsiteX94" fmla="*/ 5400 w 421915"/>
              <a:gd name="connsiteY94" fmla="*/ 209161 h 421915"/>
              <a:gd name="connsiteX95" fmla="*/ 23760 w 421915"/>
              <a:gd name="connsiteY95" fmla="*/ 209161 h 421915"/>
              <a:gd name="connsiteX96" fmla="*/ 205558 w 421915"/>
              <a:gd name="connsiteY96" fmla="*/ 27360 h 421915"/>
              <a:gd name="connsiteX97" fmla="*/ 205558 w 421915"/>
              <a:gd name="connsiteY97" fmla="*/ 5400 h 421915"/>
              <a:gd name="connsiteX98" fmla="*/ 210958 w 421915"/>
              <a:gd name="connsiteY98" fmla="*/ 0 h 421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421915" h="421915">
                <a:moveTo>
                  <a:pt x="257968" y="342901"/>
                </a:moveTo>
                <a:cubicBezTo>
                  <a:pt x="260746" y="342901"/>
                  <a:pt x="263177" y="345427"/>
                  <a:pt x="263177" y="348313"/>
                </a:cubicBezTo>
                <a:lnTo>
                  <a:pt x="263177" y="416143"/>
                </a:lnTo>
                <a:cubicBezTo>
                  <a:pt x="263177" y="419390"/>
                  <a:pt x="260746" y="421915"/>
                  <a:pt x="257968" y="421915"/>
                </a:cubicBezTo>
                <a:cubicBezTo>
                  <a:pt x="254843" y="421915"/>
                  <a:pt x="252412" y="419390"/>
                  <a:pt x="252412" y="416143"/>
                </a:cubicBezTo>
                <a:lnTo>
                  <a:pt x="252412" y="348313"/>
                </a:lnTo>
                <a:cubicBezTo>
                  <a:pt x="252412" y="345427"/>
                  <a:pt x="254843" y="342901"/>
                  <a:pt x="257968" y="342901"/>
                </a:cubicBezTo>
                <a:close/>
                <a:moveTo>
                  <a:pt x="162371" y="342901"/>
                </a:moveTo>
                <a:cubicBezTo>
                  <a:pt x="165149" y="342901"/>
                  <a:pt x="167927" y="345427"/>
                  <a:pt x="167927" y="348313"/>
                </a:cubicBezTo>
                <a:lnTo>
                  <a:pt x="167927" y="416143"/>
                </a:lnTo>
                <a:cubicBezTo>
                  <a:pt x="167927" y="419390"/>
                  <a:pt x="165149" y="421915"/>
                  <a:pt x="162371" y="421915"/>
                </a:cubicBezTo>
                <a:cubicBezTo>
                  <a:pt x="159593" y="421915"/>
                  <a:pt x="157162" y="419390"/>
                  <a:pt x="157162" y="416143"/>
                </a:cubicBezTo>
                <a:lnTo>
                  <a:pt x="157162" y="348313"/>
                </a:lnTo>
                <a:cubicBezTo>
                  <a:pt x="157162" y="345427"/>
                  <a:pt x="159593" y="342901"/>
                  <a:pt x="162371" y="342901"/>
                </a:cubicBezTo>
                <a:close/>
                <a:moveTo>
                  <a:pt x="156786" y="279401"/>
                </a:moveTo>
                <a:lnTo>
                  <a:pt x="263540" y="279401"/>
                </a:lnTo>
                <a:cubicBezTo>
                  <a:pt x="285179" y="279401"/>
                  <a:pt x="302851" y="296763"/>
                  <a:pt x="302851" y="318828"/>
                </a:cubicBezTo>
                <a:lnTo>
                  <a:pt x="302851" y="416127"/>
                </a:lnTo>
                <a:cubicBezTo>
                  <a:pt x="302851" y="419383"/>
                  <a:pt x="300327" y="421915"/>
                  <a:pt x="297442" y="421915"/>
                </a:cubicBezTo>
                <a:cubicBezTo>
                  <a:pt x="294196" y="421915"/>
                  <a:pt x="291671" y="419383"/>
                  <a:pt x="291671" y="416127"/>
                </a:cubicBezTo>
                <a:lnTo>
                  <a:pt x="291671" y="318828"/>
                </a:lnTo>
                <a:cubicBezTo>
                  <a:pt x="291671" y="302912"/>
                  <a:pt x="279048" y="290253"/>
                  <a:pt x="263540" y="290253"/>
                </a:cubicBezTo>
                <a:lnTo>
                  <a:pt x="156786" y="290253"/>
                </a:lnTo>
                <a:cubicBezTo>
                  <a:pt x="141277" y="290253"/>
                  <a:pt x="128654" y="302912"/>
                  <a:pt x="128654" y="318828"/>
                </a:cubicBezTo>
                <a:lnTo>
                  <a:pt x="128654" y="416127"/>
                </a:lnTo>
                <a:cubicBezTo>
                  <a:pt x="128654" y="419383"/>
                  <a:pt x="126130" y="421915"/>
                  <a:pt x="122884" y="421915"/>
                </a:cubicBezTo>
                <a:cubicBezTo>
                  <a:pt x="119999" y="421915"/>
                  <a:pt x="117474" y="419383"/>
                  <a:pt x="117474" y="416127"/>
                </a:cubicBezTo>
                <a:lnTo>
                  <a:pt x="117474" y="318828"/>
                </a:lnTo>
                <a:cubicBezTo>
                  <a:pt x="117474" y="296763"/>
                  <a:pt x="135146" y="279401"/>
                  <a:pt x="156786" y="279401"/>
                </a:cubicBezTo>
                <a:close/>
                <a:moveTo>
                  <a:pt x="210162" y="179529"/>
                </a:moveTo>
                <a:cubicBezTo>
                  <a:pt x="190634" y="179529"/>
                  <a:pt x="174723" y="195502"/>
                  <a:pt x="174723" y="215106"/>
                </a:cubicBezTo>
                <a:cubicBezTo>
                  <a:pt x="174723" y="234346"/>
                  <a:pt x="190634" y="250320"/>
                  <a:pt x="210162" y="250320"/>
                </a:cubicBezTo>
                <a:cubicBezTo>
                  <a:pt x="229690" y="250320"/>
                  <a:pt x="245602" y="234346"/>
                  <a:pt x="245602" y="215106"/>
                </a:cubicBezTo>
                <a:cubicBezTo>
                  <a:pt x="245602" y="201674"/>
                  <a:pt x="238369" y="189331"/>
                  <a:pt x="226436" y="183522"/>
                </a:cubicBezTo>
                <a:cubicBezTo>
                  <a:pt x="221373" y="180981"/>
                  <a:pt x="215948" y="179529"/>
                  <a:pt x="210162" y="179529"/>
                </a:cubicBezTo>
                <a:close/>
                <a:moveTo>
                  <a:pt x="210162" y="168275"/>
                </a:moveTo>
                <a:cubicBezTo>
                  <a:pt x="217756" y="168275"/>
                  <a:pt x="224989" y="170090"/>
                  <a:pt x="231498" y="173357"/>
                </a:cubicBezTo>
                <a:cubicBezTo>
                  <a:pt x="247048" y="181707"/>
                  <a:pt x="256812" y="197680"/>
                  <a:pt x="256812" y="215106"/>
                </a:cubicBezTo>
                <a:cubicBezTo>
                  <a:pt x="256812" y="240518"/>
                  <a:pt x="235838" y="261574"/>
                  <a:pt x="210162" y="261574"/>
                </a:cubicBezTo>
                <a:cubicBezTo>
                  <a:pt x="184487" y="261574"/>
                  <a:pt x="163512" y="240518"/>
                  <a:pt x="163512" y="215106"/>
                </a:cubicBezTo>
                <a:cubicBezTo>
                  <a:pt x="163512" y="189331"/>
                  <a:pt x="184487" y="168275"/>
                  <a:pt x="210162" y="168275"/>
                </a:cubicBezTo>
                <a:close/>
                <a:moveTo>
                  <a:pt x="216358" y="38520"/>
                </a:moveTo>
                <a:lnTo>
                  <a:pt x="216358" y="89640"/>
                </a:lnTo>
                <a:cubicBezTo>
                  <a:pt x="281157" y="92520"/>
                  <a:pt x="332996" y="144721"/>
                  <a:pt x="335876" y="209161"/>
                </a:cubicBezTo>
                <a:lnTo>
                  <a:pt x="386995" y="209161"/>
                </a:lnTo>
                <a:cubicBezTo>
                  <a:pt x="384476" y="116280"/>
                  <a:pt x="309236" y="41040"/>
                  <a:pt x="216358" y="38520"/>
                </a:cubicBezTo>
                <a:close/>
                <a:moveTo>
                  <a:pt x="205558" y="38520"/>
                </a:moveTo>
                <a:cubicBezTo>
                  <a:pt x="112319" y="41040"/>
                  <a:pt x="37439" y="116280"/>
                  <a:pt x="34920" y="209161"/>
                </a:cubicBezTo>
                <a:lnTo>
                  <a:pt x="86039" y="209161"/>
                </a:lnTo>
                <a:cubicBezTo>
                  <a:pt x="88919" y="144721"/>
                  <a:pt x="140758" y="92520"/>
                  <a:pt x="205558" y="89640"/>
                </a:cubicBezTo>
                <a:close/>
                <a:moveTo>
                  <a:pt x="210958" y="0"/>
                </a:moveTo>
                <a:cubicBezTo>
                  <a:pt x="213838" y="0"/>
                  <a:pt x="216358" y="2520"/>
                  <a:pt x="216358" y="5400"/>
                </a:cubicBezTo>
                <a:lnTo>
                  <a:pt x="216358" y="27360"/>
                </a:lnTo>
                <a:cubicBezTo>
                  <a:pt x="315716" y="30240"/>
                  <a:pt x="395275" y="110520"/>
                  <a:pt x="398155" y="209161"/>
                </a:cubicBezTo>
                <a:lnTo>
                  <a:pt x="416155" y="209161"/>
                </a:lnTo>
                <a:cubicBezTo>
                  <a:pt x="419395" y="209161"/>
                  <a:pt x="421915" y="212041"/>
                  <a:pt x="421915" y="214561"/>
                </a:cubicBezTo>
                <a:cubicBezTo>
                  <a:pt x="421915" y="217441"/>
                  <a:pt x="419395" y="219961"/>
                  <a:pt x="416155" y="219961"/>
                </a:cubicBezTo>
                <a:lnTo>
                  <a:pt x="398155" y="219961"/>
                </a:lnTo>
                <a:cubicBezTo>
                  <a:pt x="396715" y="273241"/>
                  <a:pt x="372236" y="323642"/>
                  <a:pt x="331196" y="357842"/>
                </a:cubicBezTo>
                <a:cubicBezTo>
                  <a:pt x="328676" y="360002"/>
                  <a:pt x="325076" y="359642"/>
                  <a:pt x="323276" y="357122"/>
                </a:cubicBezTo>
                <a:cubicBezTo>
                  <a:pt x="321476" y="354962"/>
                  <a:pt x="321836" y="351722"/>
                  <a:pt x="323996" y="349562"/>
                </a:cubicBezTo>
                <a:cubicBezTo>
                  <a:pt x="362516" y="317162"/>
                  <a:pt x="385556" y="270361"/>
                  <a:pt x="386995" y="219961"/>
                </a:cubicBezTo>
                <a:lnTo>
                  <a:pt x="335876" y="219961"/>
                </a:lnTo>
                <a:cubicBezTo>
                  <a:pt x="335156" y="239041"/>
                  <a:pt x="329756" y="258121"/>
                  <a:pt x="320396" y="275041"/>
                </a:cubicBezTo>
                <a:cubicBezTo>
                  <a:pt x="319316" y="276841"/>
                  <a:pt x="317516" y="277921"/>
                  <a:pt x="315716" y="277921"/>
                </a:cubicBezTo>
                <a:cubicBezTo>
                  <a:pt x="314636" y="277921"/>
                  <a:pt x="313916" y="277561"/>
                  <a:pt x="312836" y="277201"/>
                </a:cubicBezTo>
                <a:cubicBezTo>
                  <a:pt x="310316" y="275401"/>
                  <a:pt x="309236" y="272161"/>
                  <a:pt x="310676" y="269641"/>
                </a:cubicBezTo>
                <a:cubicBezTo>
                  <a:pt x="319316" y="254521"/>
                  <a:pt x="323996" y="237601"/>
                  <a:pt x="325076" y="219961"/>
                </a:cubicBezTo>
                <a:lnTo>
                  <a:pt x="287277" y="219961"/>
                </a:lnTo>
                <a:cubicBezTo>
                  <a:pt x="284397" y="219961"/>
                  <a:pt x="281877" y="217441"/>
                  <a:pt x="281877" y="214561"/>
                </a:cubicBezTo>
                <a:cubicBezTo>
                  <a:pt x="281877" y="212041"/>
                  <a:pt x="284397" y="209161"/>
                  <a:pt x="287277" y="209161"/>
                </a:cubicBezTo>
                <a:lnTo>
                  <a:pt x="325076" y="209161"/>
                </a:lnTo>
                <a:cubicBezTo>
                  <a:pt x="322556" y="150481"/>
                  <a:pt x="275037" y="103680"/>
                  <a:pt x="216358" y="100800"/>
                </a:cubicBezTo>
                <a:lnTo>
                  <a:pt x="216358" y="139321"/>
                </a:lnTo>
                <a:cubicBezTo>
                  <a:pt x="216358" y="142201"/>
                  <a:pt x="213838" y="144721"/>
                  <a:pt x="210958" y="144721"/>
                </a:cubicBezTo>
                <a:cubicBezTo>
                  <a:pt x="207718" y="144721"/>
                  <a:pt x="205558" y="142201"/>
                  <a:pt x="205558" y="139321"/>
                </a:cubicBezTo>
                <a:lnTo>
                  <a:pt x="205558" y="100800"/>
                </a:lnTo>
                <a:cubicBezTo>
                  <a:pt x="146878" y="103680"/>
                  <a:pt x="99719" y="150481"/>
                  <a:pt x="96839" y="209161"/>
                </a:cubicBezTo>
                <a:lnTo>
                  <a:pt x="134638" y="209161"/>
                </a:lnTo>
                <a:cubicBezTo>
                  <a:pt x="137518" y="209161"/>
                  <a:pt x="140038" y="212041"/>
                  <a:pt x="140038" y="214561"/>
                </a:cubicBezTo>
                <a:cubicBezTo>
                  <a:pt x="140038" y="217441"/>
                  <a:pt x="137518" y="219961"/>
                  <a:pt x="134638" y="219961"/>
                </a:cubicBezTo>
                <a:lnTo>
                  <a:pt x="97199" y="219961"/>
                </a:lnTo>
                <a:cubicBezTo>
                  <a:pt x="97919" y="237241"/>
                  <a:pt x="102599" y="254521"/>
                  <a:pt x="111239" y="269641"/>
                </a:cubicBezTo>
                <a:cubicBezTo>
                  <a:pt x="112679" y="272161"/>
                  <a:pt x="111599" y="275401"/>
                  <a:pt x="109079" y="277201"/>
                </a:cubicBezTo>
                <a:cubicBezTo>
                  <a:pt x="106199" y="278641"/>
                  <a:pt x="102959" y="277561"/>
                  <a:pt x="101519" y="275041"/>
                </a:cubicBezTo>
                <a:cubicBezTo>
                  <a:pt x="92159" y="258121"/>
                  <a:pt x="87119" y="239041"/>
                  <a:pt x="86039" y="219961"/>
                </a:cubicBezTo>
                <a:lnTo>
                  <a:pt x="34920" y="219961"/>
                </a:lnTo>
                <a:cubicBezTo>
                  <a:pt x="36360" y="270361"/>
                  <a:pt x="59399" y="317522"/>
                  <a:pt x="98279" y="349922"/>
                </a:cubicBezTo>
                <a:cubicBezTo>
                  <a:pt x="100799" y="352082"/>
                  <a:pt x="101159" y="355322"/>
                  <a:pt x="98999" y="357842"/>
                </a:cubicBezTo>
                <a:cubicBezTo>
                  <a:pt x="97919" y="358922"/>
                  <a:pt x="96479" y="359642"/>
                  <a:pt x="95039" y="359642"/>
                </a:cubicBezTo>
                <a:cubicBezTo>
                  <a:pt x="93599" y="359642"/>
                  <a:pt x="92159" y="359282"/>
                  <a:pt x="91439" y="358202"/>
                </a:cubicBezTo>
                <a:cubicBezTo>
                  <a:pt x="49679" y="323642"/>
                  <a:pt x="25200" y="273601"/>
                  <a:pt x="23760" y="219961"/>
                </a:cubicBezTo>
                <a:lnTo>
                  <a:pt x="5400" y="219961"/>
                </a:lnTo>
                <a:cubicBezTo>
                  <a:pt x="2520" y="219961"/>
                  <a:pt x="0" y="217441"/>
                  <a:pt x="0" y="214561"/>
                </a:cubicBezTo>
                <a:cubicBezTo>
                  <a:pt x="0" y="212041"/>
                  <a:pt x="2520" y="209161"/>
                  <a:pt x="5400" y="209161"/>
                </a:cubicBezTo>
                <a:lnTo>
                  <a:pt x="23760" y="209161"/>
                </a:lnTo>
                <a:cubicBezTo>
                  <a:pt x="26640" y="110520"/>
                  <a:pt x="106559" y="30240"/>
                  <a:pt x="205558" y="27360"/>
                </a:cubicBezTo>
                <a:lnTo>
                  <a:pt x="205558" y="5400"/>
                </a:lnTo>
                <a:cubicBezTo>
                  <a:pt x="205558" y="2520"/>
                  <a:pt x="207718" y="0"/>
                  <a:pt x="21095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425D8E3A-34B3-0B42-97A7-14A3CA3C7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8936" y="6154891"/>
            <a:ext cx="1377511" cy="1377514"/>
          </a:xfrm>
          <a:custGeom>
            <a:avLst/>
            <a:gdLst>
              <a:gd name="connsiteX0" fmla="*/ 240716 w 398103"/>
              <a:gd name="connsiteY0" fmla="*/ 293688 h 398104"/>
              <a:gd name="connsiteX1" fmla="*/ 346299 w 398103"/>
              <a:gd name="connsiteY1" fmla="*/ 293688 h 398104"/>
              <a:gd name="connsiteX2" fmla="*/ 352065 w 398103"/>
              <a:gd name="connsiteY2" fmla="*/ 299065 h 398104"/>
              <a:gd name="connsiteX3" fmla="*/ 346299 w 398103"/>
              <a:gd name="connsiteY3" fmla="*/ 304442 h 398104"/>
              <a:gd name="connsiteX4" fmla="*/ 240716 w 398103"/>
              <a:gd name="connsiteY4" fmla="*/ 304442 h 398104"/>
              <a:gd name="connsiteX5" fmla="*/ 234950 w 398103"/>
              <a:gd name="connsiteY5" fmla="*/ 299065 h 398104"/>
              <a:gd name="connsiteX6" fmla="*/ 240716 w 398103"/>
              <a:gd name="connsiteY6" fmla="*/ 293688 h 398104"/>
              <a:gd name="connsiteX7" fmla="*/ 181878 w 398103"/>
              <a:gd name="connsiteY7" fmla="*/ 293688 h 398104"/>
              <a:gd name="connsiteX8" fmla="*/ 216230 w 398103"/>
              <a:gd name="connsiteY8" fmla="*/ 293688 h 398104"/>
              <a:gd name="connsiteX9" fmla="*/ 221896 w 398103"/>
              <a:gd name="connsiteY9" fmla="*/ 299065 h 398104"/>
              <a:gd name="connsiteX10" fmla="*/ 216230 w 398103"/>
              <a:gd name="connsiteY10" fmla="*/ 304442 h 398104"/>
              <a:gd name="connsiteX11" fmla="*/ 181878 w 398103"/>
              <a:gd name="connsiteY11" fmla="*/ 304442 h 398104"/>
              <a:gd name="connsiteX12" fmla="*/ 176212 w 398103"/>
              <a:gd name="connsiteY12" fmla="*/ 299065 h 398104"/>
              <a:gd name="connsiteX13" fmla="*/ 181878 w 398103"/>
              <a:gd name="connsiteY13" fmla="*/ 293688 h 398104"/>
              <a:gd name="connsiteX14" fmla="*/ 264167 w 398103"/>
              <a:gd name="connsiteY14" fmla="*/ 269876 h 398104"/>
              <a:gd name="connsiteX15" fmla="*/ 346302 w 398103"/>
              <a:gd name="connsiteY15" fmla="*/ 269876 h 398104"/>
              <a:gd name="connsiteX16" fmla="*/ 352066 w 398103"/>
              <a:gd name="connsiteY16" fmla="*/ 275433 h 398104"/>
              <a:gd name="connsiteX17" fmla="*/ 346302 w 398103"/>
              <a:gd name="connsiteY17" fmla="*/ 280642 h 398104"/>
              <a:gd name="connsiteX18" fmla="*/ 264167 w 398103"/>
              <a:gd name="connsiteY18" fmla="*/ 280642 h 398104"/>
              <a:gd name="connsiteX19" fmla="*/ 258763 w 398103"/>
              <a:gd name="connsiteY19" fmla="*/ 275433 h 398104"/>
              <a:gd name="connsiteX20" fmla="*/ 264167 w 398103"/>
              <a:gd name="connsiteY20" fmla="*/ 269876 h 398104"/>
              <a:gd name="connsiteX21" fmla="*/ 216558 w 398103"/>
              <a:gd name="connsiteY21" fmla="*/ 246063 h 398104"/>
              <a:gd name="connsiteX22" fmla="*/ 346282 w 398103"/>
              <a:gd name="connsiteY22" fmla="*/ 246063 h 398104"/>
              <a:gd name="connsiteX23" fmla="*/ 352064 w 398103"/>
              <a:gd name="connsiteY23" fmla="*/ 251272 h 398104"/>
              <a:gd name="connsiteX24" fmla="*/ 346282 w 398103"/>
              <a:gd name="connsiteY24" fmla="*/ 256828 h 398104"/>
              <a:gd name="connsiteX25" fmla="*/ 216558 w 398103"/>
              <a:gd name="connsiteY25" fmla="*/ 256828 h 398104"/>
              <a:gd name="connsiteX26" fmla="*/ 211137 w 398103"/>
              <a:gd name="connsiteY26" fmla="*/ 251272 h 398104"/>
              <a:gd name="connsiteX27" fmla="*/ 216558 w 398103"/>
              <a:gd name="connsiteY27" fmla="*/ 246063 h 398104"/>
              <a:gd name="connsiteX28" fmla="*/ 181978 w 398103"/>
              <a:gd name="connsiteY28" fmla="*/ 222251 h 398104"/>
              <a:gd name="connsiteX29" fmla="*/ 346299 w 398103"/>
              <a:gd name="connsiteY29" fmla="*/ 222251 h 398104"/>
              <a:gd name="connsiteX30" fmla="*/ 352065 w 398103"/>
              <a:gd name="connsiteY30" fmla="*/ 227460 h 398104"/>
              <a:gd name="connsiteX31" fmla="*/ 346299 w 398103"/>
              <a:gd name="connsiteY31" fmla="*/ 233017 h 398104"/>
              <a:gd name="connsiteX32" fmla="*/ 181978 w 398103"/>
              <a:gd name="connsiteY32" fmla="*/ 233017 h 398104"/>
              <a:gd name="connsiteX33" fmla="*/ 176212 w 398103"/>
              <a:gd name="connsiteY33" fmla="*/ 227460 h 398104"/>
              <a:gd name="connsiteX34" fmla="*/ 181978 w 398103"/>
              <a:gd name="connsiteY34" fmla="*/ 222251 h 398104"/>
              <a:gd name="connsiteX35" fmla="*/ 266840 w 398103"/>
              <a:gd name="connsiteY35" fmla="*/ 187457 h 398104"/>
              <a:gd name="connsiteX36" fmla="*/ 266616 w 398103"/>
              <a:gd name="connsiteY36" fmla="*/ 187749 h 398104"/>
              <a:gd name="connsiteX37" fmla="*/ 254074 w 398103"/>
              <a:gd name="connsiteY37" fmla="*/ 204082 h 398104"/>
              <a:gd name="connsiteX38" fmla="*/ 233755 w 398103"/>
              <a:gd name="connsiteY38" fmla="*/ 210463 h 398104"/>
              <a:gd name="connsiteX39" fmla="*/ 140253 w 398103"/>
              <a:gd name="connsiteY39" fmla="*/ 210463 h 398104"/>
              <a:gd name="connsiteX40" fmla="*/ 140253 w 398103"/>
              <a:gd name="connsiteY40" fmla="*/ 212260 h 398104"/>
              <a:gd name="connsiteX41" fmla="*/ 140253 w 398103"/>
              <a:gd name="connsiteY41" fmla="*/ 303564 h 398104"/>
              <a:gd name="connsiteX42" fmla="*/ 164707 w 398103"/>
              <a:gd name="connsiteY42" fmla="*/ 328727 h 398104"/>
              <a:gd name="connsiteX43" fmla="*/ 271875 w 398103"/>
              <a:gd name="connsiteY43" fmla="*/ 328727 h 398104"/>
              <a:gd name="connsiteX44" fmla="*/ 289137 w 398103"/>
              <a:gd name="connsiteY44" fmla="*/ 335557 h 398104"/>
              <a:gd name="connsiteX45" fmla="*/ 340203 w 398103"/>
              <a:gd name="connsiteY45" fmla="*/ 383366 h 398104"/>
              <a:gd name="connsiteX46" fmla="*/ 340203 w 398103"/>
              <a:gd name="connsiteY46" fmla="*/ 339151 h 398104"/>
              <a:gd name="connsiteX47" fmla="*/ 350632 w 398103"/>
              <a:gd name="connsiteY47" fmla="*/ 328727 h 398104"/>
              <a:gd name="connsiteX48" fmla="*/ 362500 w 398103"/>
              <a:gd name="connsiteY48" fmla="*/ 328727 h 398104"/>
              <a:gd name="connsiteX49" fmla="*/ 386954 w 398103"/>
              <a:gd name="connsiteY49" fmla="*/ 303564 h 398104"/>
              <a:gd name="connsiteX50" fmla="*/ 386954 w 398103"/>
              <a:gd name="connsiteY50" fmla="*/ 212260 h 398104"/>
              <a:gd name="connsiteX51" fmla="*/ 362500 w 398103"/>
              <a:gd name="connsiteY51" fmla="*/ 187457 h 398104"/>
              <a:gd name="connsiteX52" fmla="*/ 269066 w 398103"/>
              <a:gd name="connsiteY52" fmla="*/ 187457 h 398104"/>
              <a:gd name="connsiteX53" fmla="*/ 53048 w 398103"/>
              <a:gd name="connsiteY53" fmla="*/ 165101 h 398104"/>
              <a:gd name="connsiteX54" fmla="*/ 159318 w 398103"/>
              <a:gd name="connsiteY54" fmla="*/ 165101 h 398104"/>
              <a:gd name="connsiteX55" fmla="*/ 164740 w 398103"/>
              <a:gd name="connsiteY55" fmla="*/ 170479 h 398104"/>
              <a:gd name="connsiteX56" fmla="*/ 159318 w 398103"/>
              <a:gd name="connsiteY56" fmla="*/ 175856 h 398104"/>
              <a:gd name="connsiteX57" fmla="*/ 53048 w 398103"/>
              <a:gd name="connsiteY57" fmla="*/ 175856 h 398104"/>
              <a:gd name="connsiteX58" fmla="*/ 47626 w 398103"/>
              <a:gd name="connsiteY58" fmla="*/ 170479 h 398104"/>
              <a:gd name="connsiteX59" fmla="*/ 53048 w 398103"/>
              <a:gd name="connsiteY59" fmla="*/ 165101 h 398104"/>
              <a:gd name="connsiteX60" fmla="*/ 52998 w 398103"/>
              <a:gd name="connsiteY60" fmla="*/ 141288 h 398104"/>
              <a:gd name="connsiteX61" fmla="*/ 181594 w 398103"/>
              <a:gd name="connsiteY61" fmla="*/ 141288 h 398104"/>
              <a:gd name="connsiteX62" fmla="*/ 186967 w 398103"/>
              <a:gd name="connsiteY62" fmla="*/ 146844 h 398104"/>
              <a:gd name="connsiteX63" fmla="*/ 181594 w 398103"/>
              <a:gd name="connsiteY63" fmla="*/ 152053 h 398104"/>
              <a:gd name="connsiteX64" fmla="*/ 52998 w 398103"/>
              <a:gd name="connsiteY64" fmla="*/ 152053 h 398104"/>
              <a:gd name="connsiteX65" fmla="*/ 47625 w 398103"/>
              <a:gd name="connsiteY65" fmla="*/ 146844 h 398104"/>
              <a:gd name="connsiteX66" fmla="*/ 52998 w 398103"/>
              <a:gd name="connsiteY66" fmla="*/ 141288 h 398104"/>
              <a:gd name="connsiteX67" fmla="*/ 53008 w 398103"/>
              <a:gd name="connsiteY67" fmla="*/ 117476 h 398104"/>
              <a:gd name="connsiteX68" fmla="*/ 146659 w 398103"/>
              <a:gd name="connsiteY68" fmla="*/ 117476 h 398104"/>
              <a:gd name="connsiteX69" fmla="*/ 152041 w 398103"/>
              <a:gd name="connsiteY69" fmla="*/ 122854 h 398104"/>
              <a:gd name="connsiteX70" fmla="*/ 146659 w 398103"/>
              <a:gd name="connsiteY70" fmla="*/ 128231 h 398104"/>
              <a:gd name="connsiteX71" fmla="*/ 53008 w 398103"/>
              <a:gd name="connsiteY71" fmla="*/ 128231 h 398104"/>
              <a:gd name="connsiteX72" fmla="*/ 47625 w 398103"/>
              <a:gd name="connsiteY72" fmla="*/ 122854 h 398104"/>
              <a:gd name="connsiteX73" fmla="*/ 53008 w 398103"/>
              <a:gd name="connsiteY73" fmla="*/ 117476 h 398104"/>
              <a:gd name="connsiteX74" fmla="*/ 53042 w 398103"/>
              <a:gd name="connsiteY74" fmla="*/ 93663 h 398104"/>
              <a:gd name="connsiteX75" fmla="*/ 217699 w 398103"/>
              <a:gd name="connsiteY75" fmla="*/ 93663 h 398104"/>
              <a:gd name="connsiteX76" fmla="*/ 223476 w 398103"/>
              <a:gd name="connsiteY76" fmla="*/ 98872 h 398104"/>
              <a:gd name="connsiteX77" fmla="*/ 217699 w 398103"/>
              <a:gd name="connsiteY77" fmla="*/ 104428 h 398104"/>
              <a:gd name="connsiteX78" fmla="*/ 53042 w 398103"/>
              <a:gd name="connsiteY78" fmla="*/ 104428 h 398104"/>
              <a:gd name="connsiteX79" fmla="*/ 47625 w 398103"/>
              <a:gd name="connsiteY79" fmla="*/ 98872 h 398104"/>
              <a:gd name="connsiteX80" fmla="*/ 53042 w 398103"/>
              <a:gd name="connsiteY80" fmla="*/ 93663 h 398104"/>
              <a:gd name="connsiteX81" fmla="*/ 35603 w 398103"/>
              <a:gd name="connsiteY81" fmla="*/ 58409 h 398104"/>
              <a:gd name="connsiteX82" fmla="*/ 11149 w 398103"/>
              <a:gd name="connsiteY82" fmla="*/ 83572 h 398104"/>
              <a:gd name="connsiteX83" fmla="*/ 11149 w 398103"/>
              <a:gd name="connsiteY83" fmla="*/ 174876 h 398104"/>
              <a:gd name="connsiteX84" fmla="*/ 35603 w 398103"/>
              <a:gd name="connsiteY84" fmla="*/ 200038 h 398104"/>
              <a:gd name="connsiteX85" fmla="*/ 47470 w 398103"/>
              <a:gd name="connsiteY85" fmla="*/ 200038 h 398104"/>
              <a:gd name="connsiteX86" fmla="*/ 58259 w 398103"/>
              <a:gd name="connsiteY86" fmla="*/ 210103 h 398104"/>
              <a:gd name="connsiteX87" fmla="*/ 58259 w 398103"/>
              <a:gd name="connsiteY87" fmla="*/ 254318 h 398104"/>
              <a:gd name="connsiteX88" fmla="*/ 109326 w 398103"/>
              <a:gd name="connsiteY88" fmla="*/ 206509 h 398104"/>
              <a:gd name="connsiteX89" fmla="*/ 126228 w 398103"/>
              <a:gd name="connsiteY89" fmla="*/ 200038 h 398104"/>
              <a:gd name="connsiteX90" fmla="*/ 163579 w 398103"/>
              <a:gd name="connsiteY90" fmla="*/ 200038 h 398104"/>
              <a:gd name="connsiteX91" fmla="*/ 233755 w 398103"/>
              <a:gd name="connsiteY91" fmla="*/ 200038 h 398104"/>
              <a:gd name="connsiteX92" fmla="*/ 250972 w 398103"/>
              <a:gd name="connsiteY92" fmla="*/ 192580 h 398104"/>
              <a:gd name="connsiteX93" fmla="*/ 252246 w 398103"/>
              <a:gd name="connsiteY93" fmla="*/ 189463 h 398104"/>
              <a:gd name="connsiteX94" fmla="*/ 258209 w 398103"/>
              <a:gd name="connsiteY94" fmla="*/ 174876 h 398104"/>
              <a:gd name="connsiteX95" fmla="*/ 258209 w 398103"/>
              <a:gd name="connsiteY95" fmla="*/ 83572 h 398104"/>
              <a:gd name="connsiteX96" fmla="*/ 233755 w 398103"/>
              <a:gd name="connsiteY96" fmla="*/ 58409 h 398104"/>
              <a:gd name="connsiteX97" fmla="*/ 35603 w 398103"/>
              <a:gd name="connsiteY97" fmla="*/ 47625 h 398104"/>
              <a:gd name="connsiteX98" fmla="*/ 233755 w 398103"/>
              <a:gd name="connsiteY98" fmla="*/ 47625 h 398104"/>
              <a:gd name="connsiteX99" fmla="*/ 269358 w 398103"/>
              <a:gd name="connsiteY99" fmla="*/ 83572 h 398104"/>
              <a:gd name="connsiteX100" fmla="*/ 269358 w 398103"/>
              <a:gd name="connsiteY100" fmla="*/ 174876 h 398104"/>
              <a:gd name="connsiteX101" fmla="*/ 268998 w 398103"/>
              <a:gd name="connsiteY101" fmla="*/ 176314 h 398104"/>
              <a:gd name="connsiteX102" fmla="*/ 362500 w 398103"/>
              <a:gd name="connsiteY102" fmla="*/ 176314 h 398104"/>
              <a:gd name="connsiteX103" fmla="*/ 398103 w 398103"/>
              <a:gd name="connsiteY103" fmla="*/ 212260 h 398104"/>
              <a:gd name="connsiteX104" fmla="*/ 398103 w 398103"/>
              <a:gd name="connsiteY104" fmla="*/ 303564 h 398104"/>
              <a:gd name="connsiteX105" fmla="*/ 362500 w 398103"/>
              <a:gd name="connsiteY105" fmla="*/ 339511 h 398104"/>
              <a:gd name="connsiteX106" fmla="*/ 351352 w 398103"/>
              <a:gd name="connsiteY106" fmla="*/ 339511 h 398104"/>
              <a:gd name="connsiteX107" fmla="*/ 351352 w 398103"/>
              <a:gd name="connsiteY107" fmla="*/ 389836 h 398104"/>
              <a:gd name="connsiteX108" fmla="*/ 346677 w 398103"/>
              <a:gd name="connsiteY108" fmla="*/ 397385 h 398104"/>
              <a:gd name="connsiteX109" fmla="*/ 343080 w 398103"/>
              <a:gd name="connsiteY109" fmla="*/ 398104 h 398104"/>
              <a:gd name="connsiteX110" fmla="*/ 338046 w 398103"/>
              <a:gd name="connsiteY110" fmla="*/ 396666 h 398104"/>
              <a:gd name="connsiteX111" fmla="*/ 337686 w 398103"/>
              <a:gd name="connsiteY111" fmla="*/ 395947 h 398104"/>
              <a:gd name="connsiteX112" fmla="*/ 281225 w 398103"/>
              <a:gd name="connsiteY112" fmla="*/ 343106 h 398104"/>
              <a:gd name="connsiteX113" fmla="*/ 271875 w 398103"/>
              <a:gd name="connsiteY113" fmla="*/ 339511 h 398104"/>
              <a:gd name="connsiteX114" fmla="*/ 164707 w 398103"/>
              <a:gd name="connsiteY114" fmla="*/ 339511 h 398104"/>
              <a:gd name="connsiteX115" fmla="*/ 129105 w 398103"/>
              <a:gd name="connsiteY115" fmla="*/ 303564 h 398104"/>
              <a:gd name="connsiteX116" fmla="*/ 129105 w 398103"/>
              <a:gd name="connsiteY116" fmla="*/ 212260 h 398104"/>
              <a:gd name="connsiteX117" fmla="*/ 129464 w 398103"/>
              <a:gd name="connsiteY117" fmla="*/ 210463 h 398104"/>
              <a:gd name="connsiteX118" fmla="*/ 126228 w 398103"/>
              <a:gd name="connsiteY118" fmla="*/ 210463 h 398104"/>
              <a:gd name="connsiteX119" fmla="*/ 116878 w 398103"/>
              <a:gd name="connsiteY119" fmla="*/ 214417 h 398104"/>
              <a:gd name="connsiteX120" fmla="*/ 60057 w 398103"/>
              <a:gd name="connsiteY120" fmla="*/ 267618 h 398104"/>
              <a:gd name="connsiteX121" fmla="*/ 55023 w 398103"/>
              <a:gd name="connsiteY121" fmla="*/ 269056 h 398104"/>
              <a:gd name="connsiteX122" fmla="*/ 51786 w 398103"/>
              <a:gd name="connsiteY122" fmla="*/ 268337 h 398104"/>
              <a:gd name="connsiteX123" fmla="*/ 47111 w 398103"/>
              <a:gd name="connsiteY123" fmla="*/ 260788 h 398104"/>
              <a:gd name="connsiteX124" fmla="*/ 47111 w 398103"/>
              <a:gd name="connsiteY124" fmla="*/ 210463 h 398104"/>
              <a:gd name="connsiteX125" fmla="*/ 35603 w 398103"/>
              <a:gd name="connsiteY125" fmla="*/ 210463 h 398104"/>
              <a:gd name="connsiteX126" fmla="*/ 0 w 398103"/>
              <a:gd name="connsiteY126" fmla="*/ 174876 h 398104"/>
              <a:gd name="connsiteX127" fmla="*/ 0 w 398103"/>
              <a:gd name="connsiteY127" fmla="*/ 83572 h 398104"/>
              <a:gd name="connsiteX128" fmla="*/ 35603 w 398103"/>
              <a:gd name="connsiteY128" fmla="*/ 47625 h 398104"/>
              <a:gd name="connsiteX129" fmla="*/ 287769 w 398103"/>
              <a:gd name="connsiteY129" fmla="*/ 0 h 398104"/>
              <a:gd name="connsiteX130" fmla="*/ 293207 w 398103"/>
              <a:gd name="connsiteY130" fmla="*/ 5438 h 398104"/>
              <a:gd name="connsiteX131" fmla="*/ 293207 w 398103"/>
              <a:gd name="connsiteY131" fmla="*/ 15953 h 398104"/>
              <a:gd name="connsiteX132" fmla="*/ 300822 w 398103"/>
              <a:gd name="connsiteY132" fmla="*/ 8702 h 398104"/>
              <a:gd name="connsiteX133" fmla="*/ 308436 w 398103"/>
              <a:gd name="connsiteY133" fmla="*/ 8702 h 398104"/>
              <a:gd name="connsiteX134" fmla="*/ 308436 w 398103"/>
              <a:gd name="connsiteY134" fmla="*/ 16316 h 398104"/>
              <a:gd name="connsiteX135" fmla="*/ 301184 w 398103"/>
              <a:gd name="connsiteY135" fmla="*/ 23567 h 398104"/>
              <a:gd name="connsiteX136" fmla="*/ 311699 w 398103"/>
              <a:gd name="connsiteY136" fmla="*/ 23567 h 398104"/>
              <a:gd name="connsiteX137" fmla="*/ 317138 w 398103"/>
              <a:gd name="connsiteY137" fmla="*/ 29369 h 398104"/>
              <a:gd name="connsiteX138" fmla="*/ 311699 w 398103"/>
              <a:gd name="connsiteY138" fmla="*/ 34807 h 398104"/>
              <a:gd name="connsiteX139" fmla="*/ 301184 w 398103"/>
              <a:gd name="connsiteY139" fmla="*/ 34807 h 398104"/>
              <a:gd name="connsiteX140" fmla="*/ 308436 w 398103"/>
              <a:gd name="connsiteY140" fmla="*/ 42059 h 398104"/>
              <a:gd name="connsiteX141" fmla="*/ 308436 w 398103"/>
              <a:gd name="connsiteY141" fmla="*/ 50036 h 398104"/>
              <a:gd name="connsiteX142" fmla="*/ 304810 w 398103"/>
              <a:gd name="connsiteY142" fmla="*/ 51487 h 398104"/>
              <a:gd name="connsiteX143" fmla="*/ 300822 w 398103"/>
              <a:gd name="connsiteY143" fmla="*/ 50036 h 398104"/>
              <a:gd name="connsiteX144" fmla="*/ 293207 w 398103"/>
              <a:gd name="connsiteY144" fmla="*/ 42422 h 398104"/>
              <a:gd name="connsiteX145" fmla="*/ 293207 w 398103"/>
              <a:gd name="connsiteY145" fmla="*/ 52937 h 398104"/>
              <a:gd name="connsiteX146" fmla="*/ 287769 w 398103"/>
              <a:gd name="connsiteY146" fmla="*/ 58376 h 398104"/>
              <a:gd name="connsiteX147" fmla="*/ 282330 w 398103"/>
              <a:gd name="connsiteY147" fmla="*/ 52937 h 398104"/>
              <a:gd name="connsiteX148" fmla="*/ 282330 w 398103"/>
              <a:gd name="connsiteY148" fmla="*/ 42422 h 398104"/>
              <a:gd name="connsiteX149" fmla="*/ 275078 w 398103"/>
              <a:gd name="connsiteY149" fmla="*/ 50036 h 398104"/>
              <a:gd name="connsiteX150" fmla="*/ 271090 w 398103"/>
              <a:gd name="connsiteY150" fmla="*/ 51487 h 398104"/>
              <a:gd name="connsiteX151" fmla="*/ 267102 w 398103"/>
              <a:gd name="connsiteY151" fmla="*/ 50036 h 398104"/>
              <a:gd name="connsiteX152" fmla="*/ 267102 w 398103"/>
              <a:gd name="connsiteY152" fmla="*/ 42059 h 398104"/>
              <a:gd name="connsiteX153" fmla="*/ 274353 w 398103"/>
              <a:gd name="connsiteY153" fmla="*/ 34807 h 398104"/>
              <a:gd name="connsiteX154" fmla="*/ 264201 w 398103"/>
              <a:gd name="connsiteY154" fmla="*/ 34807 h 398104"/>
              <a:gd name="connsiteX155" fmla="*/ 258762 w 398103"/>
              <a:gd name="connsiteY155" fmla="*/ 29369 h 398104"/>
              <a:gd name="connsiteX156" fmla="*/ 264201 w 398103"/>
              <a:gd name="connsiteY156" fmla="*/ 23567 h 398104"/>
              <a:gd name="connsiteX157" fmla="*/ 274353 w 398103"/>
              <a:gd name="connsiteY157" fmla="*/ 23567 h 398104"/>
              <a:gd name="connsiteX158" fmla="*/ 267102 w 398103"/>
              <a:gd name="connsiteY158" fmla="*/ 16316 h 398104"/>
              <a:gd name="connsiteX159" fmla="*/ 267102 w 398103"/>
              <a:gd name="connsiteY159" fmla="*/ 8702 h 398104"/>
              <a:gd name="connsiteX160" fmla="*/ 275078 w 398103"/>
              <a:gd name="connsiteY160" fmla="*/ 8702 h 398104"/>
              <a:gd name="connsiteX161" fmla="*/ 282330 w 398103"/>
              <a:gd name="connsiteY161" fmla="*/ 15953 h 398104"/>
              <a:gd name="connsiteX162" fmla="*/ 282330 w 398103"/>
              <a:gd name="connsiteY162" fmla="*/ 5438 h 398104"/>
              <a:gd name="connsiteX163" fmla="*/ 287769 w 398103"/>
              <a:gd name="connsiteY163" fmla="*/ 0 h 398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</a:cxnLst>
            <a:rect l="l" t="t" r="r" b="b"/>
            <a:pathLst>
              <a:path w="398103" h="398104">
                <a:moveTo>
                  <a:pt x="240716" y="293688"/>
                </a:moveTo>
                <a:lnTo>
                  <a:pt x="346299" y="293688"/>
                </a:lnTo>
                <a:cubicBezTo>
                  <a:pt x="349542" y="293688"/>
                  <a:pt x="352065" y="295839"/>
                  <a:pt x="352065" y="299065"/>
                </a:cubicBezTo>
                <a:cubicBezTo>
                  <a:pt x="352065" y="301933"/>
                  <a:pt x="349542" y="304442"/>
                  <a:pt x="346299" y="304442"/>
                </a:cubicBezTo>
                <a:lnTo>
                  <a:pt x="240716" y="304442"/>
                </a:lnTo>
                <a:cubicBezTo>
                  <a:pt x="237473" y="304442"/>
                  <a:pt x="234950" y="301933"/>
                  <a:pt x="234950" y="299065"/>
                </a:cubicBezTo>
                <a:cubicBezTo>
                  <a:pt x="234950" y="295839"/>
                  <a:pt x="237473" y="293688"/>
                  <a:pt x="240716" y="293688"/>
                </a:cubicBezTo>
                <a:close/>
                <a:moveTo>
                  <a:pt x="181878" y="293688"/>
                </a:moveTo>
                <a:lnTo>
                  <a:pt x="216230" y="293688"/>
                </a:lnTo>
                <a:cubicBezTo>
                  <a:pt x="219417" y="293688"/>
                  <a:pt x="221896" y="295839"/>
                  <a:pt x="221896" y="299065"/>
                </a:cubicBezTo>
                <a:cubicBezTo>
                  <a:pt x="221896" y="301933"/>
                  <a:pt x="219417" y="304442"/>
                  <a:pt x="216230" y="304442"/>
                </a:cubicBezTo>
                <a:lnTo>
                  <a:pt x="181878" y="304442"/>
                </a:lnTo>
                <a:cubicBezTo>
                  <a:pt x="179045" y="304442"/>
                  <a:pt x="176212" y="301933"/>
                  <a:pt x="176212" y="299065"/>
                </a:cubicBezTo>
                <a:cubicBezTo>
                  <a:pt x="176212" y="295839"/>
                  <a:pt x="179045" y="293688"/>
                  <a:pt x="181878" y="293688"/>
                </a:cubicBezTo>
                <a:close/>
                <a:moveTo>
                  <a:pt x="264167" y="269876"/>
                </a:moveTo>
                <a:lnTo>
                  <a:pt x="346302" y="269876"/>
                </a:lnTo>
                <a:cubicBezTo>
                  <a:pt x="349544" y="269876"/>
                  <a:pt x="352066" y="272307"/>
                  <a:pt x="352066" y="275433"/>
                </a:cubicBezTo>
                <a:cubicBezTo>
                  <a:pt x="352066" y="278211"/>
                  <a:pt x="349544" y="280642"/>
                  <a:pt x="346302" y="280642"/>
                </a:cubicBezTo>
                <a:lnTo>
                  <a:pt x="264167" y="280642"/>
                </a:lnTo>
                <a:cubicBezTo>
                  <a:pt x="261285" y="280642"/>
                  <a:pt x="258763" y="278211"/>
                  <a:pt x="258763" y="275433"/>
                </a:cubicBezTo>
                <a:cubicBezTo>
                  <a:pt x="258763" y="272307"/>
                  <a:pt x="261285" y="269876"/>
                  <a:pt x="264167" y="269876"/>
                </a:cubicBezTo>
                <a:close/>
                <a:moveTo>
                  <a:pt x="216558" y="246063"/>
                </a:moveTo>
                <a:lnTo>
                  <a:pt x="346282" y="246063"/>
                </a:lnTo>
                <a:cubicBezTo>
                  <a:pt x="349534" y="246063"/>
                  <a:pt x="352064" y="248494"/>
                  <a:pt x="352064" y="251272"/>
                </a:cubicBezTo>
                <a:cubicBezTo>
                  <a:pt x="352064" y="254397"/>
                  <a:pt x="349534" y="256828"/>
                  <a:pt x="346282" y="256828"/>
                </a:cubicBezTo>
                <a:lnTo>
                  <a:pt x="216558" y="256828"/>
                </a:lnTo>
                <a:cubicBezTo>
                  <a:pt x="213667" y="256828"/>
                  <a:pt x="211137" y="254397"/>
                  <a:pt x="211137" y="251272"/>
                </a:cubicBezTo>
                <a:cubicBezTo>
                  <a:pt x="211137" y="248494"/>
                  <a:pt x="213667" y="246063"/>
                  <a:pt x="216558" y="246063"/>
                </a:cubicBezTo>
                <a:close/>
                <a:moveTo>
                  <a:pt x="181978" y="222251"/>
                </a:moveTo>
                <a:lnTo>
                  <a:pt x="346299" y="222251"/>
                </a:lnTo>
                <a:cubicBezTo>
                  <a:pt x="349542" y="222251"/>
                  <a:pt x="352065" y="224682"/>
                  <a:pt x="352065" y="227460"/>
                </a:cubicBezTo>
                <a:cubicBezTo>
                  <a:pt x="352065" y="230239"/>
                  <a:pt x="349542" y="233017"/>
                  <a:pt x="346299" y="233017"/>
                </a:cubicBezTo>
                <a:lnTo>
                  <a:pt x="181978" y="233017"/>
                </a:lnTo>
                <a:cubicBezTo>
                  <a:pt x="179095" y="233017"/>
                  <a:pt x="176212" y="230239"/>
                  <a:pt x="176212" y="227460"/>
                </a:cubicBezTo>
                <a:cubicBezTo>
                  <a:pt x="176212" y="224682"/>
                  <a:pt x="179095" y="222251"/>
                  <a:pt x="181978" y="222251"/>
                </a:cubicBezTo>
                <a:close/>
                <a:moveTo>
                  <a:pt x="266840" y="187457"/>
                </a:moveTo>
                <a:lnTo>
                  <a:pt x="266616" y="187749"/>
                </a:lnTo>
                <a:lnTo>
                  <a:pt x="254074" y="204082"/>
                </a:lnTo>
                <a:cubicBezTo>
                  <a:pt x="248320" y="208126"/>
                  <a:pt x="241307" y="210463"/>
                  <a:pt x="233755" y="210463"/>
                </a:cubicBezTo>
                <a:lnTo>
                  <a:pt x="140253" y="210463"/>
                </a:lnTo>
                <a:cubicBezTo>
                  <a:pt x="140253" y="211182"/>
                  <a:pt x="140253" y="211541"/>
                  <a:pt x="140253" y="212260"/>
                </a:cubicBezTo>
                <a:lnTo>
                  <a:pt x="140253" y="303564"/>
                </a:lnTo>
                <a:cubicBezTo>
                  <a:pt x="140253" y="317584"/>
                  <a:pt x="151042" y="328727"/>
                  <a:pt x="164707" y="328727"/>
                </a:cubicBezTo>
                <a:lnTo>
                  <a:pt x="271875" y="328727"/>
                </a:lnTo>
                <a:cubicBezTo>
                  <a:pt x="278348" y="328727"/>
                  <a:pt x="284462" y="330884"/>
                  <a:pt x="289137" y="335557"/>
                </a:cubicBezTo>
                <a:lnTo>
                  <a:pt x="340203" y="383366"/>
                </a:lnTo>
                <a:lnTo>
                  <a:pt x="340203" y="339151"/>
                </a:lnTo>
                <a:cubicBezTo>
                  <a:pt x="340203" y="333400"/>
                  <a:pt x="344878" y="328727"/>
                  <a:pt x="350632" y="328727"/>
                </a:cubicBezTo>
                <a:lnTo>
                  <a:pt x="362500" y="328727"/>
                </a:lnTo>
                <a:cubicBezTo>
                  <a:pt x="376166" y="328727"/>
                  <a:pt x="386954" y="317584"/>
                  <a:pt x="386954" y="303564"/>
                </a:cubicBezTo>
                <a:lnTo>
                  <a:pt x="386954" y="212260"/>
                </a:lnTo>
                <a:cubicBezTo>
                  <a:pt x="386954" y="198601"/>
                  <a:pt x="376166" y="187457"/>
                  <a:pt x="362500" y="187457"/>
                </a:cubicBezTo>
                <a:lnTo>
                  <a:pt x="269066" y="187457"/>
                </a:lnTo>
                <a:close/>
                <a:moveTo>
                  <a:pt x="53048" y="165101"/>
                </a:moveTo>
                <a:lnTo>
                  <a:pt x="159318" y="165101"/>
                </a:lnTo>
                <a:cubicBezTo>
                  <a:pt x="162210" y="165101"/>
                  <a:pt x="164740" y="167611"/>
                  <a:pt x="164740" y="170479"/>
                </a:cubicBezTo>
                <a:cubicBezTo>
                  <a:pt x="164740" y="173705"/>
                  <a:pt x="162210" y="175856"/>
                  <a:pt x="159318" y="175856"/>
                </a:cubicBezTo>
                <a:lnTo>
                  <a:pt x="53048" y="175856"/>
                </a:lnTo>
                <a:cubicBezTo>
                  <a:pt x="50156" y="175856"/>
                  <a:pt x="47626" y="173705"/>
                  <a:pt x="47626" y="170479"/>
                </a:cubicBezTo>
                <a:cubicBezTo>
                  <a:pt x="47626" y="167611"/>
                  <a:pt x="50156" y="165101"/>
                  <a:pt x="53048" y="165101"/>
                </a:cubicBezTo>
                <a:close/>
                <a:moveTo>
                  <a:pt x="52998" y="141288"/>
                </a:moveTo>
                <a:lnTo>
                  <a:pt x="181594" y="141288"/>
                </a:lnTo>
                <a:cubicBezTo>
                  <a:pt x="184460" y="141288"/>
                  <a:pt x="186967" y="143719"/>
                  <a:pt x="186967" y="146844"/>
                </a:cubicBezTo>
                <a:cubicBezTo>
                  <a:pt x="186967" y="149622"/>
                  <a:pt x="184460" y="152053"/>
                  <a:pt x="181594" y="152053"/>
                </a:cubicBezTo>
                <a:lnTo>
                  <a:pt x="52998" y="152053"/>
                </a:lnTo>
                <a:cubicBezTo>
                  <a:pt x="50133" y="152053"/>
                  <a:pt x="47625" y="149622"/>
                  <a:pt x="47625" y="146844"/>
                </a:cubicBezTo>
                <a:cubicBezTo>
                  <a:pt x="47625" y="143719"/>
                  <a:pt x="50133" y="141288"/>
                  <a:pt x="52998" y="141288"/>
                </a:cubicBezTo>
                <a:close/>
                <a:moveTo>
                  <a:pt x="53008" y="117476"/>
                </a:moveTo>
                <a:lnTo>
                  <a:pt x="146659" y="117476"/>
                </a:lnTo>
                <a:cubicBezTo>
                  <a:pt x="149530" y="117476"/>
                  <a:pt x="152041" y="119627"/>
                  <a:pt x="152041" y="122854"/>
                </a:cubicBezTo>
                <a:cubicBezTo>
                  <a:pt x="152041" y="125721"/>
                  <a:pt x="149530" y="128231"/>
                  <a:pt x="146659" y="128231"/>
                </a:cubicBezTo>
                <a:lnTo>
                  <a:pt x="53008" y="128231"/>
                </a:lnTo>
                <a:cubicBezTo>
                  <a:pt x="50137" y="128231"/>
                  <a:pt x="47625" y="125721"/>
                  <a:pt x="47625" y="122854"/>
                </a:cubicBezTo>
                <a:cubicBezTo>
                  <a:pt x="47625" y="119627"/>
                  <a:pt x="50137" y="117476"/>
                  <a:pt x="53008" y="117476"/>
                </a:cubicBezTo>
                <a:close/>
                <a:moveTo>
                  <a:pt x="53042" y="93663"/>
                </a:moveTo>
                <a:lnTo>
                  <a:pt x="217699" y="93663"/>
                </a:lnTo>
                <a:cubicBezTo>
                  <a:pt x="220949" y="93663"/>
                  <a:pt x="223476" y="96094"/>
                  <a:pt x="223476" y="98872"/>
                </a:cubicBezTo>
                <a:cubicBezTo>
                  <a:pt x="223476" y="101997"/>
                  <a:pt x="220949" y="104428"/>
                  <a:pt x="217699" y="104428"/>
                </a:cubicBezTo>
                <a:lnTo>
                  <a:pt x="53042" y="104428"/>
                </a:lnTo>
                <a:cubicBezTo>
                  <a:pt x="50153" y="104428"/>
                  <a:pt x="47625" y="101997"/>
                  <a:pt x="47625" y="98872"/>
                </a:cubicBezTo>
                <a:cubicBezTo>
                  <a:pt x="47625" y="96094"/>
                  <a:pt x="50153" y="93663"/>
                  <a:pt x="53042" y="93663"/>
                </a:cubicBezTo>
                <a:close/>
                <a:moveTo>
                  <a:pt x="35603" y="58409"/>
                </a:moveTo>
                <a:cubicBezTo>
                  <a:pt x="22297" y="58409"/>
                  <a:pt x="11149" y="69912"/>
                  <a:pt x="11149" y="83572"/>
                </a:cubicBezTo>
                <a:lnTo>
                  <a:pt x="11149" y="174876"/>
                </a:lnTo>
                <a:cubicBezTo>
                  <a:pt x="11149" y="188536"/>
                  <a:pt x="22297" y="200038"/>
                  <a:pt x="35603" y="200038"/>
                </a:cubicBezTo>
                <a:lnTo>
                  <a:pt x="47470" y="200038"/>
                </a:lnTo>
                <a:cubicBezTo>
                  <a:pt x="53224" y="200038"/>
                  <a:pt x="58259" y="204352"/>
                  <a:pt x="58259" y="210103"/>
                </a:cubicBezTo>
                <a:lnTo>
                  <a:pt x="58259" y="254318"/>
                </a:lnTo>
                <a:lnTo>
                  <a:pt x="109326" y="206509"/>
                </a:lnTo>
                <a:cubicBezTo>
                  <a:pt x="114001" y="202195"/>
                  <a:pt x="120114" y="200038"/>
                  <a:pt x="126228" y="200038"/>
                </a:cubicBezTo>
                <a:lnTo>
                  <a:pt x="163579" y="200038"/>
                </a:lnTo>
                <a:lnTo>
                  <a:pt x="233755" y="200038"/>
                </a:lnTo>
                <a:cubicBezTo>
                  <a:pt x="240408" y="200038"/>
                  <a:pt x="246522" y="197163"/>
                  <a:pt x="250972" y="192580"/>
                </a:cubicBezTo>
                <a:lnTo>
                  <a:pt x="252246" y="189463"/>
                </a:lnTo>
                <a:lnTo>
                  <a:pt x="258209" y="174876"/>
                </a:lnTo>
                <a:lnTo>
                  <a:pt x="258209" y="83572"/>
                </a:lnTo>
                <a:cubicBezTo>
                  <a:pt x="258209" y="69912"/>
                  <a:pt x="247061" y="58409"/>
                  <a:pt x="233755" y="58409"/>
                </a:cubicBezTo>
                <a:close/>
                <a:moveTo>
                  <a:pt x="35603" y="47625"/>
                </a:moveTo>
                <a:lnTo>
                  <a:pt x="233755" y="47625"/>
                </a:lnTo>
                <a:cubicBezTo>
                  <a:pt x="253175" y="47625"/>
                  <a:pt x="269358" y="63801"/>
                  <a:pt x="269358" y="83572"/>
                </a:cubicBezTo>
                <a:lnTo>
                  <a:pt x="269358" y="174876"/>
                </a:lnTo>
                <a:cubicBezTo>
                  <a:pt x="269358" y="175595"/>
                  <a:pt x="268998" y="175954"/>
                  <a:pt x="268998" y="176314"/>
                </a:cubicBezTo>
                <a:lnTo>
                  <a:pt x="362500" y="176314"/>
                </a:lnTo>
                <a:cubicBezTo>
                  <a:pt x="382279" y="176314"/>
                  <a:pt x="398103" y="192490"/>
                  <a:pt x="398103" y="212260"/>
                </a:cubicBezTo>
                <a:lnTo>
                  <a:pt x="398103" y="303564"/>
                </a:lnTo>
                <a:cubicBezTo>
                  <a:pt x="398103" y="323335"/>
                  <a:pt x="382279" y="339511"/>
                  <a:pt x="362500" y="339511"/>
                </a:cubicBezTo>
                <a:lnTo>
                  <a:pt x="351352" y="339511"/>
                </a:lnTo>
                <a:lnTo>
                  <a:pt x="351352" y="389836"/>
                </a:lnTo>
                <a:cubicBezTo>
                  <a:pt x="351352" y="393071"/>
                  <a:pt x="349554" y="395947"/>
                  <a:pt x="346677" y="397385"/>
                </a:cubicBezTo>
                <a:cubicBezTo>
                  <a:pt x="345598" y="397744"/>
                  <a:pt x="344519" y="398104"/>
                  <a:pt x="343080" y="398104"/>
                </a:cubicBezTo>
                <a:cubicBezTo>
                  <a:pt x="341282" y="398104"/>
                  <a:pt x="339484" y="397744"/>
                  <a:pt x="338046" y="396666"/>
                </a:cubicBezTo>
                <a:lnTo>
                  <a:pt x="337686" y="395947"/>
                </a:lnTo>
                <a:lnTo>
                  <a:pt x="281225" y="343106"/>
                </a:lnTo>
                <a:cubicBezTo>
                  <a:pt x="279067" y="340949"/>
                  <a:pt x="275471" y="339511"/>
                  <a:pt x="271875" y="339511"/>
                </a:cubicBezTo>
                <a:lnTo>
                  <a:pt x="164707" y="339511"/>
                </a:lnTo>
                <a:cubicBezTo>
                  <a:pt x="145288" y="339511"/>
                  <a:pt x="129105" y="323335"/>
                  <a:pt x="129105" y="303564"/>
                </a:cubicBezTo>
                <a:lnTo>
                  <a:pt x="129105" y="212260"/>
                </a:lnTo>
                <a:cubicBezTo>
                  <a:pt x="129105" y="211541"/>
                  <a:pt x="129105" y="211182"/>
                  <a:pt x="129464" y="210463"/>
                </a:cubicBezTo>
                <a:lnTo>
                  <a:pt x="126228" y="210463"/>
                </a:lnTo>
                <a:cubicBezTo>
                  <a:pt x="122632" y="210463"/>
                  <a:pt x="119395" y="211901"/>
                  <a:pt x="116878" y="214417"/>
                </a:cubicBezTo>
                <a:lnTo>
                  <a:pt x="60057" y="267618"/>
                </a:lnTo>
                <a:cubicBezTo>
                  <a:pt x="58619" y="268696"/>
                  <a:pt x="56821" y="269056"/>
                  <a:pt x="55023" y="269056"/>
                </a:cubicBezTo>
                <a:cubicBezTo>
                  <a:pt x="53944" y="269056"/>
                  <a:pt x="52865" y="268696"/>
                  <a:pt x="51786" y="268337"/>
                </a:cubicBezTo>
                <a:cubicBezTo>
                  <a:pt x="48909" y="266899"/>
                  <a:pt x="47111" y="264023"/>
                  <a:pt x="47111" y="260788"/>
                </a:cubicBezTo>
                <a:lnTo>
                  <a:pt x="47111" y="210463"/>
                </a:lnTo>
                <a:lnTo>
                  <a:pt x="35603" y="210463"/>
                </a:lnTo>
                <a:cubicBezTo>
                  <a:pt x="16183" y="210463"/>
                  <a:pt x="0" y="194646"/>
                  <a:pt x="0" y="174876"/>
                </a:cubicBezTo>
                <a:lnTo>
                  <a:pt x="0" y="83572"/>
                </a:lnTo>
                <a:cubicBezTo>
                  <a:pt x="0" y="63801"/>
                  <a:pt x="16183" y="47625"/>
                  <a:pt x="35603" y="47625"/>
                </a:cubicBezTo>
                <a:close/>
                <a:moveTo>
                  <a:pt x="287769" y="0"/>
                </a:moveTo>
                <a:cubicBezTo>
                  <a:pt x="291032" y="0"/>
                  <a:pt x="293207" y="2538"/>
                  <a:pt x="293207" y="5438"/>
                </a:cubicBezTo>
                <a:lnTo>
                  <a:pt x="293207" y="15953"/>
                </a:lnTo>
                <a:lnTo>
                  <a:pt x="300822" y="8702"/>
                </a:lnTo>
                <a:cubicBezTo>
                  <a:pt x="302997" y="6526"/>
                  <a:pt x="306260" y="6526"/>
                  <a:pt x="308436" y="8702"/>
                </a:cubicBezTo>
                <a:cubicBezTo>
                  <a:pt x="310611" y="10877"/>
                  <a:pt x="310611" y="14140"/>
                  <a:pt x="308436" y="16316"/>
                </a:cubicBezTo>
                <a:lnTo>
                  <a:pt x="301184" y="23567"/>
                </a:lnTo>
                <a:lnTo>
                  <a:pt x="311699" y="23567"/>
                </a:lnTo>
                <a:cubicBezTo>
                  <a:pt x="314600" y="23567"/>
                  <a:pt x="317138" y="26106"/>
                  <a:pt x="317138" y="29369"/>
                </a:cubicBezTo>
                <a:cubicBezTo>
                  <a:pt x="317138" y="32269"/>
                  <a:pt x="314600" y="34807"/>
                  <a:pt x="311699" y="34807"/>
                </a:cubicBezTo>
                <a:lnTo>
                  <a:pt x="301184" y="34807"/>
                </a:lnTo>
                <a:lnTo>
                  <a:pt x="308436" y="42059"/>
                </a:lnTo>
                <a:cubicBezTo>
                  <a:pt x="310611" y="44235"/>
                  <a:pt x="310611" y="47498"/>
                  <a:pt x="308436" y="50036"/>
                </a:cubicBezTo>
                <a:cubicBezTo>
                  <a:pt x="307711" y="51124"/>
                  <a:pt x="305898" y="51487"/>
                  <a:pt x="304810" y="51487"/>
                </a:cubicBezTo>
                <a:cubicBezTo>
                  <a:pt x="302997" y="51487"/>
                  <a:pt x="301909" y="51124"/>
                  <a:pt x="300822" y="50036"/>
                </a:cubicBezTo>
                <a:lnTo>
                  <a:pt x="293207" y="42422"/>
                </a:lnTo>
                <a:lnTo>
                  <a:pt x="293207" y="52937"/>
                </a:lnTo>
                <a:cubicBezTo>
                  <a:pt x="293207" y="55838"/>
                  <a:pt x="291032" y="58376"/>
                  <a:pt x="287769" y="58376"/>
                </a:cubicBezTo>
                <a:cubicBezTo>
                  <a:pt x="284868" y="58376"/>
                  <a:pt x="282330" y="55838"/>
                  <a:pt x="282330" y="52937"/>
                </a:cubicBezTo>
                <a:lnTo>
                  <a:pt x="282330" y="42422"/>
                </a:lnTo>
                <a:lnTo>
                  <a:pt x="275078" y="50036"/>
                </a:lnTo>
                <a:cubicBezTo>
                  <a:pt x="273991" y="51124"/>
                  <a:pt x="272540" y="51487"/>
                  <a:pt x="271090" y="51487"/>
                </a:cubicBezTo>
                <a:cubicBezTo>
                  <a:pt x="270002" y="51487"/>
                  <a:pt x="268189" y="51124"/>
                  <a:pt x="267102" y="50036"/>
                </a:cubicBezTo>
                <a:cubicBezTo>
                  <a:pt x="265289" y="47498"/>
                  <a:pt x="265289" y="44235"/>
                  <a:pt x="267102" y="42059"/>
                </a:cubicBezTo>
                <a:lnTo>
                  <a:pt x="274353" y="34807"/>
                </a:lnTo>
                <a:lnTo>
                  <a:pt x="264201" y="34807"/>
                </a:lnTo>
                <a:cubicBezTo>
                  <a:pt x="261300" y="34807"/>
                  <a:pt x="258762" y="32269"/>
                  <a:pt x="258762" y="29369"/>
                </a:cubicBezTo>
                <a:cubicBezTo>
                  <a:pt x="258762" y="26106"/>
                  <a:pt x="261300" y="23567"/>
                  <a:pt x="264201" y="23567"/>
                </a:cubicBezTo>
                <a:lnTo>
                  <a:pt x="274353" y="23567"/>
                </a:lnTo>
                <a:lnTo>
                  <a:pt x="267102" y="16316"/>
                </a:lnTo>
                <a:cubicBezTo>
                  <a:pt x="265289" y="14140"/>
                  <a:pt x="265289" y="10877"/>
                  <a:pt x="267102" y="8702"/>
                </a:cubicBezTo>
                <a:cubicBezTo>
                  <a:pt x="269277" y="6526"/>
                  <a:pt x="272903" y="6526"/>
                  <a:pt x="275078" y="8702"/>
                </a:cubicBezTo>
                <a:lnTo>
                  <a:pt x="282330" y="15953"/>
                </a:lnTo>
                <a:lnTo>
                  <a:pt x="282330" y="5438"/>
                </a:lnTo>
                <a:cubicBezTo>
                  <a:pt x="282330" y="2538"/>
                  <a:pt x="284868" y="0"/>
                  <a:pt x="2877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AD5A0051-B62F-DD4A-ABA1-7D8117A3D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05563" y="6292222"/>
            <a:ext cx="1459908" cy="1097367"/>
          </a:xfrm>
          <a:custGeom>
            <a:avLst/>
            <a:gdLst>
              <a:gd name="connsiteX0" fmla="*/ 60788 w 421916"/>
              <a:gd name="connsiteY0" fmla="*/ 209751 h 317141"/>
              <a:gd name="connsiteX1" fmla="*/ 81651 w 421916"/>
              <a:gd name="connsiteY1" fmla="*/ 301697 h 317141"/>
              <a:gd name="connsiteX2" fmla="*/ 87406 w 421916"/>
              <a:gd name="connsiteY2" fmla="*/ 306366 h 317141"/>
              <a:gd name="connsiteX3" fmla="*/ 124454 w 421916"/>
              <a:gd name="connsiteY3" fmla="*/ 306366 h 317141"/>
              <a:gd name="connsiteX4" fmla="*/ 128771 w 421916"/>
              <a:gd name="connsiteY4" fmla="*/ 304211 h 317141"/>
              <a:gd name="connsiteX5" fmla="*/ 130209 w 421916"/>
              <a:gd name="connsiteY5" fmla="*/ 299183 h 317141"/>
              <a:gd name="connsiteX6" fmla="*/ 116901 w 421916"/>
              <a:gd name="connsiteY6" fmla="*/ 240639 h 317141"/>
              <a:gd name="connsiteX7" fmla="*/ 110067 w 421916"/>
              <a:gd name="connsiteY7" fmla="*/ 209751 h 317141"/>
              <a:gd name="connsiteX8" fmla="*/ 120857 w 421916"/>
              <a:gd name="connsiteY8" fmla="*/ 209033 h 317141"/>
              <a:gd name="connsiteX9" fmla="*/ 126613 w 421916"/>
              <a:gd name="connsiteY9" fmla="*/ 233815 h 317141"/>
              <a:gd name="connsiteX10" fmla="*/ 145317 w 421916"/>
              <a:gd name="connsiteY10" fmla="*/ 211547 h 317141"/>
              <a:gd name="connsiteX11" fmla="*/ 145317 w 421916"/>
              <a:gd name="connsiteY11" fmla="*/ 209033 h 317141"/>
              <a:gd name="connsiteX12" fmla="*/ 384103 w 421916"/>
              <a:gd name="connsiteY12" fmla="*/ 189090 h 317141"/>
              <a:gd name="connsiteX13" fmla="*/ 419004 w 421916"/>
              <a:gd name="connsiteY13" fmla="*/ 212021 h 317141"/>
              <a:gd name="connsiteX14" fmla="*/ 420095 w 421916"/>
              <a:gd name="connsiteY14" fmla="*/ 219429 h 317141"/>
              <a:gd name="connsiteX15" fmla="*/ 415732 w 421916"/>
              <a:gd name="connsiteY15" fmla="*/ 221898 h 317141"/>
              <a:gd name="connsiteX16" fmla="*/ 412460 w 421916"/>
              <a:gd name="connsiteY16" fmla="*/ 221193 h 317141"/>
              <a:gd name="connsiteX17" fmla="*/ 377923 w 421916"/>
              <a:gd name="connsiteY17" fmla="*/ 197910 h 317141"/>
              <a:gd name="connsiteX18" fmla="*/ 376469 w 421916"/>
              <a:gd name="connsiteY18" fmla="*/ 190501 h 317141"/>
              <a:gd name="connsiteX19" fmla="*/ 384103 w 421916"/>
              <a:gd name="connsiteY19" fmla="*/ 189090 h 317141"/>
              <a:gd name="connsiteX20" fmla="*/ 349338 w 421916"/>
              <a:gd name="connsiteY20" fmla="*/ 164911 h 317141"/>
              <a:gd name="connsiteX21" fmla="*/ 363386 w 421916"/>
              <a:gd name="connsiteY21" fmla="*/ 173656 h 317141"/>
              <a:gd name="connsiteX22" fmla="*/ 364865 w 421916"/>
              <a:gd name="connsiteY22" fmla="*/ 181352 h 317141"/>
              <a:gd name="connsiteX23" fmla="*/ 360059 w 421916"/>
              <a:gd name="connsiteY23" fmla="*/ 183800 h 317141"/>
              <a:gd name="connsiteX24" fmla="*/ 357101 w 421916"/>
              <a:gd name="connsiteY24" fmla="*/ 182751 h 317141"/>
              <a:gd name="connsiteX25" fmla="*/ 343053 w 421916"/>
              <a:gd name="connsiteY25" fmla="*/ 173656 h 317141"/>
              <a:gd name="connsiteX26" fmla="*/ 341575 w 421916"/>
              <a:gd name="connsiteY26" fmla="*/ 165961 h 317141"/>
              <a:gd name="connsiteX27" fmla="*/ 349338 w 421916"/>
              <a:gd name="connsiteY27" fmla="*/ 164911 h 317141"/>
              <a:gd name="connsiteX28" fmla="*/ 393112 w 421916"/>
              <a:gd name="connsiteY28" fmla="*/ 117475 h 317141"/>
              <a:gd name="connsiteX29" fmla="*/ 416515 w 421916"/>
              <a:gd name="connsiteY29" fmla="*/ 117475 h 317141"/>
              <a:gd name="connsiteX30" fmla="*/ 421916 w 421916"/>
              <a:gd name="connsiteY30" fmla="*/ 123031 h 317141"/>
              <a:gd name="connsiteX31" fmla="*/ 416515 w 421916"/>
              <a:gd name="connsiteY31" fmla="*/ 128240 h 317141"/>
              <a:gd name="connsiteX32" fmla="*/ 393112 w 421916"/>
              <a:gd name="connsiteY32" fmla="*/ 128240 h 317141"/>
              <a:gd name="connsiteX33" fmla="*/ 387351 w 421916"/>
              <a:gd name="connsiteY33" fmla="*/ 123031 h 317141"/>
              <a:gd name="connsiteX34" fmla="*/ 393112 w 421916"/>
              <a:gd name="connsiteY34" fmla="*/ 117475 h 317141"/>
              <a:gd name="connsiteX35" fmla="*/ 345127 w 421916"/>
              <a:gd name="connsiteY35" fmla="*/ 117475 h 317141"/>
              <a:gd name="connsiteX36" fmla="*/ 368890 w 421916"/>
              <a:gd name="connsiteY36" fmla="*/ 117475 h 317141"/>
              <a:gd name="connsiteX37" fmla="*/ 374291 w 421916"/>
              <a:gd name="connsiteY37" fmla="*/ 123031 h 317141"/>
              <a:gd name="connsiteX38" fmla="*/ 368890 w 421916"/>
              <a:gd name="connsiteY38" fmla="*/ 128240 h 317141"/>
              <a:gd name="connsiteX39" fmla="*/ 345127 w 421916"/>
              <a:gd name="connsiteY39" fmla="*/ 128240 h 317141"/>
              <a:gd name="connsiteX40" fmla="*/ 339726 w 421916"/>
              <a:gd name="connsiteY40" fmla="*/ 123031 h 317141"/>
              <a:gd name="connsiteX41" fmla="*/ 345127 w 421916"/>
              <a:gd name="connsiteY41" fmla="*/ 117475 h 317141"/>
              <a:gd name="connsiteX42" fmla="*/ 301065 w 421916"/>
              <a:gd name="connsiteY42" fmla="*/ 93741 h 317141"/>
              <a:gd name="connsiteX43" fmla="*/ 301065 w 421916"/>
              <a:gd name="connsiteY43" fmla="*/ 168088 h 317141"/>
              <a:gd name="connsiteX44" fmla="*/ 319049 w 421916"/>
              <a:gd name="connsiteY44" fmla="*/ 131094 h 317141"/>
              <a:gd name="connsiteX45" fmla="*/ 301065 w 421916"/>
              <a:gd name="connsiteY45" fmla="*/ 93741 h 317141"/>
              <a:gd name="connsiteX46" fmla="*/ 71939 w 421916"/>
              <a:gd name="connsiteY46" fmla="*/ 64290 h 317141"/>
              <a:gd name="connsiteX47" fmla="*/ 11150 w 421916"/>
              <a:gd name="connsiteY47" fmla="*/ 125348 h 317141"/>
              <a:gd name="connsiteX48" fmla="*/ 11150 w 421916"/>
              <a:gd name="connsiteY48" fmla="*/ 137200 h 317141"/>
              <a:gd name="connsiteX49" fmla="*/ 71939 w 421916"/>
              <a:gd name="connsiteY49" fmla="*/ 197899 h 317141"/>
              <a:gd name="connsiteX50" fmla="*/ 157187 w 421916"/>
              <a:gd name="connsiteY50" fmla="*/ 197899 h 317141"/>
              <a:gd name="connsiteX51" fmla="*/ 157187 w 421916"/>
              <a:gd name="connsiteY51" fmla="*/ 64290 h 317141"/>
              <a:gd name="connsiteX52" fmla="*/ 357101 w 421916"/>
              <a:gd name="connsiteY52" fmla="*/ 63765 h 317141"/>
              <a:gd name="connsiteX53" fmla="*/ 364865 w 421916"/>
              <a:gd name="connsiteY53" fmla="*/ 65617 h 317141"/>
              <a:gd name="connsiteX54" fmla="*/ 363386 w 421916"/>
              <a:gd name="connsiteY54" fmla="*/ 73025 h 317141"/>
              <a:gd name="connsiteX55" fmla="*/ 349338 w 421916"/>
              <a:gd name="connsiteY55" fmla="*/ 83027 h 317141"/>
              <a:gd name="connsiteX56" fmla="*/ 346011 w 421916"/>
              <a:gd name="connsiteY56" fmla="*/ 83767 h 317141"/>
              <a:gd name="connsiteX57" fmla="*/ 341575 w 421916"/>
              <a:gd name="connsiteY57" fmla="*/ 81174 h 317141"/>
              <a:gd name="connsiteX58" fmla="*/ 343053 w 421916"/>
              <a:gd name="connsiteY58" fmla="*/ 73766 h 317141"/>
              <a:gd name="connsiteX59" fmla="*/ 258261 w 421916"/>
              <a:gd name="connsiteY59" fmla="*/ 37353 h 317141"/>
              <a:gd name="connsiteX60" fmla="*/ 249268 w 421916"/>
              <a:gd name="connsiteY60" fmla="*/ 42381 h 317141"/>
              <a:gd name="connsiteX61" fmla="*/ 189199 w 421916"/>
              <a:gd name="connsiteY61" fmla="*/ 61417 h 317141"/>
              <a:gd name="connsiteX62" fmla="*/ 168337 w 421916"/>
              <a:gd name="connsiteY62" fmla="*/ 63572 h 317141"/>
              <a:gd name="connsiteX63" fmla="*/ 168337 w 421916"/>
              <a:gd name="connsiteY63" fmla="*/ 198258 h 317141"/>
              <a:gd name="connsiteX64" fmla="*/ 189199 w 421916"/>
              <a:gd name="connsiteY64" fmla="*/ 200772 h 317141"/>
              <a:gd name="connsiteX65" fmla="*/ 249268 w 421916"/>
              <a:gd name="connsiteY65" fmla="*/ 219449 h 317141"/>
              <a:gd name="connsiteX66" fmla="*/ 258261 w 421916"/>
              <a:gd name="connsiteY66" fmla="*/ 224477 h 317141"/>
              <a:gd name="connsiteX67" fmla="*/ 412460 w 421916"/>
              <a:gd name="connsiteY67" fmla="*/ 25577 h 317141"/>
              <a:gd name="connsiteX68" fmla="*/ 420095 w 421916"/>
              <a:gd name="connsiteY68" fmla="*/ 26988 h 317141"/>
              <a:gd name="connsiteX69" fmla="*/ 419004 w 421916"/>
              <a:gd name="connsiteY69" fmla="*/ 34396 h 317141"/>
              <a:gd name="connsiteX70" fmla="*/ 384103 w 421916"/>
              <a:gd name="connsiteY70" fmla="*/ 57679 h 317141"/>
              <a:gd name="connsiteX71" fmla="*/ 381195 w 421916"/>
              <a:gd name="connsiteY71" fmla="*/ 58385 h 317141"/>
              <a:gd name="connsiteX72" fmla="*/ 376469 w 421916"/>
              <a:gd name="connsiteY72" fmla="*/ 56268 h 317141"/>
              <a:gd name="connsiteX73" fmla="*/ 377923 w 421916"/>
              <a:gd name="connsiteY73" fmla="*/ 48860 h 317141"/>
              <a:gd name="connsiteX74" fmla="*/ 279843 w 421916"/>
              <a:gd name="connsiteY74" fmla="*/ 11134 h 317141"/>
              <a:gd name="connsiteX75" fmla="*/ 269411 w 421916"/>
              <a:gd name="connsiteY75" fmla="*/ 20831 h 317141"/>
              <a:gd name="connsiteX76" fmla="*/ 269411 w 421916"/>
              <a:gd name="connsiteY76" fmla="*/ 243154 h 317141"/>
              <a:gd name="connsiteX77" fmla="*/ 269411 w 421916"/>
              <a:gd name="connsiteY77" fmla="*/ 247823 h 317141"/>
              <a:gd name="connsiteX78" fmla="*/ 279843 w 421916"/>
              <a:gd name="connsiteY78" fmla="*/ 257161 h 317141"/>
              <a:gd name="connsiteX79" fmla="*/ 289914 w 421916"/>
              <a:gd name="connsiteY79" fmla="*/ 247823 h 317141"/>
              <a:gd name="connsiteX80" fmla="*/ 289914 w 421916"/>
              <a:gd name="connsiteY80" fmla="*/ 20831 h 317141"/>
              <a:gd name="connsiteX81" fmla="*/ 279843 w 421916"/>
              <a:gd name="connsiteY81" fmla="*/ 11134 h 317141"/>
              <a:gd name="connsiteX82" fmla="*/ 279843 w 421916"/>
              <a:gd name="connsiteY82" fmla="*/ 0 h 317141"/>
              <a:gd name="connsiteX83" fmla="*/ 301065 w 421916"/>
              <a:gd name="connsiteY83" fmla="*/ 20831 h 317141"/>
              <a:gd name="connsiteX84" fmla="*/ 301065 w 421916"/>
              <a:gd name="connsiteY84" fmla="*/ 80811 h 317141"/>
              <a:gd name="connsiteX85" fmla="*/ 329840 w 421916"/>
              <a:gd name="connsiteY85" fmla="*/ 131094 h 317141"/>
              <a:gd name="connsiteX86" fmla="*/ 301065 w 421916"/>
              <a:gd name="connsiteY86" fmla="*/ 181378 h 317141"/>
              <a:gd name="connsiteX87" fmla="*/ 301065 w 421916"/>
              <a:gd name="connsiteY87" fmla="*/ 247823 h 317141"/>
              <a:gd name="connsiteX88" fmla="*/ 279843 w 421916"/>
              <a:gd name="connsiteY88" fmla="*/ 268295 h 317141"/>
              <a:gd name="connsiteX89" fmla="*/ 258261 w 421916"/>
              <a:gd name="connsiteY89" fmla="*/ 247823 h 317141"/>
              <a:gd name="connsiteX90" fmla="*/ 258261 w 421916"/>
              <a:gd name="connsiteY90" fmla="*/ 237048 h 317141"/>
              <a:gd name="connsiteX91" fmla="*/ 243873 w 421916"/>
              <a:gd name="connsiteY91" fmla="*/ 229146 h 317141"/>
              <a:gd name="connsiteX92" fmla="*/ 188120 w 421916"/>
              <a:gd name="connsiteY92" fmla="*/ 211547 h 317141"/>
              <a:gd name="connsiteX93" fmla="*/ 162582 w 421916"/>
              <a:gd name="connsiteY93" fmla="*/ 209033 h 317141"/>
              <a:gd name="connsiteX94" fmla="*/ 156107 w 421916"/>
              <a:gd name="connsiteY94" fmla="*/ 209033 h 317141"/>
              <a:gd name="connsiteX95" fmla="*/ 156107 w 421916"/>
              <a:gd name="connsiteY95" fmla="*/ 211547 h 317141"/>
              <a:gd name="connsiteX96" fmla="*/ 129130 w 421916"/>
              <a:gd name="connsiteY96" fmla="*/ 244590 h 317141"/>
              <a:gd name="connsiteX97" fmla="*/ 140641 w 421916"/>
              <a:gd name="connsiteY97" fmla="*/ 296669 h 317141"/>
              <a:gd name="connsiteX98" fmla="*/ 137403 w 421916"/>
              <a:gd name="connsiteY98" fmla="*/ 311035 h 317141"/>
              <a:gd name="connsiteX99" fmla="*/ 124454 w 421916"/>
              <a:gd name="connsiteY99" fmla="*/ 317141 h 317141"/>
              <a:gd name="connsiteX100" fmla="*/ 87406 w 421916"/>
              <a:gd name="connsiteY100" fmla="*/ 317141 h 317141"/>
              <a:gd name="connsiteX101" fmla="*/ 70860 w 421916"/>
              <a:gd name="connsiteY101" fmla="*/ 304211 h 317141"/>
              <a:gd name="connsiteX102" fmla="*/ 48559 w 421916"/>
              <a:gd name="connsiteY102" fmla="*/ 204723 h 317141"/>
              <a:gd name="connsiteX103" fmla="*/ 0 w 421916"/>
              <a:gd name="connsiteY103" fmla="*/ 137200 h 317141"/>
              <a:gd name="connsiteX104" fmla="*/ 0 w 421916"/>
              <a:gd name="connsiteY104" fmla="*/ 125348 h 317141"/>
              <a:gd name="connsiteX105" fmla="*/ 71939 w 421916"/>
              <a:gd name="connsiteY105" fmla="*/ 53156 h 317141"/>
              <a:gd name="connsiteX106" fmla="*/ 162582 w 421916"/>
              <a:gd name="connsiteY106" fmla="*/ 53156 h 317141"/>
              <a:gd name="connsiteX107" fmla="*/ 188120 w 421916"/>
              <a:gd name="connsiteY107" fmla="*/ 50283 h 317141"/>
              <a:gd name="connsiteX108" fmla="*/ 243873 w 421916"/>
              <a:gd name="connsiteY108" fmla="*/ 32684 h 317141"/>
              <a:gd name="connsiteX109" fmla="*/ 258261 w 421916"/>
              <a:gd name="connsiteY109" fmla="*/ 24782 h 317141"/>
              <a:gd name="connsiteX110" fmla="*/ 258261 w 421916"/>
              <a:gd name="connsiteY110" fmla="*/ 20831 h 317141"/>
              <a:gd name="connsiteX111" fmla="*/ 279843 w 421916"/>
              <a:gd name="connsiteY111" fmla="*/ 0 h 317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421916" h="317141">
                <a:moveTo>
                  <a:pt x="60788" y="209751"/>
                </a:moveTo>
                <a:lnTo>
                  <a:pt x="81651" y="301697"/>
                </a:lnTo>
                <a:cubicBezTo>
                  <a:pt x="82010" y="304570"/>
                  <a:pt x="84528" y="306366"/>
                  <a:pt x="87406" y="306366"/>
                </a:cubicBezTo>
                <a:lnTo>
                  <a:pt x="124454" y="306366"/>
                </a:lnTo>
                <a:cubicBezTo>
                  <a:pt x="125893" y="306366"/>
                  <a:pt x="127692" y="305648"/>
                  <a:pt x="128771" y="304211"/>
                </a:cubicBezTo>
                <a:cubicBezTo>
                  <a:pt x="129850" y="302775"/>
                  <a:pt x="130569" y="300979"/>
                  <a:pt x="130209" y="299183"/>
                </a:cubicBezTo>
                <a:lnTo>
                  <a:pt x="116901" y="240639"/>
                </a:lnTo>
                <a:lnTo>
                  <a:pt x="110067" y="209751"/>
                </a:lnTo>
                <a:close/>
                <a:moveTo>
                  <a:pt x="120857" y="209033"/>
                </a:moveTo>
                <a:lnTo>
                  <a:pt x="126613" y="233815"/>
                </a:lnTo>
                <a:cubicBezTo>
                  <a:pt x="137403" y="232019"/>
                  <a:pt x="145317" y="223040"/>
                  <a:pt x="145317" y="211547"/>
                </a:cubicBezTo>
                <a:lnTo>
                  <a:pt x="145317" y="209033"/>
                </a:lnTo>
                <a:close/>
                <a:moveTo>
                  <a:pt x="384103" y="189090"/>
                </a:moveTo>
                <a:lnTo>
                  <a:pt x="419004" y="212021"/>
                </a:lnTo>
                <a:cubicBezTo>
                  <a:pt x="421185" y="213785"/>
                  <a:pt x="421913" y="217312"/>
                  <a:pt x="420095" y="219429"/>
                </a:cubicBezTo>
                <a:cubicBezTo>
                  <a:pt x="419368" y="221193"/>
                  <a:pt x="417550" y="221898"/>
                  <a:pt x="415732" y="221898"/>
                </a:cubicBezTo>
                <a:cubicBezTo>
                  <a:pt x="414642" y="221898"/>
                  <a:pt x="413551" y="221546"/>
                  <a:pt x="412460" y="221193"/>
                </a:cubicBezTo>
                <a:lnTo>
                  <a:pt x="377923" y="197910"/>
                </a:lnTo>
                <a:cubicBezTo>
                  <a:pt x="375378" y="196146"/>
                  <a:pt x="374651" y="192971"/>
                  <a:pt x="376469" y="190501"/>
                </a:cubicBezTo>
                <a:cubicBezTo>
                  <a:pt x="378287" y="188032"/>
                  <a:pt x="381922" y="187326"/>
                  <a:pt x="384103" y="189090"/>
                </a:cubicBezTo>
                <a:close/>
                <a:moveTo>
                  <a:pt x="349338" y="164911"/>
                </a:moveTo>
                <a:lnTo>
                  <a:pt x="363386" y="173656"/>
                </a:lnTo>
                <a:cubicBezTo>
                  <a:pt x="365974" y="175405"/>
                  <a:pt x="366343" y="178903"/>
                  <a:pt x="364865" y="181352"/>
                </a:cubicBezTo>
                <a:cubicBezTo>
                  <a:pt x="363756" y="182751"/>
                  <a:pt x="361907" y="183800"/>
                  <a:pt x="360059" y="183800"/>
                </a:cubicBezTo>
                <a:cubicBezTo>
                  <a:pt x="358950" y="183800"/>
                  <a:pt x="357841" y="183451"/>
                  <a:pt x="357101" y="182751"/>
                </a:cubicBezTo>
                <a:lnTo>
                  <a:pt x="343053" y="173656"/>
                </a:lnTo>
                <a:cubicBezTo>
                  <a:pt x="340096" y="171907"/>
                  <a:pt x="339726" y="168759"/>
                  <a:pt x="341575" y="165961"/>
                </a:cubicBezTo>
                <a:cubicBezTo>
                  <a:pt x="343053" y="164212"/>
                  <a:pt x="346750" y="163512"/>
                  <a:pt x="349338" y="164911"/>
                </a:cubicBezTo>
                <a:close/>
                <a:moveTo>
                  <a:pt x="393112" y="117475"/>
                </a:moveTo>
                <a:lnTo>
                  <a:pt x="416515" y="117475"/>
                </a:lnTo>
                <a:cubicBezTo>
                  <a:pt x="419756" y="117475"/>
                  <a:pt x="421916" y="120253"/>
                  <a:pt x="421916" y="123031"/>
                </a:cubicBezTo>
                <a:cubicBezTo>
                  <a:pt x="421916" y="125809"/>
                  <a:pt x="419756" y="128240"/>
                  <a:pt x="416515" y="128240"/>
                </a:cubicBezTo>
                <a:lnTo>
                  <a:pt x="393112" y="128240"/>
                </a:lnTo>
                <a:cubicBezTo>
                  <a:pt x="389871" y="128240"/>
                  <a:pt x="387351" y="125809"/>
                  <a:pt x="387351" y="123031"/>
                </a:cubicBezTo>
                <a:cubicBezTo>
                  <a:pt x="387351" y="120253"/>
                  <a:pt x="389871" y="117475"/>
                  <a:pt x="393112" y="117475"/>
                </a:cubicBezTo>
                <a:close/>
                <a:moveTo>
                  <a:pt x="345127" y="117475"/>
                </a:moveTo>
                <a:lnTo>
                  <a:pt x="368890" y="117475"/>
                </a:lnTo>
                <a:cubicBezTo>
                  <a:pt x="371771" y="117475"/>
                  <a:pt x="374291" y="120253"/>
                  <a:pt x="374291" y="123031"/>
                </a:cubicBezTo>
                <a:cubicBezTo>
                  <a:pt x="374291" y="125809"/>
                  <a:pt x="371771" y="128240"/>
                  <a:pt x="368890" y="128240"/>
                </a:cubicBezTo>
                <a:lnTo>
                  <a:pt x="345127" y="128240"/>
                </a:lnTo>
                <a:cubicBezTo>
                  <a:pt x="342246" y="128240"/>
                  <a:pt x="339726" y="125809"/>
                  <a:pt x="339726" y="123031"/>
                </a:cubicBezTo>
                <a:cubicBezTo>
                  <a:pt x="339726" y="120253"/>
                  <a:pt x="342246" y="117475"/>
                  <a:pt x="345127" y="117475"/>
                </a:cubicBezTo>
                <a:close/>
                <a:moveTo>
                  <a:pt x="301065" y="93741"/>
                </a:moveTo>
                <a:lnTo>
                  <a:pt x="301065" y="168088"/>
                </a:lnTo>
                <a:cubicBezTo>
                  <a:pt x="312575" y="159468"/>
                  <a:pt x="319049" y="145820"/>
                  <a:pt x="319049" y="131094"/>
                </a:cubicBezTo>
                <a:cubicBezTo>
                  <a:pt x="319049" y="116369"/>
                  <a:pt x="312575" y="102720"/>
                  <a:pt x="301065" y="93741"/>
                </a:cubicBezTo>
                <a:close/>
                <a:moveTo>
                  <a:pt x="71939" y="64290"/>
                </a:moveTo>
                <a:cubicBezTo>
                  <a:pt x="38487" y="64290"/>
                  <a:pt x="11150" y="91586"/>
                  <a:pt x="11150" y="125348"/>
                </a:cubicBezTo>
                <a:lnTo>
                  <a:pt x="11150" y="137200"/>
                </a:lnTo>
                <a:cubicBezTo>
                  <a:pt x="11150" y="170243"/>
                  <a:pt x="38487" y="197899"/>
                  <a:pt x="71939" y="197899"/>
                </a:cubicBezTo>
                <a:lnTo>
                  <a:pt x="157187" y="197899"/>
                </a:lnTo>
                <a:lnTo>
                  <a:pt x="157187" y="64290"/>
                </a:lnTo>
                <a:close/>
                <a:moveTo>
                  <a:pt x="357101" y="63765"/>
                </a:moveTo>
                <a:cubicBezTo>
                  <a:pt x="359319" y="61913"/>
                  <a:pt x="363016" y="62654"/>
                  <a:pt x="364865" y="65617"/>
                </a:cubicBezTo>
                <a:cubicBezTo>
                  <a:pt x="366343" y="67839"/>
                  <a:pt x="365974" y="71544"/>
                  <a:pt x="363386" y="73025"/>
                </a:cubicBezTo>
                <a:lnTo>
                  <a:pt x="349338" y="83027"/>
                </a:lnTo>
                <a:cubicBezTo>
                  <a:pt x="348599" y="83767"/>
                  <a:pt x="347120" y="83767"/>
                  <a:pt x="346011" y="83767"/>
                </a:cubicBezTo>
                <a:cubicBezTo>
                  <a:pt x="344162" y="83767"/>
                  <a:pt x="342684" y="83027"/>
                  <a:pt x="341575" y="81174"/>
                </a:cubicBezTo>
                <a:cubicBezTo>
                  <a:pt x="339726" y="78952"/>
                  <a:pt x="340096" y="75248"/>
                  <a:pt x="343053" y="73766"/>
                </a:cubicBezTo>
                <a:close/>
                <a:moveTo>
                  <a:pt x="258261" y="37353"/>
                </a:moveTo>
                <a:lnTo>
                  <a:pt x="249268" y="42381"/>
                </a:lnTo>
                <a:cubicBezTo>
                  <a:pt x="230205" y="52797"/>
                  <a:pt x="210421" y="59262"/>
                  <a:pt x="189199" y="61417"/>
                </a:cubicBezTo>
                <a:lnTo>
                  <a:pt x="168337" y="63572"/>
                </a:lnTo>
                <a:lnTo>
                  <a:pt x="168337" y="198258"/>
                </a:lnTo>
                <a:lnTo>
                  <a:pt x="189199" y="200772"/>
                </a:lnTo>
                <a:cubicBezTo>
                  <a:pt x="210421" y="202927"/>
                  <a:pt x="230205" y="209392"/>
                  <a:pt x="249268" y="219449"/>
                </a:cubicBezTo>
                <a:lnTo>
                  <a:pt x="258261" y="224477"/>
                </a:lnTo>
                <a:close/>
                <a:moveTo>
                  <a:pt x="412460" y="25577"/>
                </a:moveTo>
                <a:cubicBezTo>
                  <a:pt x="415005" y="23813"/>
                  <a:pt x="418641" y="24518"/>
                  <a:pt x="420095" y="26988"/>
                </a:cubicBezTo>
                <a:cubicBezTo>
                  <a:pt x="421913" y="29457"/>
                  <a:pt x="421185" y="32985"/>
                  <a:pt x="419004" y="34396"/>
                </a:cubicBezTo>
                <a:lnTo>
                  <a:pt x="384103" y="57679"/>
                </a:lnTo>
                <a:cubicBezTo>
                  <a:pt x="383376" y="58032"/>
                  <a:pt x="382286" y="58385"/>
                  <a:pt x="381195" y="58385"/>
                </a:cubicBezTo>
                <a:cubicBezTo>
                  <a:pt x="379377" y="58385"/>
                  <a:pt x="377923" y="57679"/>
                  <a:pt x="376469" y="56268"/>
                </a:cubicBezTo>
                <a:cubicBezTo>
                  <a:pt x="374651" y="53799"/>
                  <a:pt x="375378" y="50271"/>
                  <a:pt x="377923" y="48860"/>
                </a:cubicBezTo>
                <a:close/>
                <a:moveTo>
                  <a:pt x="279843" y="11134"/>
                </a:moveTo>
                <a:cubicBezTo>
                  <a:pt x="273728" y="11134"/>
                  <a:pt x="269411" y="15444"/>
                  <a:pt x="269411" y="20831"/>
                </a:cubicBezTo>
                <a:lnTo>
                  <a:pt x="269411" y="243154"/>
                </a:lnTo>
                <a:lnTo>
                  <a:pt x="269411" y="247823"/>
                </a:lnTo>
                <a:cubicBezTo>
                  <a:pt x="269411" y="253210"/>
                  <a:pt x="273728" y="257161"/>
                  <a:pt x="279843" y="257161"/>
                </a:cubicBezTo>
                <a:cubicBezTo>
                  <a:pt x="285598" y="257161"/>
                  <a:pt x="289914" y="253210"/>
                  <a:pt x="289914" y="247823"/>
                </a:cubicBezTo>
                <a:lnTo>
                  <a:pt x="289914" y="20831"/>
                </a:lnTo>
                <a:cubicBezTo>
                  <a:pt x="289914" y="15444"/>
                  <a:pt x="285598" y="11134"/>
                  <a:pt x="279843" y="11134"/>
                </a:cubicBezTo>
                <a:close/>
                <a:moveTo>
                  <a:pt x="279843" y="0"/>
                </a:moveTo>
                <a:cubicBezTo>
                  <a:pt x="291353" y="0"/>
                  <a:pt x="301065" y="9338"/>
                  <a:pt x="301065" y="20831"/>
                </a:cubicBezTo>
                <a:lnTo>
                  <a:pt x="301065" y="80811"/>
                </a:lnTo>
                <a:cubicBezTo>
                  <a:pt x="319049" y="91227"/>
                  <a:pt x="329840" y="110263"/>
                  <a:pt x="329840" y="131094"/>
                </a:cubicBezTo>
                <a:cubicBezTo>
                  <a:pt x="329840" y="151926"/>
                  <a:pt x="318690" y="170962"/>
                  <a:pt x="301065" y="181378"/>
                </a:cubicBezTo>
                <a:lnTo>
                  <a:pt x="301065" y="247823"/>
                </a:lnTo>
                <a:cubicBezTo>
                  <a:pt x="301065" y="258957"/>
                  <a:pt x="291353" y="268295"/>
                  <a:pt x="279843" y="268295"/>
                </a:cubicBezTo>
                <a:cubicBezTo>
                  <a:pt x="267973" y="268295"/>
                  <a:pt x="258261" y="258957"/>
                  <a:pt x="258261" y="247823"/>
                </a:cubicBezTo>
                <a:lnTo>
                  <a:pt x="258261" y="237048"/>
                </a:lnTo>
                <a:lnTo>
                  <a:pt x="243873" y="229146"/>
                </a:lnTo>
                <a:cubicBezTo>
                  <a:pt x="226248" y="219449"/>
                  <a:pt x="207544" y="213702"/>
                  <a:pt x="188120" y="211547"/>
                </a:cubicBezTo>
                <a:lnTo>
                  <a:pt x="162582" y="209033"/>
                </a:lnTo>
                <a:lnTo>
                  <a:pt x="156107" y="209033"/>
                </a:lnTo>
                <a:lnTo>
                  <a:pt x="156107" y="211547"/>
                </a:lnTo>
                <a:cubicBezTo>
                  <a:pt x="156107" y="228069"/>
                  <a:pt x="144597" y="241717"/>
                  <a:pt x="129130" y="244590"/>
                </a:cubicBezTo>
                <a:lnTo>
                  <a:pt x="140641" y="296669"/>
                </a:lnTo>
                <a:cubicBezTo>
                  <a:pt x="141720" y="301697"/>
                  <a:pt x="140641" y="307085"/>
                  <a:pt x="137403" y="311035"/>
                </a:cubicBezTo>
                <a:cubicBezTo>
                  <a:pt x="134166" y="314986"/>
                  <a:pt x="129490" y="317141"/>
                  <a:pt x="124454" y="317141"/>
                </a:cubicBezTo>
                <a:lnTo>
                  <a:pt x="87406" y="317141"/>
                </a:lnTo>
                <a:cubicBezTo>
                  <a:pt x="79492" y="317141"/>
                  <a:pt x="72658" y="312113"/>
                  <a:pt x="70860" y="304211"/>
                </a:cubicBezTo>
                <a:lnTo>
                  <a:pt x="48559" y="204723"/>
                </a:lnTo>
                <a:cubicBezTo>
                  <a:pt x="20143" y="194667"/>
                  <a:pt x="0" y="168088"/>
                  <a:pt x="0" y="137200"/>
                </a:cubicBezTo>
                <a:lnTo>
                  <a:pt x="0" y="125348"/>
                </a:lnTo>
                <a:cubicBezTo>
                  <a:pt x="0" y="85481"/>
                  <a:pt x="32372" y="53156"/>
                  <a:pt x="71939" y="53156"/>
                </a:cubicBezTo>
                <a:lnTo>
                  <a:pt x="162582" y="53156"/>
                </a:lnTo>
                <a:lnTo>
                  <a:pt x="188120" y="50283"/>
                </a:lnTo>
                <a:cubicBezTo>
                  <a:pt x="207544" y="48487"/>
                  <a:pt x="226248" y="42381"/>
                  <a:pt x="243873" y="32684"/>
                </a:cubicBezTo>
                <a:lnTo>
                  <a:pt x="258261" y="24782"/>
                </a:lnTo>
                <a:lnTo>
                  <a:pt x="258261" y="20831"/>
                </a:lnTo>
                <a:cubicBezTo>
                  <a:pt x="258261" y="9338"/>
                  <a:pt x="267973" y="0"/>
                  <a:pt x="2798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7B2B80-9EDA-E844-B807-43D849759D16}"/>
              </a:ext>
            </a:extLst>
          </p:cNvPr>
          <p:cNvSpPr txBox="1"/>
          <p:nvPr/>
        </p:nvSpPr>
        <p:spPr>
          <a:xfrm>
            <a:off x="7853819" y="693361"/>
            <a:ext cx="8648521" cy="123110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Oswald SemiBold" pitchFamily="2" charset="77"/>
              </a:rPr>
              <a:t>BUSINESS INFOGRAPHIC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13CC56-CDB7-EA47-A7A7-778F5A82B83F}"/>
              </a:ext>
            </a:extLst>
          </p:cNvPr>
          <p:cNvSpPr txBox="1"/>
          <p:nvPr/>
        </p:nvSpPr>
        <p:spPr>
          <a:xfrm>
            <a:off x="8027109" y="1860651"/>
            <a:ext cx="832343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400" spc="-130" dirty="0">
                <a:latin typeface="Oswald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608A56-4EAB-F546-BAF0-E1DCF66D67B8}"/>
              </a:ext>
            </a:extLst>
          </p:cNvPr>
          <p:cNvSpPr txBox="1"/>
          <p:nvPr/>
        </p:nvSpPr>
        <p:spPr>
          <a:xfrm>
            <a:off x="3827498" y="7739417"/>
            <a:ext cx="1880323" cy="64633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b="1" spc="-30" dirty="0">
                <a:solidFill>
                  <a:schemeClr val="bg1"/>
                </a:solidFill>
                <a:latin typeface="Oswald SemiBold" pitchFamily="2" charset="77"/>
              </a:rPr>
              <a:t>OPTION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BF11E9-F80E-1E49-A3F8-EAC01D1FD846}"/>
              </a:ext>
            </a:extLst>
          </p:cNvPr>
          <p:cNvSpPr txBox="1"/>
          <p:nvPr/>
        </p:nvSpPr>
        <p:spPr>
          <a:xfrm>
            <a:off x="2882268" y="8429851"/>
            <a:ext cx="3770780" cy="1586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800" spc="-30" dirty="0">
                <a:solidFill>
                  <a:schemeClr val="bg1"/>
                </a:solidFill>
                <a:latin typeface="Oswald" panose="02000503000000000000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762C35-F7B1-564D-90F3-FCC060785A4E}"/>
              </a:ext>
            </a:extLst>
          </p:cNvPr>
          <p:cNvSpPr txBox="1"/>
          <p:nvPr/>
        </p:nvSpPr>
        <p:spPr>
          <a:xfrm>
            <a:off x="11001017" y="7739417"/>
            <a:ext cx="1880323" cy="64633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b="1" spc="-30" dirty="0">
                <a:solidFill>
                  <a:schemeClr val="bg1"/>
                </a:solidFill>
                <a:latin typeface="Oswald SemiBold" pitchFamily="2" charset="77"/>
              </a:rPr>
              <a:t>OPTION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ED9A8A-CAD4-914A-8D32-DCDDC20549A8}"/>
              </a:ext>
            </a:extLst>
          </p:cNvPr>
          <p:cNvSpPr txBox="1"/>
          <p:nvPr/>
        </p:nvSpPr>
        <p:spPr>
          <a:xfrm>
            <a:off x="10055787" y="8429851"/>
            <a:ext cx="3770780" cy="1586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800" spc="-30" dirty="0">
                <a:solidFill>
                  <a:schemeClr val="bg1"/>
                </a:solidFill>
                <a:latin typeface="Oswald" panose="02000503000000000000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DEE1B6-AAC2-4C41-AB58-C8EE1B2F7D19}"/>
              </a:ext>
            </a:extLst>
          </p:cNvPr>
          <p:cNvSpPr txBox="1"/>
          <p:nvPr/>
        </p:nvSpPr>
        <p:spPr>
          <a:xfrm>
            <a:off x="18575132" y="7739417"/>
            <a:ext cx="1877117" cy="64633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b="1" spc="-30" dirty="0">
                <a:solidFill>
                  <a:schemeClr val="bg1"/>
                </a:solidFill>
                <a:latin typeface="Oswald SemiBold" pitchFamily="2" charset="77"/>
              </a:rPr>
              <a:t>OPTION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A4A728-FC18-7E41-9055-84A145EA91D6}"/>
              </a:ext>
            </a:extLst>
          </p:cNvPr>
          <p:cNvSpPr txBox="1"/>
          <p:nvPr/>
        </p:nvSpPr>
        <p:spPr>
          <a:xfrm>
            <a:off x="17628299" y="8429851"/>
            <a:ext cx="3770780" cy="1586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800" spc="-30" dirty="0">
                <a:solidFill>
                  <a:schemeClr val="bg1"/>
                </a:solidFill>
                <a:latin typeface="Oswald" panose="02000503000000000000" pitchFamily="2" charset="77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3907125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7">
            <a:extLst>
              <a:ext uri="{FF2B5EF4-FFF2-40B4-BE49-F238E27FC236}">
                <a16:creationId xmlns:a16="http://schemas.microsoft.com/office/drawing/2014/main" id="{FC7F8830-4B78-BF4B-A27A-C4B232F48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0097" y="3335178"/>
            <a:ext cx="16233508" cy="9640837"/>
          </a:xfrm>
          <a:custGeom>
            <a:avLst/>
            <a:gdLst>
              <a:gd name="connsiteX0" fmla="*/ 4583546 w 4691512"/>
              <a:gd name="connsiteY0" fmla="*/ 2645494 h 2786219"/>
              <a:gd name="connsiteX1" fmla="*/ 4595415 w 4691512"/>
              <a:gd name="connsiteY1" fmla="*/ 2647917 h 2786219"/>
              <a:gd name="connsiteX2" fmla="*/ 4600091 w 4691512"/>
              <a:gd name="connsiteY2" fmla="*/ 2675917 h 2786219"/>
              <a:gd name="connsiteX3" fmla="*/ 4559808 w 4691512"/>
              <a:gd name="connsiteY3" fmla="*/ 2718277 h 2786219"/>
              <a:gd name="connsiteX4" fmla="*/ 4530675 w 4691512"/>
              <a:gd name="connsiteY4" fmla="*/ 2749509 h 2786219"/>
              <a:gd name="connsiteX5" fmla="*/ 4504779 w 4691512"/>
              <a:gd name="connsiteY5" fmla="*/ 2774997 h 2786219"/>
              <a:gd name="connsiteX6" fmla="*/ 4491112 w 4691512"/>
              <a:gd name="connsiteY6" fmla="*/ 2781458 h 2786219"/>
              <a:gd name="connsiteX7" fmla="*/ 4470970 w 4691512"/>
              <a:gd name="connsiteY7" fmla="*/ 2767099 h 2786219"/>
              <a:gd name="connsiteX8" fmla="*/ 4475646 w 4691512"/>
              <a:gd name="connsiteY8" fmla="*/ 2750227 h 2786219"/>
              <a:gd name="connsiteX9" fmla="*/ 4515929 w 4691512"/>
              <a:gd name="connsiteY9" fmla="*/ 2708944 h 2786219"/>
              <a:gd name="connsiteX10" fmla="*/ 4575993 w 4691512"/>
              <a:gd name="connsiteY10" fmla="*/ 2654378 h 2786219"/>
              <a:gd name="connsiteX11" fmla="*/ 4583546 w 4691512"/>
              <a:gd name="connsiteY11" fmla="*/ 2645494 h 2786219"/>
              <a:gd name="connsiteX12" fmla="*/ 4193946 w 4691512"/>
              <a:gd name="connsiteY12" fmla="*/ 2606519 h 2786219"/>
              <a:gd name="connsiteX13" fmla="*/ 4213203 w 4691512"/>
              <a:gd name="connsiteY13" fmla="*/ 2607690 h 2786219"/>
              <a:gd name="connsiteX14" fmla="*/ 4225357 w 4691512"/>
              <a:gd name="connsiteY14" fmla="*/ 2646974 h 2786219"/>
              <a:gd name="connsiteX15" fmla="*/ 4216063 w 4691512"/>
              <a:gd name="connsiteY15" fmla="*/ 2656345 h 2786219"/>
              <a:gd name="connsiteX16" fmla="*/ 4191041 w 4691512"/>
              <a:gd name="connsiteY16" fmla="*/ 2647335 h 2786219"/>
              <a:gd name="connsiteX17" fmla="*/ 4187824 w 4691512"/>
              <a:gd name="connsiteY17" fmla="*/ 2625350 h 2786219"/>
              <a:gd name="connsiteX18" fmla="*/ 4193946 w 4691512"/>
              <a:gd name="connsiteY18" fmla="*/ 2606519 h 2786219"/>
              <a:gd name="connsiteX19" fmla="*/ 4640279 w 4691512"/>
              <a:gd name="connsiteY19" fmla="*/ 2507178 h 2786219"/>
              <a:gd name="connsiteX20" fmla="*/ 4652150 w 4691512"/>
              <a:gd name="connsiteY20" fmla="*/ 2518283 h 2786219"/>
              <a:gd name="connsiteX21" fmla="*/ 4652869 w 4691512"/>
              <a:gd name="connsiteY21" fmla="*/ 2524731 h 2786219"/>
              <a:gd name="connsiteX22" fmla="*/ 4652150 w 4691512"/>
              <a:gd name="connsiteY22" fmla="*/ 2530463 h 2786219"/>
              <a:gd name="connsiteX23" fmla="*/ 4684885 w 4691512"/>
              <a:gd name="connsiteY23" fmla="*/ 2576674 h 2786219"/>
              <a:gd name="connsiteX24" fmla="*/ 4688842 w 4691512"/>
              <a:gd name="connsiteY24" fmla="*/ 2591720 h 2786219"/>
              <a:gd name="connsiteX25" fmla="*/ 4639200 w 4691512"/>
              <a:gd name="connsiteY25" fmla="*/ 2649752 h 2786219"/>
              <a:gd name="connsiteX26" fmla="*/ 4630926 w 4691512"/>
              <a:gd name="connsiteY26" fmla="*/ 2656558 h 2786219"/>
              <a:gd name="connsiteX27" fmla="*/ 4623012 w 4691512"/>
              <a:gd name="connsiteY27" fmla="*/ 2656200 h 2786219"/>
              <a:gd name="connsiteX28" fmla="*/ 4621213 w 4691512"/>
              <a:gd name="connsiteY28" fmla="*/ 2649036 h 2786219"/>
              <a:gd name="connsiteX29" fmla="*/ 4621933 w 4691512"/>
              <a:gd name="connsiteY29" fmla="*/ 2615721 h 2786219"/>
              <a:gd name="connsiteX30" fmla="*/ 4625530 w 4691512"/>
              <a:gd name="connsiteY30" fmla="*/ 2600675 h 2786219"/>
              <a:gd name="connsiteX31" fmla="*/ 4639559 w 4691512"/>
              <a:gd name="connsiteY31" fmla="*/ 2535120 h 2786219"/>
              <a:gd name="connsiteX32" fmla="*/ 4637761 w 4691512"/>
              <a:gd name="connsiteY32" fmla="*/ 2520791 h 2786219"/>
              <a:gd name="connsiteX33" fmla="*/ 4640279 w 4691512"/>
              <a:gd name="connsiteY33" fmla="*/ 2507178 h 2786219"/>
              <a:gd name="connsiteX34" fmla="*/ 4568613 w 4691512"/>
              <a:gd name="connsiteY34" fmla="*/ 2207141 h 2786219"/>
              <a:gd name="connsiteX35" fmla="*/ 4587504 w 4691512"/>
              <a:gd name="connsiteY35" fmla="*/ 2229002 h 2786219"/>
              <a:gd name="connsiteX36" fmla="*/ 4565649 w 4691512"/>
              <a:gd name="connsiteY36" fmla="*/ 2209327 h 2786219"/>
              <a:gd name="connsiteX37" fmla="*/ 4568613 w 4691512"/>
              <a:gd name="connsiteY37" fmla="*/ 2207141 h 2786219"/>
              <a:gd name="connsiteX38" fmla="*/ 2871958 w 4691512"/>
              <a:gd name="connsiteY38" fmla="*/ 2061091 h 2786219"/>
              <a:gd name="connsiteX39" fmla="*/ 2880908 w 4691512"/>
              <a:gd name="connsiteY39" fmla="*/ 2076984 h 2786219"/>
              <a:gd name="connsiteX40" fmla="*/ 2881981 w 4691512"/>
              <a:gd name="connsiteY40" fmla="*/ 2086736 h 2786219"/>
              <a:gd name="connsiteX41" fmla="*/ 2884129 w 4691512"/>
              <a:gd name="connsiteY41" fmla="*/ 2087458 h 2786219"/>
              <a:gd name="connsiteX42" fmla="*/ 2873748 w 4691512"/>
              <a:gd name="connsiteY42" fmla="*/ 2117437 h 2786219"/>
              <a:gd name="connsiteX43" fmla="*/ 2854418 w 4691512"/>
              <a:gd name="connsiteY43" fmla="*/ 2179924 h 2786219"/>
              <a:gd name="connsiteX44" fmla="*/ 2819337 w 4691512"/>
              <a:gd name="connsiteY44" fmla="*/ 2243855 h 2786219"/>
              <a:gd name="connsiteX45" fmla="*/ 2783898 w 4691512"/>
              <a:gd name="connsiteY45" fmla="*/ 2241688 h 2786219"/>
              <a:gd name="connsiteX46" fmla="*/ 2778887 w 4691512"/>
              <a:gd name="connsiteY46" fmla="*/ 2197983 h 2786219"/>
              <a:gd name="connsiteX47" fmla="*/ 2789626 w 4691512"/>
              <a:gd name="connsiteY47" fmla="*/ 2135497 h 2786219"/>
              <a:gd name="connsiteX48" fmla="*/ 2809672 w 4691512"/>
              <a:gd name="connsiteY48" fmla="*/ 2108407 h 2786219"/>
              <a:gd name="connsiteX49" fmla="*/ 2858714 w 4691512"/>
              <a:gd name="connsiteY49" fmla="*/ 2070843 h 2786219"/>
              <a:gd name="connsiteX50" fmla="*/ 2871958 w 4691512"/>
              <a:gd name="connsiteY50" fmla="*/ 2061091 h 2786219"/>
              <a:gd name="connsiteX51" fmla="*/ 4254901 w 4691512"/>
              <a:gd name="connsiteY51" fmla="*/ 2046803 h 2786219"/>
              <a:gd name="connsiteX52" fmla="*/ 4264273 w 4691512"/>
              <a:gd name="connsiteY52" fmla="*/ 2069100 h 2786219"/>
              <a:gd name="connsiteX53" fmla="*/ 4283379 w 4691512"/>
              <a:gd name="connsiteY53" fmla="*/ 2099308 h 2786219"/>
              <a:gd name="connsiteX54" fmla="*/ 4291670 w 4691512"/>
              <a:gd name="connsiteY54" fmla="*/ 2123044 h 2786219"/>
              <a:gd name="connsiteX55" fmla="*/ 4298159 w 4691512"/>
              <a:gd name="connsiteY55" fmla="*/ 2153971 h 2786219"/>
              <a:gd name="connsiteX56" fmla="*/ 4320870 w 4691512"/>
              <a:gd name="connsiteY56" fmla="*/ 2189215 h 2786219"/>
              <a:gd name="connsiteX57" fmla="*/ 4330963 w 4691512"/>
              <a:gd name="connsiteY57" fmla="*/ 2200003 h 2786219"/>
              <a:gd name="connsiteX58" fmla="*/ 4374221 w 4691512"/>
              <a:gd name="connsiteY58" fmla="*/ 2279121 h 2786219"/>
              <a:gd name="connsiteX59" fmla="*/ 4381791 w 4691512"/>
              <a:gd name="connsiteY59" fmla="*/ 2331626 h 2786219"/>
              <a:gd name="connsiteX60" fmla="*/ 4342499 w 4691512"/>
              <a:gd name="connsiteY60" fmla="*/ 2434119 h 2786219"/>
              <a:gd name="connsiteX61" fmla="*/ 4290589 w 4691512"/>
              <a:gd name="connsiteY61" fmla="*/ 2523665 h 2786219"/>
              <a:gd name="connsiteX62" fmla="*/ 4279414 w 4691512"/>
              <a:gd name="connsiteY62" fmla="*/ 2535533 h 2786219"/>
              <a:gd name="connsiteX63" fmla="*/ 4233632 w 4691512"/>
              <a:gd name="connsiteY63" fmla="*/ 2553155 h 2786219"/>
              <a:gd name="connsiteX64" fmla="*/ 4217050 w 4691512"/>
              <a:gd name="connsiteY64" fmla="*/ 2548479 h 2786219"/>
              <a:gd name="connsiteX65" fmla="*/ 4201910 w 4691512"/>
              <a:gd name="connsiteY65" fmla="*/ 2545602 h 2786219"/>
              <a:gd name="connsiteX66" fmla="*/ 4170908 w 4691512"/>
              <a:gd name="connsiteY66" fmla="*/ 2544883 h 2786219"/>
              <a:gd name="connsiteX67" fmla="*/ 4142069 w 4691512"/>
              <a:gd name="connsiteY67" fmla="*/ 2500649 h 2786219"/>
              <a:gd name="connsiteX68" fmla="*/ 4132336 w 4691512"/>
              <a:gd name="connsiteY68" fmla="*/ 2462170 h 2786219"/>
              <a:gd name="connsiteX69" fmla="*/ 4117196 w 4691512"/>
              <a:gd name="connsiteY69" fmla="*/ 2466485 h 2786219"/>
              <a:gd name="connsiteX70" fmla="*/ 4130173 w 4691512"/>
              <a:gd name="connsiteY70" fmla="*/ 2433400 h 2786219"/>
              <a:gd name="connsiteX71" fmla="*/ 4127289 w 4691512"/>
              <a:gd name="connsiteY71" fmla="*/ 2431961 h 2786219"/>
              <a:gd name="connsiteX72" fmla="*/ 4095567 w 4691512"/>
              <a:gd name="connsiteY72" fmla="*/ 2457494 h 2786219"/>
              <a:gd name="connsiteX73" fmla="*/ 4086555 w 4691512"/>
              <a:gd name="connsiteY73" fmla="*/ 2434119 h 2786219"/>
              <a:gd name="connsiteX74" fmla="*/ 4025272 w 4691512"/>
              <a:gd name="connsiteY74" fmla="*/ 2395999 h 2786219"/>
              <a:gd name="connsiteX75" fmla="*/ 3964711 w 4691512"/>
              <a:gd name="connsiteY75" fmla="*/ 2405349 h 2786219"/>
              <a:gd name="connsiteX76" fmla="*/ 3927942 w 4691512"/>
              <a:gd name="connsiteY76" fmla="*/ 2424049 h 2786219"/>
              <a:gd name="connsiteX77" fmla="*/ 3905592 w 4691512"/>
              <a:gd name="connsiteY77" fmla="*/ 2431961 h 2786219"/>
              <a:gd name="connsiteX78" fmla="*/ 3848996 w 4691512"/>
              <a:gd name="connsiteY78" fmla="*/ 2444908 h 2786219"/>
              <a:gd name="connsiteX79" fmla="*/ 3802493 w 4691512"/>
              <a:gd name="connsiteY79" fmla="*/ 2436636 h 2786219"/>
              <a:gd name="connsiteX80" fmla="*/ 3800330 w 4691512"/>
              <a:gd name="connsiteY80" fmla="*/ 2425488 h 2786219"/>
              <a:gd name="connsiteX81" fmla="*/ 3805016 w 4691512"/>
              <a:gd name="connsiteY81" fmla="*/ 2325872 h 2786219"/>
              <a:gd name="connsiteX82" fmla="*/ 3804296 w 4691512"/>
              <a:gd name="connsiteY82" fmla="*/ 2290988 h 2786219"/>
              <a:gd name="connsiteX83" fmla="*/ 3803935 w 4691512"/>
              <a:gd name="connsiteY83" fmla="*/ 2258262 h 2786219"/>
              <a:gd name="connsiteX84" fmla="*/ 3860892 w 4691512"/>
              <a:gd name="connsiteY84" fmla="*/ 2196767 h 2786219"/>
              <a:gd name="connsiteX85" fmla="*/ 3912080 w 4691512"/>
              <a:gd name="connsiteY85" fmla="*/ 2179864 h 2786219"/>
              <a:gd name="connsiteX86" fmla="*/ 3944884 w 4691512"/>
              <a:gd name="connsiteY86" fmla="*/ 2146419 h 2786219"/>
              <a:gd name="connsiteX87" fmla="*/ 3953896 w 4691512"/>
              <a:gd name="connsiteY87" fmla="*/ 2138508 h 2786219"/>
              <a:gd name="connsiteX88" fmla="*/ 3978409 w 4691512"/>
              <a:gd name="connsiteY88" fmla="*/ 2124482 h 2786219"/>
              <a:gd name="connsiteX89" fmla="*/ 3983096 w 4691512"/>
              <a:gd name="connsiteY89" fmla="*/ 2117290 h 2786219"/>
              <a:gd name="connsiteX90" fmla="*/ 4035726 w 4691512"/>
              <a:gd name="connsiteY90" fmla="*/ 2102905 h 2786219"/>
              <a:gd name="connsiteX91" fmla="*/ 4056274 w 4691512"/>
              <a:gd name="connsiteY91" fmla="*/ 2098589 h 2786219"/>
              <a:gd name="connsiteX92" fmla="*/ 4095927 w 4691512"/>
              <a:gd name="connsiteY92" fmla="*/ 2059030 h 2786219"/>
              <a:gd name="connsiteX93" fmla="*/ 4142790 w 4691512"/>
              <a:gd name="connsiteY93" fmla="*/ 2059390 h 2786219"/>
              <a:gd name="connsiteX94" fmla="*/ 4154686 w 4691512"/>
              <a:gd name="connsiteY94" fmla="*/ 2085283 h 2786219"/>
              <a:gd name="connsiteX95" fmla="*/ 4160814 w 4691512"/>
              <a:gd name="connsiteY95" fmla="*/ 2116570 h 2786219"/>
              <a:gd name="connsiteX96" fmla="*/ 4204073 w 4691512"/>
              <a:gd name="connsiteY96" fmla="*/ 2146060 h 2786219"/>
              <a:gd name="connsiteX97" fmla="*/ 4219573 w 4691512"/>
              <a:gd name="connsiteY97" fmla="*/ 2142463 h 2786219"/>
              <a:gd name="connsiteX98" fmla="*/ 4239761 w 4691512"/>
              <a:gd name="connsiteY98" fmla="*/ 2081687 h 2786219"/>
              <a:gd name="connsiteX99" fmla="*/ 4245168 w 4691512"/>
              <a:gd name="connsiteY99" fmla="*/ 2060109 h 2786219"/>
              <a:gd name="connsiteX100" fmla="*/ 4254901 w 4691512"/>
              <a:gd name="connsiteY100" fmla="*/ 2046803 h 2786219"/>
              <a:gd name="connsiteX101" fmla="*/ 3993533 w 4691512"/>
              <a:gd name="connsiteY101" fmla="*/ 2011483 h 2786219"/>
              <a:gd name="connsiteX102" fmla="*/ 4014429 w 4691512"/>
              <a:gd name="connsiteY102" fmla="*/ 2013223 h 2786219"/>
              <a:gd name="connsiteX103" fmla="*/ 3978274 w 4691512"/>
              <a:gd name="connsiteY103" fmla="*/ 2028976 h 2786219"/>
              <a:gd name="connsiteX104" fmla="*/ 3993533 w 4691512"/>
              <a:gd name="connsiteY104" fmla="*/ 2011483 h 2786219"/>
              <a:gd name="connsiteX105" fmla="*/ 3733628 w 4691512"/>
              <a:gd name="connsiteY105" fmla="*/ 1964607 h 2786219"/>
              <a:gd name="connsiteX106" fmla="*/ 3741861 w 4691512"/>
              <a:gd name="connsiteY106" fmla="*/ 1966018 h 2786219"/>
              <a:gd name="connsiteX107" fmla="*/ 3794125 w 4691512"/>
              <a:gd name="connsiteY107" fmla="*/ 1974132 h 2786219"/>
              <a:gd name="connsiteX108" fmla="*/ 3830279 w 4691512"/>
              <a:gd name="connsiteY108" fmla="*/ 1993535 h 2786219"/>
              <a:gd name="connsiteX109" fmla="*/ 3829205 w 4691512"/>
              <a:gd name="connsiteY109" fmla="*/ 1998826 h 2786219"/>
              <a:gd name="connsiteX110" fmla="*/ 3789829 w 4691512"/>
              <a:gd name="connsiteY110" fmla="*/ 1996710 h 2786219"/>
              <a:gd name="connsiteX111" fmla="*/ 3737208 w 4691512"/>
              <a:gd name="connsiteY111" fmla="*/ 1986479 h 2786219"/>
              <a:gd name="connsiteX112" fmla="*/ 3727543 w 4691512"/>
              <a:gd name="connsiteY112" fmla="*/ 1982599 h 2786219"/>
              <a:gd name="connsiteX113" fmla="*/ 3721099 w 4691512"/>
              <a:gd name="connsiteY113" fmla="*/ 1968135 h 2786219"/>
              <a:gd name="connsiteX114" fmla="*/ 3733628 w 4691512"/>
              <a:gd name="connsiteY114" fmla="*/ 1964607 h 2786219"/>
              <a:gd name="connsiteX115" fmla="*/ 4398658 w 4691512"/>
              <a:gd name="connsiteY115" fmla="*/ 1940441 h 2786219"/>
              <a:gd name="connsiteX116" fmla="*/ 4403362 w 4691512"/>
              <a:gd name="connsiteY116" fmla="*/ 1942596 h 2786219"/>
              <a:gd name="connsiteX117" fmla="*/ 4361387 w 4691512"/>
              <a:gd name="connsiteY117" fmla="*/ 1965935 h 2786219"/>
              <a:gd name="connsiteX118" fmla="*/ 4354512 w 4691512"/>
              <a:gd name="connsiteY118" fmla="*/ 1961626 h 2786219"/>
              <a:gd name="connsiteX119" fmla="*/ 4359578 w 4691512"/>
              <a:gd name="connsiteY119" fmla="*/ 1956240 h 2786219"/>
              <a:gd name="connsiteX120" fmla="*/ 4395040 w 4691512"/>
              <a:gd name="connsiteY120" fmla="*/ 1941159 h 2786219"/>
              <a:gd name="connsiteX121" fmla="*/ 4398658 w 4691512"/>
              <a:gd name="connsiteY121" fmla="*/ 1940441 h 2786219"/>
              <a:gd name="connsiteX122" fmla="*/ 4181284 w 4691512"/>
              <a:gd name="connsiteY122" fmla="*/ 1902194 h 2786219"/>
              <a:gd name="connsiteX123" fmla="*/ 4196128 w 4691512"/>
              <a:gd name="connsiteY123" fmla="*/ 1902914 h 2786219"/>
              <a:gd name="connsiteX124" fmla="*/ 4323520 w 4691512"/>
              <a:gd name="connsiteY124" fmla="*/ 1961236 h 2786219"/>
              <a:gd name="connsiteX125" fmla="*/ 4330717 w 4691512"/>
              <a:gd name="connsiteY125" fmla="*/ 1973476 h 2786219"/>
              <a:gd name="connsiteX126" fmla="*/ 4339354 w 4691512"/>
              <a:gd name="connsiteY126" fmla="*/ 1995436 h 2786219"/>
              <a:gd name="connsiteX127" fmla="*/ 4365264 w 4691512"/>
              <a:gd name="connsiteY127" fmla="*/ 2027837 h 2786219"/>
              <a:gd name="connsiteX128" fmla="*/ 4362026 w 4691512"/>
              <a:gd name="connsiteY128" fmla="*/ 2032157 h 2786219"/>
              <a:gd name="connsiteX129" fmla="*/ 4325679 w 4691512"/>
              <a:gd name="connsiteY129" fmla="*/ 2019197 h 2786219"/>
              <a:gd name="connsiteX130" fmla="*/ 4309486 w 4691512"/>
              <a:gd name="connsiteY130" fmla="*/ 2002637 h 2786219"/>
              <a:gd name="connsiteX131" fmla="*/ 4275658 w 4691512"/>
              <a:gd name="connsiteY131" fmla="*/ 1994716 h 2786219"/>
              <a:gd name="connsiteX132" fmla="*/ 4265942 w 4691512"/>
              <a:gd name="connsiteY132" fmla="*/ 2002997 h 2786219"/>
              <a:gd name="connsiteX133" fmla="*/ 4249028 w 4691512"/>
              <a:gd name="connsiteY133" fmla="*/ 2012357 h 2786219"/>
              <a:gd name="connsiteX134" fmla="*/ 4201886 w 4691512"/>
              <a:gd name="connsiteY134" fmla="*/ 1980316 h 2786219"/>
              <a:gd name="connsiteX135" fmla="*/ 4162301 w 4691512"/>
              <a:gd name="connsiteY135" fmla="*/ 1943595 h 2786219"/>
              <a:gd name="connsiteX136" fmla="*/ 4120557 w 4691512"/>
              <a:gd name="connsiteY136" fmla="*/ 1927755 h 2786219"/>
              <a:gd name="connsiteX137" fmla="*/ 4115159 w 4691512"/>
              <a:gd name="connsiteY137" fmla="*/ 1922355 h 2786219"/>
              <a:gd name="connsiteX138" fmla="*/ 4118758 w 4691512"/>
              <a:gd name="connsiteY138" fmla="*/ 1915875 h 2786219"/>
              <a:gd name="connsiteX139" fmla="*/ 4136031 w 4691512"/>
              <a:gd name="connsiteY139" fmla="*/ 1914795 h 2786219"/>
              <a:gd name="connsiteX140" fmla="*/ 4169139 w 4691512"/>
              <a:gd name="connsiteY140" fmla="*/ 1909034 h 2786219"/>
              <a:gd name="connsiteX141" fmla="*/ 4181284 w 4691512"/>
              <a:gd name="connsiteY141" fmla="*/ 1902194 h 2786219"/>
              <a:gd name="connsiteX142" fmla="*/ 4111417 w 4691512"/>
              <a:gd name="connsiteY142" fmla="*/ 1880736 h 2786219"/>
              <a:gd name="connsiteX143" fmla="*/ 4132781 w 4691512"/>
              <a:gd name="connsiteY143" fmla="*/ 1895818 h 2786219"/>
              <a:gd name="connsiteX144" fmla="*/ 4119606 w 4691512"/>
              <a:gd name="connsiteY144" fmla="*/ 1908324 h 2786219"/>
              <a:gd name="connsiteX145" fmla="*/ 4097886 w 4691512"/>
              <a:gd name="connsiteY145" fmla="*/ 1893611 h 2786219"/>
              <a:gd name="connsiteX146" fmla="*/ 4111417 w 4691512"/>
              <a:gd name="connsiteY146" fmla="*/ 1880736 h 2786219"/>
              <a:gd name="connsiteX147" fmla="*/ 3995375 w 4691512"/>
              <a:gd name="connsiteY147" fmla="*/ 1855438 h 2786219"/>
              <a:gd name="connsiteX148" fmla="*/ 3980897 w 4691512"/>
              <a:gd name="connsiteY148" fmla="*/ 1867714 h 2786219"/>
              <a:gd name="connsiteX149" fmla="*/ 3941444 w 4691512"/>
              <a:gd name="connsiteY149" fmla="*/ 1868797 h 2786219"/>
              <a:gd name="connsiteX150" fmla="*/ 3930224 w 4691512"/>
              <a:gd name="connsiteY150" fmla="*/ 1877463 h 2786219"/>
              <a:gd name="connsiteX151" fmla="*/ 3945064 w 4691512"/>
              <a:gd name="connsiteY151" fmla="*/ 1888655 h 2786219"/>
              <a:gd name="connsiteX152" fmla="*/ 3966781 w 4691512"/>
              <a:gd name="connsiteY152" fmla="*/ 1883240 h 2786219"/>
              <a:gd name="connsiteX153" fmla="*/ 3967867 w 4691512"/>
              <a:gd name="connsiteY153" fmla="*/ 1886850 h 2786219"/>
              <a:gd name="connsiteX154" fmla="*/ 3958818 w 4691512"/>
              <a:gd name="connsiteY154" fmla="*/ 1926205 h 2786219"/>
              <a:gd name="connsiteX155" fmla="*/ 3954113 w 4691512"/>
              <a:gd name="connsiteY155" fmla="*/ 1942091 h 2786219"/>
              <a:gd name="connsiteX156" fmla="*/ 3942168 w 4691512"/>
              <a:gd name="connsiteY156" fmla="*/ 1932343 h 2786219"/>
              <a:gd name="connsiteX157" fmla="*/ 3935653 w 4691512"/>
              <a:gd name="connsiteY157" fmla="*/ 1925483 h 2786219"/>
              <a:gd name="connsiteX158" fmla="*/ 3930224 w 4691512"/>
              <a:gd name="connsiteY158" fmla="*/ 1932704 h 2786219"/>
              <a:gd name="connsiteX159" fmla="*/ 3919003 w 4691512"/>
              <a:gd name="connsiteY159" fmla="*/ 1954367 h 2786219"/>
              <a:gd name="connsiteX160" fmla="*/ 3913574 w 4691512"/>
              <a:gd name="connsiteY160" fmla="*/ 1893710 h 2786219"/>
              <a:gd name="connsiteX161" fmla="*/ 3962076 w 4691512"/>
              <a:gd name="connsiteY161" fmla="*/ 1856883 h 2786219"/>
              <a:gd name="connsiteX162" fmla="*/ 3995375 w 4691512"/>
              <a:gd name="connsiteY162" fmla="*/ 1855438 h 2786219"/>
              <a:gd name="connsiteX163" fmla="*/ 3579949 w 4691512"/>
              <a:gd name="connsiteY163" fmla="*/ 1791068 h 2786219"/>
              <a:gd name="connsiteX164" fmla="*/ 3604111 w 4691512"/>
              <a:gd name="connsiteY164" fmla="*/ 1803669 h 2786219"/>
              <a:gd name="connsiteX165" fmla="*/ 3676598 w 4691512"/>
              <a:gd name="connsiteY165" fmla="*/ 1865952 h 2786219"/>
              <a:gd name="connsiteX166" fmla="*/ 3717709 w 4691512"/>
              <a:gd name="connsiteY166" fmla="*/ 1919955 h 2786219"/>
              <a:gd name="connsiteX167" fmla="*/ 3719152 w 4691512"/>
              <a:gd name="connsiteY167" fmla="*/ 1926435 h 2786219"/>
              <a:gd name="connsiteX168" fmla="*/ 3717709 w 4691512"/>
              <a:gd name="connsiteY168" fmla="*/ 1940475 h 2786219"/>
              <a:gd name="connsiteX169" fmla="*/ 3709775 w 4691512"/>
              <a:gd name="connsiteY169" fmla="*/ 1954516 h 2786219"/>
              <a:gd name="connsiteX170" fmla="*/ 3688498 w 4691512"/>
              <a:gd name="connsiteY170" fmla="*/ 1951636 h 2786219"/>
              <a:gd name="connsiteX171" fmla="*/ 3636207 w 4691512"/>
              <a:gd name="connsiteY171" fmla="*/ 1892953 h 2786219"/>
              <a:gd name="connsiteX172" fmla="*/ 3571294 w 4691512"/>
              <a:gd name="connsiteY172" fmla="*/ 1804389 h 2786219"/>
              <a:gd name="connsiteX173" fmla="*/ 3565524 w 4691512"/>
              <a:gd name="connsiteY173" fmla="*/ 1793228 h 2786219"/>
              <a:gd name="connsiteX174" fmla="*/ 3579949 w 4691512"/>
              <a:gd name="connsiteY174" fmla="*/ 1791068 h 2786219"/>
              <a:gd name="connsiteX175" fmla="*/ 3878633 w 4691512"/>
              <a:gd name="connsiteY175" fmla="*/ 1773466 h 2786219"/>
              <a:gd name="connsiteX176" fmla="*/ 3889835 w 4691512"/>
              <a:gd name="connsiteY176" fmla="*/ 1778880 h 2786219"/>
              <a:gd name="connsiteX177" fmla="*/ 3898080 w 4691512"/>
              <a:gd name="connsiteY177" fmla="*/ 1801620 h 2786219"/>
              <a:gd name="connsiteX178" fmla="*/ 3895212 w 4691512"/>
              <a:gd name="connsiteY178" fmla="*/ 1846740 h 2786219"/>
              <a:gd name="connsiteX179" fmla="*/ 3894854 w 4691512"/>
              <a:gd name="connsiteY179" fmla="*/ 1862261 h 2786219"/>
              <a:gd name="connsiteX180" fmla="*/ 3866893 w 4691512"/>
              <a:gd name="connsiteY180" fmla="*/ 1918209 h 2786219"/>
              <a:gd name="connsiteX181" fmla="*/ 3853630 w 4691512"/>
              <a:gd name="connsiteY181" fmla="*/ 1933730 h 2786219"/>
              <a:gd name="connsiteX182" fmla="*/ 3794842 w 4691512"/>
              <a:gd name="connsiteY182" fmla="*/ 1920736 h 2786219"/>
              <a:gd name="connsiteX183" fmla="*/ 3784446 w 4691512"/>
              <a:gd name="connsiteY183" fmla="*/ 1910990 h 2786219"/>
              <a:gd name="connsiteX184" fmla="*/ 3764372 w 4691512"/>
              <a:gd name="connsiteY184" fmla="*/ 1870563 h 2786219"/>
              <a:gd name="connsiteX185" fmla="*/ 3777277 w 4691512"/>
              <a:gd name="connsiteY185" fmla="*/ 1848906 h 2786219"/>
              <a:gd name="connsiteX186" fmla="*/ 3803086 w 4691512"/>
              <a:gd name="connsiteY186" fmla="*/ 1836633 h 2786219"/>
              <a:gd name="connsiteX187" fmla="*/ 3866893 w 4691512"/>
              <a:gd name="connsiteY187" fmla="*/ 1777797 h 2786219"/>
              <a:gd name="connsiteX188" fmla="*/ 3878633 w 4691512"/>
              <a:gd name="connsiteY188" fmla="*/ 1773466 h 2786219"/>
              <a:gd name="connsiteX189" fmla="*/ 3337246 w 4691512"/>
              <a:gd name="connsiteY189" fmla="*/ 1735653 h 2786219"/>
              <a:gd name="connsiteX190" fmla="*/ 3354481 w 4691512"/>
              <a:gd name="connsiteY190" fmla="*/ 1768963 h 2786219"/>
              <a:gd name="connsiteX191" fmla="*/ 3341555 w 4691512"/>
              <a:gd name="connsiteY191" fmla="*/ 1776204 h 2786219"/>
              <a:gd name="connsiteX192" fmla="*/ 3334373 w 4691512"/>
              <a:gd name="connsiteY192" fmla="*/ 1770049 h 2786219"/>
              <a:gd name="connsiteX193" fmla="*/ 3337246 w 4691512"/>
              <a:gd name="connsiteY193" fmla="*/ 1735653 h 2786219"/>
              <a:gd name="connsiteX194" fmla="*/ 4003857 w 4691512"/>
              <a:gd name="connsiteY194" fmla="*/ 1730820 h 2786219"/>
              <a:gd name="connsiteX195" fmla="*/ 4012866 w 4691512"/>
              <a:gd name="connsiteY195" fmla="*/ 1734553 h 2786219"/>
              <a:gd name="connsiteX196" fmla="*/ 4016870 w 4691512"/>
              <a:gd name="connsiteY196" fmla="*/ 1759022 h 2786219"/>
              <a:gd name="connsiteX197" fmla="*/ 4008498 w 4691512"/>
              <a:gd name="connsiteY197" fmla="*/ 1773415 h 2786219"/>
              <a:gd name="connsiteX198" fmla="*/ 3989205 w 4691512"/>
              <a:gd name="connsiteY198" fmla="*/ 1775214 h 2786219"/>
              <a:gd name="connsiteX199" fmla="*/ 3960812 w 4691512"/>
              <a:gd name="connsiteY199" fmla="*/ 1748946 h 2786219"/>
              <a:gd name="connsiteX200" fmla="*/ 3975009 w 4691512"/>
              <a:gd name="connsiteY200" fmla="*/ 1743189 h 2786219"/>
              <a:gd name="connsiteX201" fmla="*/ 3993209 w 4691512"/>
              <a:gd name="connsiteY201" fmla="*/ 1735992 h 2786219"/>
              <a:gd name="connsiteX202" fmla="*/ 4003857 w 4691512"/>
              <a:gd name="connsiteY202" fmla="*/ 1730820 h 2786219"/>
              <a:gd name="connsiteX203" fmla="*/ 3929559 w 4691512"/>
              <a:gd name="connsiteY203" fmla="*/ 1583253 h 2786219"/>
              <a:gd name="connsiteX204" fmla="*/ 3942656 w 4691512"/>
              <a:gd name="connsiteY204" fmla="*/ 1589312 h 2786219"/>
              <a:gd name="connsiteX205" fmla="*/ 3947386 w 4691512"/>
              <a:gd name="connsiteY205" fmla="*/ 1610694 h 2786219"/>
              <a:gd name="connsiteX206" fmla="*/ 3939746 w 4691512"/>
              <a:gd name="connsiteY206" fmla="*/ 1646332 h 2786219"/>
              <a:gd name="connsiteX207" fmla="*/ 3935016 w 4691512"/>
              <a:gd name="connsiteY207" fmla="*/ 1652390 h 2786219"/>
              <a:gd name="connsiteX208" fmla="*/ 3929196 w 4691512"/>
              <a:gd name="connsiteY208" fmla="*/ 1649183 h 2786219"/>
              <a:gd name="connsiteX209" fmla="*/ 3913188 w 4691512"/>
              <a:gd name="connsiteY209" fmla="*/ 1617109 h 2786219"/>
              <a:gd name="connsiteX210" fmla="*/ 3919737 w 4691512"/>
              <a:gd name="connsiteY210" fmla="*/ 1591806 h 2786219"/>
              <a:gd name="connsiteX211" fmla="*/ 3929559 w 4691512"/>
              <a:gd name="connsiteY211" fmla="*/ 1583253 h 2786219"/>
              <a:gd name="connsiteX212" fmla="*/ 1102025 w 4691512"/>
              <a:gd name="connsiteY212" fmla="*/ 1568319 h 2786219"/>
              <a:gd name="connsiteX213" fmla="*/ 1150376 w 4691512"/>
              <a:gd name="connsiteY213" fmla="*/ 1582931 h 2786219"/>
              <a:gd name="connsiteX214" fmla="*/ 1152167 w 4691512"/>
              <a:gd name="connsiteY214" fmla="*/ 1588989 h 2786219"/>
              <a:gd name="connsiteX215" fmla="*/ 1116351 w 4691512"/>
              <a:gd name="connsiteY215" fmla="*/ 1595760 h 2786219"/>
              <a:gd name="connsiteX216" fmla="*/ 1097728 w 4691512"/>
              <a:gd name="connsiteY216" fmla="*/ 1572239 h 2786219"/>
              <a:gd name="connsiteX217" fmla="*/ 1102025 w 4691512"/>
              <a:gd name="connsiteY217" fmla="*/ 1568319 h 2786219"/>
              <a:gd name="connsiteX218" fmla="*/ 3765075 w 4691512"/>
              <a:gd name="connsiteY218" fmla="*/ 1559808 h 2786219"/>
              <a:gd name="connsiteX219" fmla="*/ 3771735 w 4691512"/>
              <a:gd name="connsiteY219" fmla="*/ 1568966 h 2786219"/>
              <a:gd name="connsiteX220" fmla="*/ 3752107 w 4691512"/>
              <a:gd name="connsiteY220" fmla="*/ 1582521 h 2786219"/>
              <a:gd name="connsiteX221" fmla="*/ 3747551 w 4691512"/>
              <a:gd name="connsiteY221" fmla="*/ 1572263 h 2786219"/>
              <a:gd name="connsiteX222" fmla="*/ 3765075 w 4691512"/>
              <a:gd name="connsiteY222" fmla="*/ 1559808 h 2786219"/>
              <a:gd name="connsiteX223" fmla="*/ 962799 w 4691512"/>
              <a:gd name="connsiteY223" fmla="*/ 1514480 h 2786219"/>
              <a:gd name="connsiteX224" fmla="*/ 1063018 w 4691512"/>
              <a:gd name="connsiteY224" fmla="*/ 1552836 h 2786219"/>
              <a:gd name="connsiteX225" fmla="*/ 1067313 w 4691512"/>
              <a:gd name="connsiteY225" fmla="*/ 1559289 h 2786219"/>
              <a:gd name="connsiteX226" fmla="*/ 1060513 w 4691512"/>
              <a:gd name="connsiteY226" fmla="*/ 1565024 h 2786219"/>
              <a:gd name="connsiteX227" fmla="*/ 1024362 w 4691512"/>
              <a:gd name="connsiteY227" fmla="*/ 1556421 h 2786219"/>
              <a:gd name="connsiteX228" fmla="*/ 945976 w 4691512"/>
              <a:gd name="connsiteY228" fmla="*/ 1527385 h 2786219"/>
              <a:gd name="connsiteX229" fmla="*/ 936312 w 4691512"/>
              <a:gd name="connsiteY229" fmla="*/ 1527385 h 2786219"/>
              <a:gd name="connsiteX230" fmla="*/ 933449 w 4691512"/>
              <a:gd name="connsiteY230" fmla="*/ 1524517 h 2786219"/>
              <a:gd name="connsiteX231" fmla="*/ 962799 w 4691512"/>
              <a:gd name="connsiteY231" fmla="*/ 1514480 h 2786219"/>
              <a:gd name="connsiteX232" fmla="*/ 3919324 w 4691512"/>
              <a:gd name="connsiteY232" fmla="*/ 1470238 h 2786219"/>
              <a:gd name="connsiteX233" fmla="*/ 3923233 w 4691512"/>
              <a:gd name="connsiteY233" fmla="*/ 1474976 h 2786219"/>
              <a:gd name="connsiteX234" fmla="*/ 3920390 w 4691512"/>
              <a:gd name="connsiteY234" fmla="*/ 1502961 h 2786219"/>
              <a:gd name="connsiteX235" fmla="*/ 3909372 w 4691512"/>
              <a:gd name="connsiteY235" fmla="*/ 1511463 h 2786219"/>
              <a:gd name="connsiteX236" fmla="*/ 3912216 w 4691512"/>
              <a:gd name="connsiteY236" fmla="*/ 1473205 h 2786219"/>
              <a:gd name="connsiteX237" fmla="*/ 3919324 w 4691512"/>
              <a:gd name="connsiteY237" fmla="*/ 1470238 h 2786219"/>
              <a:gd name="connsiteX238" fmla="*/ 4021137 w 4691512"/>
              <a:gd name="connsiteY238" fmla="*/ 1307028 h 2786219"/>
              <a:gd name="connsiteX239" fmla="*/ 4042367 w 4691512"/>
              <a:gd name="connsiteY239" fmla="*/ 1337978 h 2786219"/>
              <a:gd name="connsiteX240" fmla="*/ 4033731 w 4691512"/>
              <a:gd name="connsiteY240" fmla="*/ 1345988 h 2786219"/>
              <a:gd name="connsiteX241" fmla="*/ 4025455 w 4691512"/>
              <a:gd name="connsiteY241" fmla="*/ 1337978 h 2786219"/>
              <a:gd name="connsiteX242" fmla="*/ 4021137 w 4691512"/>
              <a:gd name="connsiteY242" fmla="*/ 1307028 h 2786219"/>
              <a:gd name="connsiteX243" fmla="*/ 4074848 w 4691512"/>
              <a:gd name="connsiteY243" fmla="*/ 1294328 h 2786219"/>
              <a:gd name="connsiteX244" fmla="*/ 4074848 w 4691512"/>
              <a:gd name="connsiteY244" fmla="*/ 1302641 h 2786219"/>
              <a:gd name="connsiteX245" fmla="*/ 4058920 w 4691512"/>
              <a:gd name="connsiteY245" fmla="*/ 1313032 h 2786219"/>
              <a:gd name="connsiteX246" fmla="*/ 4055586 w 4691512"/>
              <a:gd name="connsiteY246" fmla="*/ 1311646 h 2786219"/>
              <a:gd name="connsiteX247" fmla="*/ 4056698 w 4691512"/>
              <a:gd name="connsiteY247" fmla="*/ 1300216 h 2786219"/>
              <a:gd name="connsiteX248" fmla="*/ 4074848 w 4691512"/>
              <a:gd name="connsiteY248" fmla="*/ 1294328 h 2786219"/>
              <a:gd name="connsiteX249" fmla="*/ 2347024 w 4691512"/>
              <a:gd name="connsiteY249" fmla="*/ 1278097 h 2786219"/>
              <a:gd name="connsiteX250" fmla="*/ 2357185 w 4691512"/>
              <a:gd name="connsiteY250" fmla="*/ 1282672 h 2786219"/>
              <a:gd name="connsiteX251" fmla="*/ 2355346 w 4691512"/>
              <a:gd name="connsiteY251" fmla="*/ 1295981 h 2786219"/>
              <a:gd name="connsiteX252" fmla="*/ 2328862 w 4691512"/>
              <a:gd name="connsiteY252" fmla="*/ 1286000 h 2786219"/>
              <a:gd name="connsiteX253" fmla="*/ 2347024 w 4691512"/>
              <a:gd name="connsiteY253" fmla="*/ 1278097 h 2786219"/>
              <a:gd name="connsiteX254" fmla="*/ 2271193 w 4691512"/>
              <a:gd name="connsiteY254" fmla="*/ 1229242 h 2786219"/>
              <a:gd name="connsiteX255" fmla="*/ 2280891 w 4691512"/>
              <a:gd name="connsiteY255" fmla="*/ 1243349 h 2786219"/>
              <a:gd name="connsiteX256" fmla="*/ 2269461 w 4691512"/>
              <a:gd name="connsiteY256" fmla="*/ 1257456 h 2786219"/>
              <a:gd name="connsiteX257" fmla="*/ 2262880 w 4691512"/>
              <a:gd name="connsiteY257" fmla="*/ 1243711 h 2786219"/>
              <a:gd name="connsiteX258" fmla="*/ 2271193 w 4691512"/>
              <a:gd name="connsiteY258" fmla="*/ 1229242 h 2786219"/>
              <a:gd name="connsiteX259" fmla="*/ 4131456 w 4691512"/>
              <a:gd name="connsiteY259" fmla="*/ 1147053 h 2786219"/>
              <a:gd name="connsiteX260" fmla="*/ 4146505 w 4691512"/>
              <a:gd name="connsiteY260" fmla="*/ 1151395 h 2786219"/>
              <a:gd name="connsiteX261" fmla="*/ 4156538 w 4691512"/>
              <a:gd name="connsiteY261" fmla="*/ 1188660 h 2786219"/>
              <a:gd name="connsiteX262" fmla="*/ 4159763 w 4691512"/>
              <a:gd name="connsiteY262" fmla="*/ 1247272 h 2786219"/>
              <a:gd name="connsiteX263" fmla="*/ 4148297 w 4691512"/>
              <a:gd name="connsiteY263" fmla="*/ 1263553 h 2786219"/>
              <a:gd name="connsiteX264" fmla="*/ 4111031 w 4691512"/>
              <a:gd name="connsiteY264" fmla="*/ 1279834 h 2786219"/>
              <a:gd name="connsiteX265" fmla="*/ 4104582 w 4691512"/>
              <a:gd name="connsiteY265" fmla="*/ 1291050 h 2786219"/>
              <a:gd name="connsiteX266" fmla="*/ 4088815 w 4691512"/>
              <a:gd name="connsiteY266" fmla="*/ 1294668 h 2786219"/>
              <a:gd name="connsiteX267" fmla="*/ 4059433 w 4691512"/>
              <a:gd name="connsiteY267" fmla="*/ 1289603 h 2786219"/>
              <a:gd name="connsiteX268" fmla="*/ 4035425 w 4691512"/>
              <a:gd name="connsiteY268" fmla="*/ 1284538 h 2786219"/>
              <a:gd name="connsiteX269" fmla="*/ 4066241 w 4691512"/>
              <a:gd name="connsiteY269" fmla="*/ 1262830 h 2786219"/>
              <a:gd name="connsiteX270" fmla="*/ 4094190 w 4691512"/>
              <a:gd name="connsiteY270" fmla="*/ 1244378 h 2786219"/>
              <a:gd name="connsiteX271" fmla="*/ 4103148 w 4691512"/>
              <a:gd name="connsiteY271" fmla="*/ 1233162 h 2786219"/>
              <a:gd name="connsiteX272" fmla="*/ 4124289 w 4691512"/>
              <a:gd name="connsiteY272" fmla="*/ 1182871 h 2786219"/>
              <a:gd name="connsiteX273" fmla="*/ 4125723 w 4691512"/>
              <a:gd name="connsiteY273" fmla="*/ 1158269 h 2786219"/>
              <a:gd name="connsiteX274" fmla="*/ 4131456 w 4691512"/>
              <a:gd name="connsiteY274" fmla="*/ 1147053 h 2786219"/>
              <a:gd name="connsiteX275" fmla="*/ 2608806 w 4691512"/>
              <a:gd name="connsiteY275" fmla="*/ 1134354 h 2786219"/>
              <a:gd name="connsiteX276" fmla="*/ 2626949 w 4691512"/>
              <a:gd name="connsiteY276" fmla="*/ 1142682 h 2786219"/>
              <a:gd name="connsiteX277" fmla="*/ 2614249 w 4691512"/>
              <a:gd name="connsiteY277" fmla="*/ 1154267 h 2786219"/>
              <a:gd name="connsiteX278" fmla="*/ 2601912 w 4691512"/>
              <a:gd name="connsiteY278" fmla="*/ 1140509 h 2786219"/>
              <a:gd name="connsiteX279" fmla="*/ 2608806 w 4691512"/>
              <a:gd name="connsiteY279" fmla="*/ 1134354 h 2786219"/>
              <a:gd name="connsiteX280" fmla="*/ 4122188 w 4691512"/>
              <a:gd name="connsiteY280" fmla="*/ 1048538 h 2786219"/>
              <a:gd name="connsiteX281" fmla="*/ 4133756 w 4691512"/>
              <a:gd name="connsiteY281" fmla="*/ 1051257 h 2786219"/>
              <a:gd name="connsiteX282" fmla="*/ 4171353 w 4691512"/>
              <a:gd name="connsiteY282" fmla="*/ 1071566 h 2786219"/>
              <a:gd name="connsiteX283" fmla="*/ 4175330 w 4691512"/>
              <a:gd name="connsiteY283" fmla="*/ 1088249 h 2786219"/>
              <a:gd name="connsiteX284" fmla="*/ 4157254 w 4691512"/>
              <a:gd name="connsiteY284" fmla="*/ 1107107 h 2786219"/>
              <a:gd name="connsiteX285" fmla="*/ 4148578 w 4691512"/>
              <a:gd name="connsiteY285" fmla="*/ 1109283 h 2786219"/>
              <a:gd name="connsiteX286" fmla="*/ 4121103 w 4691512"/>
              <a:gd name="connsiteY286" fmla="*/ 1128867 h 2786219"/>
              <a:gd name="connsiteX287" fmla="*/ 4113511 w 4691512"/>
              <a:gd name="connsiteY287" fmla="*/ 1099129 h 2786219"/>
              <a:gd name="connsiteX288" fmla="*/ 4119296 w 4691512"/>
              <a:gd name="connsiteY288" fmla="*/ 1061049 h 2786219"/>
              <a:gd name="connsiteX289" fmla="*/ 4122188 w 4691512"/>
              <a:gd name="connsiteY289" fmla="*/ 1048538 h 2786219"/>
              <a:gd name="connsiteX290" fmla="*/ 1294320 w 4691512"/>
              <a:gd name="connsiteY290" fmla="*/ 1040328 h 2786219"/>
              <a:gd name="connsiteX291" fmla="*/ 1309339 w 4691512"/>
              <a:gd name="connsiteY291" fmla="*/ 1047472 h 2786219"/>
              <a:gd name="connsiteX292" fmla="*/ 1307942 w 4691512"/>
              <a:gd name="connsiteY292" fmla="*/ 1051984 h 2786219"/>
              <a:gd name="connsiteX293" fmla="*/ 1292225 w 4691512"/>
              <a:gd name="connsiteY293" fmla="*/ 1044840 h 2786219"/>
              <a:gd name="connsiteX294" fmla="*/ 1294320 w 4691512"/>
              <a:gd name="connsiteY294" fmla="*/ 1040328 h 2786219"/>
              <a:gd name="connsiteX295" fmla="*/ 1396725 w 4691512"/>
              <a:gd name="connsiteY295" fmla="*/ 1018103 h 2786219"/>
              <a:gd name="connsiteX296" fmla="*/ 1394214 w 4691512"/>
              <a:gd name="connsiteY296" fmla="*/ 1031132 h 2786219"/>
              <a:gd name="connsiteX297" fmla="*/ 1401030 w 4691512"/>
              <a:gd name="connsiteY297" fmla="*/ 1049590 h 2786219"/>
              <a:gd name="connsiteX298" fmla="*/ 1407846 w 4691512"/>
              <a:gd name="connsiteY298" fmla="*/ 1051762 h 2786219"/>
              <a:gd name="connsiteX299" fmla="*/ 1422553 w 4691512"/>
              <a:gd name="connsiteY299" fmla="*/ 1064429 h 2786219"/>
              <a:gd name="connsiteX300" fmla="*/ 1404617 w 4691512"/>
              <a:gd name="connsiteY300" fmla="*/ 1087591 h 2786219"/>
              <a:gd name="connsiteX301" fmla="*/ 1354038 w 4691512"/>
              <a:gd name="connsiteY301" fmla="*/ 1083610 h 2786219"/>
              <a:gd name="connsiteX302" fmla="*/ 1350451 w 4691512"/>
              <a:gd name="connsiteY302" fmla="*/ 1074924 h 2786219"/>
              <a:gd name="connsiteX303" fmla="*/ 1381301 w 4691512"/>
              <a:gd name="connsiteY303" fmla="*/ 1027875 h 2786219"/>
              <a:gd name="connsiteX304" fmla="*/ 1396725 w 4691512"/>
              <a:gd name="connsiteY304" fmla="*/ 1018103 h 2786219"/>
              <a:gd name="connsiteX305" fmla="*/ 2050688 w 4691512"/>
              <a:gd name="connsiteY305" fmla="*/ 960092 h 2786219"/>
              <a:gd name="connsiteX306" fmla="*/ 2058292 w 4691512"/>
              <a:gd name="connsiteY306" fmla="*/ 960092 h 2786219"/>
              <a:gd name="connsiteX307" fmla="*/ 2070240 w 4691512"/>
              <a:gd name="connsiteY307" fmla="*/ 979312 h 2786219"/>
              <a:gd name="connsiteX308" fmla="*/ 2065171 w 4691512"/>
              <a:gd name="connsiteY308" fmla="*/ 1007234 h 2786219"/>
              <a:gd name="connsiteX309" fmla="*/ 2025706 w 4691512"/>
              <a:gd name="connsiteY309" fmla="*/ 1027541 h 2786219"/>
              <a:gd name="connsiteX310" fmla="*/ 2020999 w 4691512"/>
              <a:gd name="connsiteY310" fmla="*/ 1022827 h 2786219"/>
              <a:gd name="connsiteX311" fmla="*/ 2050688 w 4691512"/>
              <a:gd name="connsiteY311" fmla="*/ 960092 h 2786219"/>
              <a:gd name="connsiteX312" fmla="*/ 427090 w 4691512"/>
              <a:gd name="connsiteY312" fmla="*/ 945435 h 2786219"/>
              <a:gd name="connsiteX313" fmla="*/ 447857 w 4691512"/>
              <a:gd name="connsiteY313" fmla="*/ 962909 h 2786219"/>
              <a:gd name="connsiteX314" fmla="*/ 457330 w 4691512"/>
              <a:gd name="connsiteY314" fmla="*/ 981096 h 2786219"/>
              <a:gd name="connsiteX315" fmla="*/ 454415 w 4691512"/>
              <a:gd name="connsiteY315" fmla="*/ 993935 h 2786219"/>
              <a:gd name="connsiteX316" fmla="*/ 443485 w 4691512"/>
              <a:gd name="connsiteY316" fmla="*/ 990725 h 2786219"/>
              <a:gd name="connsiteX317" fmla="*/ 418709 w 4691512"/>
              <a:gd name="connsiteY317" fmla="*/ 958986 h 2786219"/>
              <a:gd name="connsiteX318" fmla="*/ 427090 w 4691512"/>
              <a:gd name="connsiteY318" fmla="*/ 945435 h 2786219"/>
              <a:gd name="connsiteX319" fmla="*/ 2091908 w 4691512"/>
              <a:gd name="connsiteY319" fmla="*/ 888774 h 2786219"/>
              <a:gd name="connsiteX320" fmla="*/ 2099615 w 4691512"/>
              <a:gd name="connsiteY320" fmla="*/ 895347 h 2786219"/>
              <a:gd name="connsiteX321" fmla="*/ 2103604 w 4691512"/>
              <a:gd name="connsiteY321" fmla="*/ 901470 h 2786219"/>
              <a:gd name="connsiteX322" fmla="*/ 2114122 w 4691512"/>
              <a:gd name="connsiteY322" fmla="*/ 931366 h 2786219"/>
              <a:gd name="connsiteX323" fmla="*/ 2119925 w 4691512"/>
              <a:gd name="connsiteY323" fmla="*/ 948655 h 2786219"/>
              <a:gd name="connsiteX324" fmla="*/ 2143137 w 4691512"/>
              <a:gd name="connsiteY324" fmla="*/ 980352 h 2786219"/>
              <a:gd name="connsiteX325" fmla="*/ 2162722 w 4691512"/>
              <a:gd name="connsiteY325" fmla="*/ 1004484 h 2786219"/>
              <a:gd name="connsiteX326" fmla="*/ 2167437 w 4691512"/>
              <a:gd name="connsiteY326" fmla="*/ 1017811 h 2786219"/>
              <a:gd name="connsiteX327" fmla="*/ 2136246 w 4691512"/>
              <a:gd name="connsiteY327" fmla="*/ 1048788 h 2786219"/>
              <a:gd name="connsiteX328" fmla="*/ 2085833 w 4691512"/>
              <a:gd name="connsiteY328" fmla="*/ 1057432 h 2786219"/>
              <a:gd name="connsiteX329" fmla="*/ 2081118 w 4691512"/>
              <a:gd name="connsiteY329" fmla="*/ 1052029 h 2786219"/>
              <a:gd name="connsiteX330" fmla="*/ 2105781 w 4691512"/>
              <a:gd name="connsiteY330" fmla="*/ 1039062 h 2786219"/>
              <a:gd name="connsiteX331" fmla="*/ 2094537 w 4691512"/>
              <a:gd name="connsiteY331" fmla="*/ 1005925 h 2786219"/>
              <a:gd name="connsiteX332" fmla="*/ 2100703 w 4691512"/>
              <a:gd name="connsiteY332" fmla="*/ 995480 h 2786219"/>
              <a:gd name="connsiteX333" fmla="*/ 2094537 w 4691512"/>
              <a:gd name="connsiteY333" fmla="*/ 965944 h 2786219"/>
              <a:gd name="connsiteX334" fmla="*/ 2084382 w 4691512"/>
              <a:gd name="connsiteY334" fmla="*/ 952257 h 2786219"/>
              <a:gd name="connsiteX335" fmla="*/ 2077491 w 4691512"/>
              <a:gd name="connsiteY335" fmla="*/ 933887 h 2786219"/>
              <a:gd name="connsiteX336" fmla="*/ 2083657 w 4691512"/>
              <a:gd name="connsiteY336" fmla="*/ 893546 h 2786219"/>
              <a:gd name="connsiteX337" fmla="*/ 2091908 w 4691512"/>
              <a:gd name="connsiteY337" fmla="*/ 888774 h 2786219"/>
              <a:gd name="connsiteX338" fmla="*/ 385419 w 4691512"/>
              <a:gd name="connsiteY338" fmla="*/ 853003 h 2786219"/>
              <a:gd name="connsiteX339" fmla="*/ 383016 w 4691512"/>
              <a:gd name="connsiteY339" fmla="*/ 874858 h 2786219"/>
              <a:gd name="connsiteX340" fmla="*/ 377868 w 4691512"/>
              <a:gd name="connsiteY340" fmla="*/ 873747 h 2786219"/>
              <a:gd name="connsiteX341" fmla="*/ 385419 w 4691512"/>
              <a:gd name="connsiteY341" fmla="*/ 853003 h 2786219"/>
              <a:gd name="connsiteX342" fmla="*/ 4053754 w 4691512"/>
              <a:gd name="connsiteY342" fmla="*/ 839436 h 2786219"/>
              <a:gd name="connsiteX343" fmla="*/ 4061692 w 4691512"/>
              <a:gd name="connsiteY343" fmla="*/ 842675 h 2786219"/>
              <a:gd name="connsiteX344" fmla="*/ 4068547 w 4691512"/>
              <a:gd name="connsiteY344" fmla="*/ 851313 h 2786219"/>
              <a:gd name="connsiteX345" fmla="*/ 4108234 w 4691512"/>
              <a:gd name="connsiteY345" fmla="*/ 927256 h 2786219"/>
              <a:gd name="connsiteX346" fmla="*/ 4109677 w 4691512"/>
              <a:gd name="connsiteY346" fmla="*/ 945252 h 2786219"/>
              <a:gd name="connsiteX347" fmla="*/ 4115089 w 4691512"/>
              <a:gd name="connsiteY347" fmla="*/ 989882 h 2786219"/>
              <a:gd name="connsiteX348" fmla="*/ 4121944 w 4691512"/>
              <a:gd name="connsiteY348" fmla="*/ 999960 h 2786219"/>
              <a:gd name="connsiteX349" fmla="*/ 4115450 w 4691512"/>
              <a:gd name="connsiteY349" fmla="*/ 1015796 h 2786219"/>
              <a:gd name="connsiteX350" fmla="*/ 4105709 w 4691512"/>
              <a:gd name="connsiteY350" fmla="*/ 1007158 h 2786219"/>
              <a:gd name="connsiteX351" fmla="*/ 4076845 w 4691512"/>
              <a:gd name="connsiteY351" fmla="*/ 917539 h 2786219"/>
              <a:gd name="connsiteX352" fmla="*/ 4060609 w 4691512"/>
              <a:gd name="connsiteY352" fmla="*/ 885866 h 2786219"/>
              <a:gd name="connsiteX353" fmla="*/ 4046538 w 4691512"/>
              <a:gd name="connsiteY353" fmla="*/ 848074 h 2786219"/>
              <a:gd name="connsiteX354" fmla="*/ 4053754 w 4691512"/>
              <a:gd name="connsiteY354" fmla="*/ 839436 h 2786219"/>
              <a:gd name="connsiteX355" fmla="*/ 1950729 w 4691512"/>
              <a:gd name="connsiteY355" fmla="*/ 697643 h 2786219"/>
              <a:gd name="connsiteX356" fmla="*/ 1974197 w 4691512"/>
              <a:gd name="connsiteY356" fmla="*/ 713845 h 2786219"/>
              <a:gd name="connsiteX357" fmla="*/ 1969864 w 4691512"/>
              <a:gd name="connsiteY357" fmla="*/ 740489 h 2786219"/>
              <a:gd name="connsiteX358" fmla="*/ 1914264 w 4691512"/>
              <a:gd name="connsiteY358" fmla="*/ 765332 h 2786219"/>
              <a:gd name="connsiteX359" fmla="*/ 1881410 w 4691512"/>
              <a:gd name="connsiteY359" fmla="*/ 758131 h 2786219"/>
              <a:gd name="connsiteX360" fmla="*/ 1877800 w 4691512"/>
              <a:gd name="connsiteY360" fmla="*/ 722846 h 2786219"/>
              <a:gd name="connsiteX361" fmla="*/ 1950729 w 4691512"/>
              <a:gd name="connsiteY361" fmla="*/ 697643 h 2786219"/>
              <a:gd name="connsiteX362" fmla="*/ 1880902 w 4691512"/>
              <a:gd name="connsiteY362" fmla="*/ 695842 h 2786219"/>
              <a:gd name="connsiteX363" fmla="*/ 1887189 w 4691512"/>
              <a:gd name="connsiteY363" fmla="*/ 704158 h 2786219"/>
              <a:gd name="connsiteX364" fmla="*/ 1875314 w 4691512"/>
              <a:gd name="connsiteY364" fmla="*/ 710961 h 2786219"/>
              <a:gd name="connsiteX365" fmla="*/ 1870075 w 4691512"/>
              <a:gd name="connsiteY365" fmla="*/ 706048 h 2786219"/>
              <a:gd name="connsiteX366" fmla="*/ 1880902 w 4691512"/>
              <a:gd name="connsiteY366" fmla="*/ 695842 h 2786219"/>
              <a:gd name="connsiteX367" fmla="*/ 158898 w 4691512"/>
              <a:gd name="connsiteY367" fmla="*/ 695842 h 2786219"/>
              <a:gd name="connsiteX368" fmla="*/ 159977 w 4691512"/>
              <a:gd name="connsiteY368" fmla="*/ 700172 h 2786219"/>
              <a:gd name="connsiteX369" fmla="*/ 143425 w 4691512"/>
              <a:gd name="connsiteY369" fmla="*/ 710635 h 2786219"/>
              <a:gd name="connsiteX370" fmla="*/ 133349 w 4691512"/>
              <a:gd name="connsiteY370" fmla="*/ 706666 h 2786219"/>
              <a:gd name="connsiteX371" fmla="*/ 138747 w 4691512"/>
              <a:gd name="connsiteY371" fmla="*/ 697646 h 2786219"/>
              <a:gd name="connsiteX372" fmla="*/ 158898 w 4691512"/>
              <a:gd name="connsiteY372" fmla="*/ 695842 h 2786219"/>
              <a:gd name="connsiteX373" fmla="*/ 1109991 w 4691512"/>
              <a:gd name="connsiteY373" fmla="*/ 633928 h 2786219"/>
              <a:gd name="connsiteX374" fmla="*/ 1150576 w 4691512"/>
              <a:gd name="connsiteY374" fmla="*/ 696527 h 2786219"/>
              <a:gd name="connsiteX375" fmla="*/ 1131370 w 4691512"/>
              <a:gd name="connsiteY375" fmla="*/ 688702 h 2786219"/>
              <a:gd name="connsiteX376" fmla="*/ 1115426 w 4691512"/>
              <a:gd name="connsiteY376" fmla="*/ 689057 h 2786219"/>
              <a:gd name="connsiteX377" fmla="*/ 1110715 w 4691512"/>
              <a:gd name="connsiteY377" fmla="*/ 692970 h 2786219"/>
              <a:gd name="connsiteX378" fmla="*/ 1092960 w 4691512"/>
              <a:gd name="connsiteY378" fmla="*/ 697238 h 2786219"/>
              <a:gd name="connsiteX379" fmla="*/ 1086437 w 4691512"/>
              <a:gd name="connsiteY379" fmla="*/ 675542 h 2786219"/>
              <a:gd name="connsiteX380" fmla="*/ 1109991 w 4691512"/>
              <a:gd name="connsiteY380" fmla="*/ 633928 h 2786219"/>
              <a:gd name="connsiteX381" fmla="*/ 1253505 w 4691512"/>
              <a:gd name="connsiteY381" fmla="*/ 578366 h 2786219"/>
              <a:gd name="connsiteX382" fmla="*/ 1260947 w 4691512"/>
              <a:gd name="connsiteY382" fmla="*/ 586896 h 2786219"/>
              <a:gd name="connsiteX383" fmla="*/ 1246436 w 4691512"/>
              <a:gd name="connsiteY383" fmla="*/ 601823 h 2786219"/>
              <a:gd name="connsiteX384" fmla="*/ 1238250 w 4691512"/>
              <a:gd name="connsiteY384" fmla="*/ 592938 h 2786219"/>
              <a:gd name="connsiteX385" fmla="*/ 1253505 w 4691512"/>
              <a:gd name="connsiteY385" fmla="*/ 578366 h 2786219"/>
              <a:gd name="connsiteX386" fmla="*/ 1529942 w 4691512"/>
              <a:gd name="connsiteY386" fmla="*/ 554554 h 2786219"/>
              <a:gd name="connsiteX387" fmla="*/ 1547447 w 4691512"/>
              <a:gd name="connsiteY387" fmla="*/ 570883 h 2786219"/>
              <a:gd name="connsiteX388" fmla="*/ 1535777 w 4691512"/>
              <a:gd name="connsiteY388" fmla="*/ 578866 h 2786219"/>
              <a:gd name="connsiteX389" fmla="*/ 1521554 w 4691512"/>
              <a:gd name="connsiteY389" fmla="*/ 565803 h 2786219"/>
              <a:gd name="connsiteX390" fmla="*/ 1529942 w 4691512"/>
              <a:gd name="connsiteY390" fmla="*/ 554554 h 2786219"/>
              <a:gd name="connsiteX391" fmla="*/ 2817148 w 4691512"/>
              <a:gd name="connsiteY391" fmla="*/ 545028 h 2786219"/>
              <a:gd name="connsiteX392" fmla="*/ 2836505 w 4691512"/>
              <a:gd name="connsiteY392" fmla="*/ 560198 h 2786219"/>
              <a:gd name="connsiteX393" fmla="*/ 2817148 w 4691512"/>
              <a:gd name="connsiteY393" fmla="*/ 545028 h 2786219"/>
              <a:gd name="connsiteX394" fmla="*/ 1891531 w 4691512"/>
              <a:gd name="connsiteY394" fmla="*/ 498992 h 2786219"/>
              <a:gd name="connsiteX395" fmla="*/ 1895116 w 4691512"/>
              <a:gd name="connsiteY395" fmla="*/ 501215 h 2786219"/>
              <a:gd name="connsiteX396" fmla="*/ 1895116 w 4691512"/>
              <a:gd name="connsiteY396" fmla="*/ 520847 h 2786219"/>
              <a:gd name="connsiteX397" fmla="*/ 1884362 w 4691512"/>
              <a:gd name="connsiteY397" fmla="*/ 511586 h 2786219"/>
              <a:gd name="connsiteX398" fmla="*/ 1891531 w 4691512"/>
              <a:gd name="connsiteY398" fmla="*/ 498992 h 2786219"/>
              <a:gd name="connsiteX399" fmla="*/ 885177 w 4691512"/>
              <a:gd name="connsiteY399" fmla="*/ 493414 h 2786219"/>
              <a:gd name="connsiteX400" fmla="*/ 902930 w 4691512"/>
              <a:gd name="connsiteY400" fmla="*/ 497268 h 2786219"/>
              <a:gd name="connsiteX401" fmla="*/ 877888 w 4691512"/>
              <a:gd name="connsiteY401" fmla="*/ 506557 h 2786219"/>
              <a:gd name="connsiteX402" fmla="*/ 885177 w 4691512"/>
              <a:gd name="connsiteY402" fmla="*/ 493414 h 2786219"/>
              <a:gd name="connsiteX403" fmla="*/ 1021579 w 4691512"/>
              <a:gd name="connsiteY403" fmla="*/ 492562 h 2786219"/>
              <a:gd name="connsiteX404" fmla="*/ 1029925 w 4691512"/>
              <a:gd name="connsiteY404" fmla="*/ 512372 h 2786219"/>
              <a:gd name="connsiteX405" fmla="*/ 1020491 w 4691512"/>
              <a:gd name="connsiteY405" fmla="*/ 527140 h 2786219"/>
              <a:gd name="connsiteX406" fmla="*/ 992188 w 4691512"/>
              <a:gd name="connsiteY406" fmla="*/ 507330 h 2786219"/>
              <a:gd name="connsiteX407" fmla="*/ 1021579 w 4691512"/>
              <a:gd name="connsiteY407" fmla="*/ 492562 h 2786219"/>
              <a:gd name="connsiteX408" fmla="*/ 25186 w 4691512"/>
              <a:gd name="connsiteY408" fmla="*/ 454908 h 2786219"/>
              <a:gd name="connsiteX409" fmla="*/ 40926 w 4691512"/>
              <a:gd name="connsiteY409" fmla="*/ 467363 h 2786219"/>
              <a:gd name="connsiteX410" fmla="*/ 32880 w 4691512"/>
              <a:gd name="connsiteY410" fmla="*/ 472492 h 2786219"/>
              <a:gd name="connsiteX411" fmla="*/ 20638 w 4691512"/>
              <a:gd name="connsiteY411" fmla="*/ 460036 h 2786219"/>
              <a:gd name="connsiteX412" fmla="*/ 25186 w 4691512"/>
              <a:gd name="connsiteY412" fmla="*/ 454908 h 2786219"/>
              <a:gd name="connsiteX413" fmla="*/ 1274094 w 4691512"/>
              <a:gd name="connsiteY413" fmla="*/ 396333 h 2786219"/>
              <a:gd name="connsiteX414" fmla="*/ 1289326 w 4691512"/>
              <a:gd name="connsiteY414" fmla="*/ 401625 h 2786219"/>
              <a:gd name="connsiteX415" fmla="*/ 1294993 w 4691512"/>
              <a:gd name="connsiteY415" fmla="*/ 405858 h 2786219"/>
              <a:gd name="connsiteX416" fmla="*/ 1303141 w 4691512"/>
              <a:gd name="connsiteY416" fmla="*/ 424555 h 2786219"/>
              <a:gd name="connsiteX417" fmla="*/ 1287200 w 4691512"/>
              <a:gd name="connsiteY417" fmla="*/ 431963 h 2786219"/>
              <a:gd name="connsiteX418" fmla="*/ 1266655 w 4691512"/>
              <a:gd name="connsiteY418" fmla="*/ 412561 h 2786219"/>
              <a:gd name="connsiteX419" fmla="*/ 1274094 w 4691512"/>
              <a:gd name="connsiteY419" fmla="*/ 396333 h 2786219"/>
              <a:gd name="connsiteX420" fmla="*/ 1193064 w 4691512"/>
              <a:gd name="connsiteY420" fmla="*/ 375527 h 2786219"/>
              <a:gd name="connsiteX421" fmla="*/ 1213916 w 4691512"/>
              <a:gd name="connsiteY421" fmla="*/ 376607 h 2786219"/>
              <a:gd name="connsiteX422" fmla="*/ 1206007 w 4691512"/>
              <a:gd name="connsiteY422" fmla="*/ 395701 h 2786219"/>
              <a:gd name="connsiteX423" fmla="*/ 1182279 w 4691512"/>
              <a:gd name="connsiteY423" fmla="*/ 438931 h 2786219"/>
              <a:gd name="connsiteX424" fmla="*/ 1185155 w 4691512"/>
              <a:gd name="connsiteY424" fmla="*/ 460546 h 2786219"/>
              <a:gd name="connsiteX425" fmla="*/ 1188391 w 4691512"/>
              <a:gd name="connsiteY425" fmla="*/ 460546 h 2786219"/>
              <a:gd name="connsiteX426" fmla="*/ 1189829 w 4691512"/>
              <a:gd name="connsiteY426" fmla="*/ 456223 h 2786219"/>
              <a:gd name="connsiteX427" fmla="*/ 1218589 w 4691512"/>
              <a:gd name="connsiteY427" fmla="*/ 401104 h 2786219"/>
              <a:gd name="connsiteX428" fmla="*/ 1253462 w 4691512"/>
              <a:gd name="connsiteY428" fmla="*/ 390297 h 2786219"/>
              <a:gd name="connsiteX429" fmla="*/ 1259574 w 4691512"/>
              <a:gd name="connsiteY429" fmla="*/ 407949 h 2786219"/>
              <a:gd name="connsiteX430" fmla="*/ 1248788 w 4691512"/>
              <a:gd name="connsiteY430" fmla="*/ 441813 h 2786219"/>
              <a:gd name="connsiteX431" fmla="*/ 1265326 w 4691512"/>
              <a:gd name="connsiteY431" fmla="*/ 447217 h 2786219"/>
              <a:gd name="connsiteX432" fmla="*/ 1282223 w 4691512"/>
              <a:gd name="connsiteY432" fmla="*/ 441453 h 2786219"/>
              <a:gd name="connsiteX433" fmla="*/ 1305591 w 4691512"/>
              <a:gd name="connsiteY433" fmla="*/ 447937 h 2786219"/>
              <a:gd name="connsiteX434" fmla="*/ 1308467 w 4691512"/>
              <a:gd name="connsiteY434" fmla="*/ 470633 h 2786219"/>
              <a:gd name="connsiteX435" fmla="*/ 1315298 w 4691512"/>
              <a:gd name="connsiteY435" fmla="*/ 486844 h 2786219"/>
              <a:gd name="connsiteX436" fmla="*/ 1329678 w 4691512"/>
              <a:gd name="connsiteY436" fmla="*/ 485763 h 2786219"/>
              <a:gd name="connsiteX437" fmla="*/ 1337947 w 4691512"/>
              <a:gd name="connsiteY437" fmla="*/ 486484 h 2786219"/>
              <a:gd name="connsiteX438" fmla="*/ 1338306 w 4691512"/>
              <a:gd name="connsiteY438" fmla="*/ 495490 h 2786219"/>
              <a:gd name="connsiteX439" fmla="*/ 1333633 w 4691512"/>
              <a:gd name="connsiteY439" fmla="*/ 504857 h 2786219"/>
              <a:gd name="connsiteX440" fmla="*/ 1335430 w 4691512"/>
              <a:gd name="connsiteY440" fmla="*/ 516385 h 2786219"/>
              <a:gd name="connsiteX441" fmla="*/ 1345497 w 4691512"/>
              <a:gd name="connsiteY441" fmla="*/ 516745 h 2786219"/>
              <a:gd name="connsiteX442" fmla="*/ 1363113 w 4691512"/>
              <a:gd name="connsiteY442" fmla="*/ 515664 h 2786219"/>
              <a:gd name="connsiteX443" fmla="*/ 1357720 w 4691512"/>
              <a:gd name="connsiteY443" fmla="*/ 527192 h 2786219"/>
              <a:gd name="connsiteX444" fmla="*/ 1351249 w 4691512"/>
              <a:gd name="connsiteY444" fmla="*/ 536919 h 2786219"/>
              <a:gd name="connsiteX445" fmla="*/ 1361674 w 4691512"/>
              <a:gd name="connsiteY445" fmla="*/ 536919 h 2786219"/>
              <a:gd name="connsiteX446" fmla="*/ 1369224 w 4691512"/>
              <a:gd name="connsiteY446" fmla="*/ 536919 h 2786219"/>
              <a:gd name="connsiteX447" fmla="*/ 1364551 w 4691512"/>
              <a:gd name="connsiteY447" fmla="*/ 560335 h 2786219"/>
              <a:gd name="connsiteX448" fmla="*/ 1367786 w 4691512"/>
              <a:gd name="connsiteY448" fmla="*/ 562137 h 2786219"/>
              <a:gd name="connsiteX449" fmla="*/ 1359158 w 4691512"/>
              <a:gd name="connsiteY449" fmla="*/ 565019 h 2786219"/>
              <a:gd name="connsiteX450" fmla="*/ 1354125 w 4691512"/>
              <a:gd name="connsiteY450" fmla="*/ 586994 h 2786219"/>
              <a:gd name="connsiteX451" fmla="*/ 1391873 w 4691512"/>
              <a:gd name="connsiteY451" fmla="*/ 631665 h 2786219"/>
              <a:gd name="connsiteX452" fmla="*/ 1396547 w 4691512"/>
              <a:gd name="connsiteY452" fmla="*/ 635628 h 2786219"/>
              <a:gd name="connsiteX453" fmla="*/ 1398344 w 4691512"/>
              <a:gd name="connsiteY453" fmla="*/ 657964 h 2786219"/>
              <a:gd name="connsiteX454" fmla="*/ 1380729 w 4691512"/>
              <a:gd name="connsiteY454" fmla="*/ 676336 h 2786219"/>
              <a:gd name="connsiteX455" fmla="*/ 1369584 w 4691512"/>
              <a:gd name="connsiteY455" fmla="*/ 680659 h 2786219"/>
              <a:gd name="connsiteX456" fmla="*/ 1362753 w 4691512"/>
              <a:gd name="connsiteY456" fmla="*/ 670933 h 2786219"/>
              <a:gd name="connsiteX457" fmla="*/ 1350889 w 4691512"/>
              <a:gd name="connsiteY457" fmla="*/ 651479 h 2786219"/>
              <a:gd name="connsiteX458" fmla="*/ 1333273 w 4691512"/>
              <a:gd name="connsiteY458" fmla="*/ 652560 h 2786219"/>
              <a:gd name="connsiteX459" fmla="*/ 1331116 w 4691512"/>
              <a:gd name="connsiteY459" fmla="*/ 665889 h 2786219"/>
              <a:gd name="connsiteX460" fmla="*/ 1345497 w 4691512"/>
              <a:gd name="connsiteY460" fmla="*/ 698312 h 2786219"/>
              <a:gd name="connsiteX461" fmla="*/ 1348013 w 4691512"/>
              <a:gd name="connsiteY461" fmla="*/ 703716 h 2786219"/>
              <a:gd name="connsiteX462" fmla="*/ 1345856 w 4691512"/>
              <a:gd name="connsiteY462" fmla="*/ 727132 h 2786219"/>
              <a:gd name="connsiteX463" fmla="*/ 1320690 w 4691512"/>
              <a:gd name="connsiteY463" fmla="*/ 727132 h 2786219"/>
              <a:gd name="connsiteX464" fmla="*/ 1305231 w 4691512"/>
              <a:gd name="connsiteY464" fmla="*/ 717405 h 2786219"/>
              <a:gd name="connsiteX465" fmla="*/ 1319612 w 4691512"/>
              <a:gd name="connsiteY465" fmla="*/ 757393 h 2786219"/>
              <a:gd name="connsiteX466" fmla="*/ 1272516 w 4691512"/>
              <a:gd name="connsiteY466" fmla="*/ 730014 h 2786219"/>
              <a:gd name="connsiteX467" fmla="*/ 1257776 w 4691512"/>
              <a:gd name="connsiteY467" fmla="*/ 702275 h 2786219"/>
              <a:gd name="connsiteX468" fmla="*/ 1231172 w 4691512"/>
              <a:gd name="connsiteY468" fmla="*/ 686423 h 2786219"/>
              <a:gd name="connsiteX469" fmla="*/ 1196300 w 4691512"/>
              <a:gd name="connsiteY469" fmla="*/ 675256 h 2786219"/>
              <a:gd name="connsiteX470" fmla="*/ 1216073 w 4691512"/>
              <a:gd name="connsiteY470" fmla="*/ 661566 h 2786219"/>
              <a:gd name="connsiteX471" fmla="*/ 1234408 w 4691512"/>
              <a:gd name="connsiteY471" fmla="*/ 661926 h 2786219"/>
              <a:gd name="connsiteX472" fmla="*/ 1257776 w 4691512"/>
              <a:gd name="connsiteY472" fmla="*/ 646436 h 2786219"/>
              <a:gd name="connsiteX473" fmla="*/ 1271437 w 4691512"/>
              <a:gd name="connsiteY473" fmla="*/ 626982 h 2786219"/>
              <a:gd name="connsiteX474" fmla="*/ 1287975 w 4691512"/>
              <a:gd name="connsiteY474" fmla="*/ 603205 h 2786219"/>
              <a:gd name="connsiteX475" fmla="*/ 1285099 w 4691512"/>
              <a:gd name="connsiteY475" fmla="*/ 576907 h 2786219"/>
              <a:gd name="connsiteX476" fmla="*/ 1253462 w 4691512"/>
              <a:gd name="connsiteY476" fmla="*/ 515664 h 2786219"/>
              <a:gd name="connsiteX477" fmla="*/ 1244834 w 4691512"/>
              <a:gd name="connsiteY477" fmla="*/ 504136 h 2786219"/>
              <a:gd name="connsiteX478" fmla="*/ 1220746 w 4691512"/>
              <a:gd name="connsiteY478" fmla="*/ 518546 h 2786219"/>
              <a:gd name="connsiteX479" fmla="*/ 1150282 w 4691512"/>
              <a:gd name="connsiteY479" fmla="*/ 494049 h 2786219"/>
              <a:gd name="connsiteX480" fmla="*/ 1142373 w 4691512"/>
              <a:gd name="connsiteY480" fmla="*/ 488645 h 2786219"/>
              <a:gd name="connsiteX481" fmla="*/ 1147047 w 4691512"/>
              <a:gd name="connsiteY481" fmla="*/ 466670 h 2786219"/>
              <a:gd name="connsiteX482" fmla="*/ 1143092 w 4691512"/>
              <a:gd name="connsiteY482" fmla="*/ 459465 h 2786219"/>
              <a:gd name="connsiteX483" fmla="*/ 1139857 w 4691512"/>
              <a:gd name="connsiteY483" fmla="*/ 429924 h 2786219"/>
              <a:gd name="connsiteX484" fmla="*/ 1188750 w 4691512"/>
              <a:gd name="connsiteY484" fmla="*/ 377688 h 2786219"/>
              <a:gd name="connsiteX485" fmla="*/ 1193064 w 4691512"/>
              <a:gd name="connsiteY485" fmla="*/ 375527 h 2786219"/>
              <a:gd name="connsiteX486" fmla="*/ 1136940 w 4691512"/>
              <a:gd name="connsiteY486" fmla="*/ 344665 h 2786219"/>
              <a:gd name="connsiteX487" fmla="*/ 1156840 w 4691512"/>
              <a:gd name="connsiteY487" fmla="*/ 355770 h 2786219"/>
              <a:gd name="connsiteX488" fmla="*/ 1156840 w 4691512"/>
              <a:gd name="connsiteY488" fmla="*/ 373827 h 2786219"/>
              <a:gd name="connsiteX489" fmla="*/ 1117130 w 4691512"/>
              <a:gd name="connsiteY489" fmla="*/ 397662 h 2786219"/>
              <a:gd name="connsiteX490" fmla="*/ 1104966 w 4691512"/>
              <a:gd name="connsiteY490" fmla="*/ 405968 h 2786219"/>
              <a:gd name="connsiteX491" fmla="*/ 1089941 w 4691512"/>
              <a:gd name="connsiteY491" fmla="*/ 416080 h 2786219"/>
              <a:gd name="connsiteX492" fmla="*/ 1115699 w 4691512"/>
              <a:gd name="connsiteY492" fmla="*/ 351437 h 2786219"/>
              <a:gd name="connsiteX493" fmla="*/ 1136940 w 4691512"/>
              <a:gd name="connsiteY493" fmla="*/ 344665 h 2786219"/>
              <a:gd name="connsiteX494" fmla="*/ 1058144 w 4691512"/>
              <a:gd name="connsiteY494" fmla="*/ 340960 h 2786219"/>
              <a:gd name="connsiteX495" fmla="*/ 1088662 w 4691512"/>
              <a:gd name="connsiteY495" fmla="*/ 346709 h 2786219"/>
              <a:gd name="connsiteX496" fmla="*/ 1085755 w 4691512"/>
              <a:gd name="connsiteY496" fmla="*/ 357129 h 2786219"/>
              <a:gd name="connsiteX497" fmla="*/ 1079216 w 4691512"/>
              <a:gd name="connsiteY497" fmla="*/ 387311 h 2786219"/>
              <a:gd name="connsiteX498" fmla="*/ 1058870 w 4691512"/>
              <a:gd name="connsiteY498" fmla="*/ 420726 h 2786219"/>
              <a:gd name="connsiteX499" fmla="*/ 1040705 w 4691512"/>
              <a:gd name="connsiteY499" fmla="*/ 426475 h 2786219"/>
              <a:gd name="connsiteX500" fmla="*/ 1032349 w 4691512"/>
              <a:gd name="connsiteY500" fmla="*/ 423242 h 2786219"/>
              <a:gd name="connsiteX501" fmla="*/ 1017090 w 4691512"/>
              <a:gd name="connsiteY501" fmla="*/ 380843 h 2786219"/>
              <a:gd name="connsiteX502" fmla="*/ 1019996 w 4691512"/>
              <a:gd name="connsiteY502" fmla="*/ 365752 h 2786219"/>
              <a:gd name="connsiteX503" fmla="*/ 1034165 w 4691512"/>
              <a:gd name="connsiteY503" fmla="*/ 370423 h 2786219"/>
              <a:gd name="connsiteX504" fmla="*/ 1041431 w 4691512"/>
              <a:gd name="connsiteY504" fmla="*/ 375094 h 2786219"/>
              <a:gd name="connsiteX505" fmla="*/ 1048334 w 4691512"/>
              <a:gd name="connsiteY505" fmla="*/ 358925 h 2786219"/>
              <a:gd name="connsiteX506" fmla="*/ 1058144 w 4691512"/>
              <a:gd name="connsiteY506" fmla="*/ 340960 h 2786219"/>
              <a:gd name="connsiteX507" fmla="*/ 991190 w 4691512"/>
              <a:gd name="connsiteY507" fmla="*/ 325953 h 2786219"/>
              <a:gd name="connsiteX508" fmla="*/ 1007434 w 4691512"/>
              <a:gd name="connsiteY508" fmla="*/ 336997 h 2786219"/>
              <a:gd name="connsiteX509" fmla="*/ 993036 w 4691512"/>
              <a:gd name="connsiteY509" fmla="*/ 350985 h 2786219"/>
              <a:gd name="connsiteX510" fmla="*/ 977899 w 4691512"/>
              <a:gd name="connsiteY510" fmla="*/ 334420 h 2786219"/>
              <a:gd name="connsiteX511" fmla="*/ 991190 w 4691512"/>
              <a:gd name="connsiteY511" fmla="*/ 325953 h 2786219"/>
              <a:gd name="connsiteX512" fmla="*/ 2360573 w 4691512"/>
              <a:gd name="connsiteY512" fmla="*/ 316515 h 2786219"/>
              <a:gd name="connsiteX513" fmla="*/ 2377004 w 4691512"/>
              <a:gd name="connsiteY513" fmla="*/ 334633 h 2786219"/>
              <a:gd name="connsiteX514" fmla="*/ 2366288 w 4691512"/>
              <a:gd name="connsiteY514" fmla="*/ 346229 h 2786219"/>
              <a:gd name="connsiteX515" fmla="*/ 2350572 w 4691512"/>
              <a:gd name="connsiteY515" fmla="*/ 329560 h 2786219"/>
              <a:gd name="connsiteX516" fmla="*/ 2360573 w 4691512"/>
              <a:gd name="connsiteY516" fmla="*/ 316515 h 2786219"/>
              <a:gd name="connsiteX517" fmla="*/ 2826952 w 4691512"/>
              <a:gd name="connsiteY517" fmla="*/ 308348 h 2786219"/>
              <a:gd name="connsiteX518" fmla="*/ 2838404 w 4691512"/>
              <a:gd name="connsiteY518" fmla="*/ 310514 h 2786219"/>
              <a:gd name="connsiteX519" fmla="*/ 2839478 w 4691512"/>
              <a:gd name="connsiteY519" fmla="*/ 321706 h 2786219"/>
              <a:gd name="connsiteX520" fmla="*/ 2820868 w 4691512"/>
              <a:gd name="connsiteY520" fmla="*/ 350226 h 2786219"/>
              <a:gd name="connsiteX521" fmla="*/ 2778639 w 4691512"/>
              <a:gd name="connsiteY521" fmla="*/ 400768 h 2786219"/>
              <a:gd name="connsiteX522" fmla="*/ 2766471 w 4691512"/>
              <a:gd name="connsiteY522" fmla="*/ 429649 h 2786219"/>
              <a:gd name="connsiteX523" fmla="*/ 2762535 w 4691512"/>
              <a:gd name="connsiteY523" fmla="*/ 442284 h 2786219"/>
              <a:gd name="connsiteX524" fmla="*/ 2758240 w 4691512"/>
              <a:gd name="connsiteY524" fmla="*/ 478747 h 2786219"/>
              <a:gd name="connsiteX525" fmla="*/ 2782934 w 4691512"/>
              <a:gd name="connsiteY525" fmla="*/ 528206 h 2786219"/>
              <a:gd name="connsiteX526" fmla="*/ 2789018 w 4691512"/>
              <a:gd name="connsiteY526" fmla="*/ 539036 h 2786219"/>
              <a:gd name="connsiteX527" fmla="*/ 2749293 w 4691512"/>
              <a:gd name="connsiteY527" fmla="*/ 532538 h 2786219"/>
              <a:gd name="connsiteX528" fmla="*/ 2733189 w 4691512"/>
              <a:gd name="connsiteY528" fmla="*/ 523151 h 2786219"/>
              <a:gd name="connsiteX529" fmla="*/ 2721379 w 4691512"/>
              <a:gd name="connsiteY529" fmla="*/ 500046 h 2786219"/>
              <a:gd name="connsiteX530" fmla="*/ 2723884 w 4691512"/>
              <a:gd name="connsiteY530" fmla="*/ 479469 h 2786219"/>
              <a:gd name="connsiteX531" fmla="*/ 2726747 w 4691512"/>
              <a:gd name="connsiteY531" fmla="*/ 466833 h 2786219"/>
              <a:gd name="connsiteX532" fmla="*/ 2728894 w 4691512"/>
              <a:gd name="connsiteY532" fmla="*/ 444450 h 2786219"/>
              <a:gd name="connsiteX533" fmla="*/ 2729252 w 4691512"/>
              <a:gd name="connsiteY533" fmla="*/ 439757 h 2786219"/>
              <a:gd name="connsiteX534" fmla="*/ 2736052 w 4691512"/>
              <a:gd name="connsiteY534" fmla="*/ 402573 h 2786219"/>
              <a:gd name="connsiteX535" fmla="*/ 2787228 w 4691512"/>
              <a:gd name="connsiteY535" fmla="*/ 335785 h 2786219"/>
              <a:gd name="connsiteX536" fmla="*/ 2802975 w 4691512"/>
              <a:gd name="connsiteY536" fmla="*/ 324594 h 2786219"/>
              <a:gd name="connsiteX537" fmla="*/ 2826952 w 4691512"/>
              <a:gd name="connsiteY537" fmla="*/ 308348 h 2786219"/>
              <a:gd name="connsiteX538" fmla="*/ 1148770 w 4691512"/>
              <a:gd name="connsiteY538" fmla="*/ 291029 h 2786219"/>
              <a:gd name="connsiteX539" fmla="*/ 1145488 w 4691512"/>
              <a:gd name="connsiteY539" fmla="*/ 319397 h 2786219"/>
              <a:gd name="connsiteX540" fmla="*/ 1128712 w 4691512"/>
              <a:gd name="connsiteY540" fmla="*/ 305752 h 2786219"/>
              <a:gd name="connsiteX541" fmla="*/ 1148770 w 4691512"/>
              <a:gd name="connsiteY541" fmla="*/ 291029 h 2786219"/>
              <a:gd name="connsiteX542" fmla="*/ 831157 w 4691512"/>
              <a:gd name="connsiteY542" fmla="*/ 251775 h 2786219"/>
              <a:gd name="connsiteX543" fmla="*/ 849466 w 4691512"/>
              <a:gd name="connsiteY543" fmla="*/ 254784 h 2786219"/>
              <a:gd name="connsiteX544" fmla="*/ 876752 w 4691512"/>
              <a:gd name="connsiteY544" fmla="*/ 275626 h 2786219"/>
              <a:gd name="connsiteX545" fmla="*/ 873880 w 4691512"/>
              <a:gd name="connsiteY545" fmla="*/ 314795 h 2786219"/>
              <a:gd name="connsiteX546" fmla="*/ 887882 w 4691512"/>
              <a:gd name="connsiteY546" fmla="*/ 330607 h 2786219"/>
              <a:gd name="connsiteX547" fmla="*/ 897934 w 4691512"/>
              <a:gd name="connsiteY547" fmla="*/ 335637 h 2786219"/>
              <a:gd name="connsiteX548" fmla="*/ 911577 w 4691512"/>
              <a:gd name="connsiteY548" fmla="*/ 344621 h 2786219"/>
              <a:gd name="connsiteX549" fmla="*/ 933836 w 4691512"/>
              <a:gd name="connsiteY549" fmla="*/ 351449 h 2786219"/>
              <a:gd name="connsiteX550" fmla="*/ 933836 w 4691512"/>
              <a:gd name="connsiteY550" fmla="*/ 389899 h 2786219"/>
              <a:gd name="connsiteX551" fmla="*/ 937785 w 4691512"/>
              <a:gd name="connsiteY551" fmla="*/ 390618 h 2786219"/>
              <a:gd name="connsiteX552" fmla="*/ 953582 w 4691512"/>
              <a:gd name="connsiteY552" fmla="*/ 354324 h 2786219"/>
              <a:gd name="connsiteX553" fmla="*/ 970097 w 4691512"/>
              <a:gd name="connsiteY553" fmla="*/ 340668 h 2786219"/>
              <a:gd name="connsiteX554" fmla="*/ 979432 w 4691512"/>
              <a:gd name="connsiteY554" fmla="*/ 364385 h 2786219"/>
              <a:gd name="connsiteX555" fmla="*/ 966148 w 4691512"/>
              <a:gd name="connsiteY555" fmla="*/ 412538 h 2786219"/>
              <a:gd name="connsiteX556" fmla="*/ 967225 w 4691512"/>
              <a:gd name="connsiteY556" fmla="*/ 433021 h 2786219"/>
              <a:gd name="connsiteX557" fmla="*/ 979432 w 4691512"/>
              <a:gd name="connsiteY557" fmla="*/ 462487 h 2786219"/>
              <a:gd name="connsiteX558" fmla="*/ 970456 w 4691512"/>
              <a:gd name="connsiteY558" fmla="*/ 473986 h 2786219"/>
              <a:gd name="connsiteX559" fmla="*/ 958609 w 4691512"/>
              <a:gd name="connsiteY559" fmla="*/ 475065 h 2786219"/>
              <a:gd name="connsiteX560" fmla="*/ 952864 w 4691512"/>
              <a:gd name="connsiteY560" fmla="*/ 485126 h 2786219"/>
              <a:gd name="connsiteX561" fmla="*/ 942812 w 4691512"/>
              <a:gd name="connsiteY561" fmla="*/ 499141 h 2786219"/>
              <a:gd name="connsiteX562" fmla="*/ 914449 w 4691512"/>
              <a:gd name="connsiteY562" fmla="*/ 482970 h 2786219"/>
              <a:gd name="connsiteX563" fmla="*/ 901165 w 4691512"/>
              <a:gd name="connsiteY563" fmla="*/ 477939 h 2786219"/>
              <a:gd name="connsiteX564" fmla="*/ 848748 w 4691512"/>
              <a:gd name="connsiteY564" fmla="*/ 489079 h 2786219"/>
              <a:gd name="connsiteX565" fmla="*/ 814282 w 4691512"/>
              <a:gd name="connsiteY565" fmla="*/ 468596 h 2786219"/>
              <a:gd name="connsiteX566" fmla="*/ 798486 w 4691512"/>
              <a:gd name="connsiteY566" fmla="*/ 442723 h 2786219"/>
              <a:gd name="connsiteX567" fmla="*/ 797409 w 4691512"/>
              <a:gd name="connsiteY567" fmla="*/ 425115 h 2786219"/>
              <a:gd name="connsiteX568" fmla="*/ 815360 w 4691512"/>
              <a:gd name="connsiteY568" fmla="*/ 419725 h 2786219"/>
              <a:gd name="connsiteX569" fmla="*/ 848748 w 4691512"/>
              <a:gd name="connsiteY569" fmla="*/ 426553 h 2786219"/>
              <a:gd name="connsiteX570" fmla="*/ 859878 w 4691512"/>
              <a:gd name="connsiteY570" fmla="*/ 424037 h 2786219"/>
              <a:gd name="connsiteX571" fmla="*/ 849825 w 4691512"/>
              <a:gd name="connsiteY571" fmla="*/ 415772 h 2786219"/>
              <a:gd name="connsiteX572" fmla="*/ 813205 w 4691512"/>
              <a:gd name="connsiteY572" fmla="*/ 396367 h 2786219"/>
              <a:gd name="connsiteX573" fmla="*/ 805307 w 4691512"/>
              <a:gd name="connsiteY573" fmla="*/ 388462 h 2786219"/>
              <a:gd name="connsiteX574" fmla="*/ 816437 w 4691512"/>
              <a:gd name="connsiteY574" fmla="*/ 380197 h 2786219"/>
              <a:gd name="connsiteX575" fmla="*/ 833670 w 4691512"/>
              <a:gd name="connsiteY575" fmla="*/ 377322 h 2786219"/>
              <a:gd name="connsiteX576" fmla="*/ 824335 w 4691512"/>
              <a:gd name="connsiteY576" fmla="*/ 369776 h 2786219"/>
              <a:gd name="connsiteX577" fmla="*/ 821822 w 4691512"/>
              <a:gd name="connsiteY577" fmla="*/ 344262 h 2786219"/>
              <a:gd name="connsiteX578" fmla="*/ 864186 w 4691512"/>
              <a:gd name="connsiteY578" fmla="*/ 315873 h 2786219"/>
              <a:gd name="connsiteX579" fmla="*/ 828643 w 4691512"/>
              <a:gd name="connsiteY579" fmla="*/ 328810 h 2786219"/>
              <a:gd name="connsiteX580" fmla="*/ 793459 w 4691512"/>
              <a:gd name="connsiteY580" fmla="*/ 354683 h 2786219"/>
              <a:gd name="connsiteX581" fmla="*/ 757198 w 4691512"/>
              <a:gd name="connsiteY581" fmla="*/ 358636 h 2786219"/>
              <a:gd name="connsiteX582" fmla="*/ 754685 w 4691512"/>
              <a:gd name="connsiteY582" fmla="*/ 324138 h 2786219"/>
              <a:gd name="connsiteX583" fmla="*/ 813923 w 4691512"/>
              <a:gd name="connsiteY583" fmla="*/ 257659 h 2786219"/>
              <a:gd name="connsiteX584" fmla="*/ 831157 w 4691512"/>
              <a:gd name="connsiteY584" fmla="*/ 251775 h 2786219"/>
              <a:gd name="connsiteX585" fmla="*/ 2297242 w 4691512"/>
              <a:gd name="connsiteY585" fmla="*/ 247736 h 2786219"/>
              <a:gd name="connsiteX586" fmla="*/ 2305345 w 4691512"/>
              <a:gd name="connsiteY586" fmla="*/ 250030 h 2786219"/>
              <a:gd name="connsiteX587" fmla="*/ 2335043 w 4691512"/>
              <a:gd name="connsiteY587" fmla="*/ 281695 h 2786219"/>
              <a:gd name="connsiteX588" fmla="*/ 2336130 w 4691512"/>
              <a:gd name="connsiteY588" fmla="*/ 300766 h 2786219"/>
              <a:gd name="connsiteX589" fmla="*/ 2325627 w 4691512"/>
              <a:gd name="connsiteY589" fmla="*/ 332791 h 2786219"/>
              <a:gd name="connsiteX590" fmla="*/ 2316210 w 4691512"/>
              <a:gd name="connsiteY590" fmla="*/ 369494 h 2786219"/>
              <a:gd name="connsiteX591" fmla="*/ 2303535 w 4691512"/>
              <a:gd name="connsiteY591" fmla="*/ 372733 h 2786219"/>
              <a:gd name="connsiteX592" fmla="*/ 2285064 w 4691512"/>
              <a:gd name="connsiteY592" fmla="*/ 346825 h 2786219"/>
              <a:gd name="connsiteX593" fmla="*/ 2295929 w 4691512"/>
              <a:gd name="connsiteY593" fmla="*/ 336749 h 2786219"/>
              <a:gd name="connsiteX594" fmla="*/ 2290497 w 4691512"/>
              <a:gd name="connsiteY594" fmla="*/ 332791 h 2786219"/>
              <a:gd name="connsiteX595" fmla="*/ 2289048 w 4691512"/>
              <a:gd name="connsiteY595" fmla="*/ 317678 h 2786219"/>
              <a:gd name="connsiteX596" fmla="*/ 2296291 w 4691512"/>
              <a:gd name="connsiteY596" fmla="*/ 303285 h 2786219"/>
              <a:gd name="connsiteX597" fmla="*/ 2279994 w 4691512"/>
              <a:gd name="connsiteY597" fmla="*/ 310122 h 2786219"/>
              <a:gd name="connsiteX598" fmla="*/ 2266956 w 4691512"/>
              <a:gd name="connsiteY598" fmla="*/ 310122 h 2786219"/>
              <a:gd name="connsiteX599" fmla="*/ 2246674 w 4691512"/>
              <a:gd name="connsiteY599" fmla="*/ 264783 h 2786219"/>
              <a:gd name="connsiteX600" fmla="*/ 2254642 w 4691512"/>
              <a:gd name="connsiteY600" fmla="*/ 255787 h 2786219"/>
              <a:gd name="connsiteX601" fmla="*/ 2265145 w 4691512"/>
              <a:gd name="connsiteY601" fmla="*/ 256507 h 2786219"/>
              <a:gd name="connsiteX602" fmla="*/ 2277459 w 4691512"/>
              <a:gd name="connsiteY602" fmla="*/ 262264 h 2786219"/>
              <a:gd name="connsiteX603" fmla="*/ 2290134 w 4691512"/>
              <a:gd name="connsiteY603" fmla="*/ 268021 h 2786219"/>
              <a:gd name="connsiteX604" fmla="*/ 2291583 w 4691512"/>
              <a:gd name="connsiteY604" fmla="*/ 254348 h 2786219"/>
              <a:gd name="connsiteX605" fmla="*/ 2297242 w 4691512"/>
              <a:gd name="connsiteY605" fmla="*/ 247736 h 2786219"/>
              <a:gd name="connsiteX606" fmla="*/ 377060 w 4691512"/>
              <a:gd name="connsiteY606" fmla="*/ 237414 h 2786219"/>
              <a:gd name="connsiteX607" fmla="*/ 380662 w 4691512"/>
              <a:gd name="connsiteY607" fmla="*/ 238134 h 2786219"/>
              <a:gd name="connsiteX608" fmla="*/ 384263 w 4691512"/>
              <a:gd name="connsiteY608" fmla="*/ 240654 h 2786219"/>
              <a:gd name="connsiteX609" fmla="*/ 379581 w 4691512"/>
              <a:gd name="connsiteY609" fmla="*/ 252532 h 2786219"/>
              <a:gd name="connsiteX610" fmla="*/ 415595 w 4691512"/>
              <a:gd name="connsiteY610" fmla="*/ 284928 h 2786219"/>
              <a:gd name="connsiteX611" fmla="*/ 418836 w 4691512"/>
              <a:gd name="connsiteY611" fmla="*/ 289607 h 2786219"/>
              <a:gd name="connsiteX612" fmla="*/ 470695 w 4691512"/>
              <a:gd name="connsiteY612" fmla="*/ 319843 h 2786219"/>
              <a:gd name="connsiteX613" fmla="*/ 534799 w 4691512"/>
              <a:gd name="connsiteY613" fmla="*/ 371675 h 2786219"/>
              <a:gd name="connsiteX614" fmla="*/ 563969 w 4691512"/>
              <a:gd name="connsiteY614" fmla="*/ 407311 h 2786219"/>
              <a:gd name="connsiteX615" fmla="*/ 572253 w 4691512"/>
              <a:gd name="connsiteY615" fmla="*/ 414510 h 2786219"/>
              <a:gd name="connsiteX616" fmla="*/ 581976 w 4691512"/>
              <a:gd name="connsiteY616" fmla="*/ 390753 h 2786219"/>
              <a:gd name="connsiteX617" fmla="*/ 607906 w 4691512"/>
              <a:gd name="connsiteY617" fmla="*/ 386793 h 2786219"/>
              <a:gd name="connsiteX618" fmla="*/ 645720 w 4691512"/>
              <a:gd name="connsiteY618" fmla="*/ 378155 h 2786219"/>
              <a:gd name="connsiteX619" fmla="*/ 685695 w 4691512"/>
              <a:gd name="connsiteY619" fmla="*/ 381034 h 2786219"/>
              <a:gd name="connsiteX620" fmla="*/ 685695 w 4691512"/>
              <a:gd name="connsiteY620" fmla="*/ 401911 h 2786219"/>
              <a:gd name="connsiteX621" fmla="*/ 696139 w 4691512"/>
              <a:gd name="connsiteY621" fmla="*/ 413430 h 2786219"/>
              <a:gd name="connsiteX622" fmla="*/ 699740 w 4691512"/>
              <a:gd name="connsiteY622" fmla="*/ 413790 h 2786219"/>
              <a:gd name="connsiteX623" fmla="*/ 730711 w 4691512"/>
              <a:gd name="connsiteY623" fmla="*/ 418109 h 2786219"/>
              <a:gd name="connsiteX624" fmla="*/ 740435 w 4691512"/>
              <a:gd name="connsiteY624" fmla="*/ 424228 h 2786219"/>
              <a:gd name="connsiteX625" fmla="*/ 794455 w 4691512"/>
              <a:gd name="connsiteY625" fmla="*/ 467782 h 2786219"/>
              <a:gd name="connsiteX626" fmla="*/ 796976 w 4691512"/>
              <a:gd name="connsiteY626" fmla="*/ 490819 h 2786219"/>
              <a:gd name="connsiteX627" fmla="*/ 790854 w 4691512"/>
              <a:gd name="connsiteY627" fmla="*/ 503057 h 2786219"/>
              <a:gd name="connsiteX628" fmla="*/ 802378 w 4691512"/>
              <a:gd name="connsiteY628" fmla="*/ 508456 h 2786219"/>
              <a:gd name="connsiteX629" fmla="*/ 834790 w 4691512"/>
              <a:gd name="connsiteY629" fmla="*/ 513856 h 2786219"/>
              <a:gd name="connsiteX630" fmla="*/ 846675 w 4691512"/>
              <a:gd name="connsiteY630" fmla="*/ 526454 h 2786219"/>
              <a:gd name="connsiteX631" fmla="*/ 855678 w 4691512"/>
              <a:gd name="connsiteY631" fmla="*/ 550931 h 2786219"/>
              <a:gd name="connsiteX632" fmla="*/ 876205 w 4691512"/>
              <a:gd name="connsiteY632" fmla="*/ 522854 h 2786219"/>
              <a:gd name="connsiteX633" fmla="*/ 914020 w 4691512"/>
              <a:gd name="connsiteY633" fmla="*/ 518895 h 2786219"/>
              <a:gd name="connsiteX634" fmla="*/ 978844 w 4691512"/>
              <a:gd name="connsiteY634" fmla="*/ 545531 h 2786219"/>
              <a:gd name="connsiteX635" fmla="*/ 990368 w 4691512"/>
              <a:gd name="connsiteY635" fmla="*/ 539412 h 2786219"/>
              <a:gd name="connsiteX636" fmla="*/ 1003693 w 4691512"/>
              <a:gd name="connsiteY636" fmla="*/ 533653 h 2786219"/>
              <a:gd name="connsiteX637" fmla="*/ 1010896 w 4691512"/>
              <a:gd name="connsiteY637" fmla="*/ 552370 h 2786219"/>
              <a:gd name="connsiteX638" fmla="*/ 1004053 w 4691512"/>
              <a:gd name="connsiteY638" fmla="*/ 571088 h 2786219"/>
              <a:gd name="connsiteX639" fmla="*/ 1007294 w 4691512"/>
              <a:gd name="connsiteY639" fmla="*/ 572887 h 2786219"/>
              <a:gd name="connsiteX640" fmla="*/ 1013056 w 4691512"/>
              <a:gd name="connsiteY640" fmla="*/ 566408 h 2786219"/>
              <a:gd name="connsiteX641" fmla="*/ 1038986 w 4691512"/>
              <a:gd name="connsiteY641" fmla="*/ 537252 h 2786219"/>
              <a:gd name="connsiteX642" fmla="*/ 1049430 w 4691512"/>
              <a:gd name="connsiteY642" fmla="*/ 518535 h 2786219"/>
              <a:gd name="connsiteX643" fmla="*/ 1064555 w 4691512"/>
              <a:gd name="connsiteY643" fmla="*/ 506657 h 2786219"/>
              <a:gd name="connsiteX644" fmla="*/ 1047989 w 4691512"/>
              <a:gd name="connsiteY644" fmla="*/ 489739 h 2786219"/>
              <a:gd name="connsiteX645" fmla="*/ 1043668 w 4691512"/>
              <a:gd name="connsiteY645" fmla="*/ 465262 h 2786219"/>
              <a:gd name="connsiteX646" fmla="*/ 1076800 w 4691512"/>
              <a:gd name="connsiteY646" fmla="*/ 427108 h 2786219"/>
              <a:gd name="connsiteX647" fmla="*/ 1092646 w 4691512"/>
              <a:gd name="connsiteY647" fmla="*/ 435387 h 2786219"/>
              <a:gd name="connsiteX648" fmla="*/ 1082562 w 4691512"/>
              <a:gd name="connsiteY648" fmla="*/ 495858 h 2786219"/>
              <a:gd name="connsiteX649" fmla="*/ 1080401 w 4691512"/>
              <a:gd name="connsiteY649" fmla="*/ 504137 h 2786219"/>
              <a:gd name="connsiteX650" fmla="*/ 1092646 w 4691512"/>
              <a:gd name="connsiteY650" fmla="*/ 537252 h 2786219"/>
              <a:gd name="connsiteX651" fmla="*/ 1105971 w 4691512"/>
              <a:gd name="connsiteY651" fmla="*/ 529334 h 2786219"/>
              <a:gd name="connsiteX652" fmla="*/ 1112093 w 4691512"/>
              <a:gd name="connsiteY652" fmla="*/ 549851 h 2786219"/>
              <a:gd name="connsiteX653" fmla="*/ 1109212 w 4691512"/>
              <a:gd name="connsiteY653" fmla="*/ 572528 h 2786219"/>
              <a:gd name="connsiteX654" fmla="*/ 1113174 w 4691512"/>
              <a:gd name="connsiteY654" fmla="*/ 580086 h 2786219"/>
              <a:gd name="connsiteX655" fmla="*/ 1120016 w 4691512"/>
              <a:gd name="connsiteY655" fmla="*/ 576127 h 2786219"/>
              <a:gd name="connsiteX656" fmla="*/ 1155669 w 4691512"/>
              <a:gd name="connsiteY656" fmla="*/ 532573 h 2786219"/>
              <a:gd name="connsiteX657" fmla="*/ 1192043 w 4691512"/>
              <a:gd name="connsiteY657" fmla="*/ 530773 h 2786219"/>
              <a:gd name="connsiteX658" fmla="*/ 1192763 w 4691512"/>
              <a:gd name="connsiteY658" fmla="*/ 554170 h 2786219"/>
              <a:gd name="connsiteX659" fmla="*/ 1180519 w 4691512"/>
              <a:gd name="connsiteY659" fmla="*/ 586926 h 2786219"/>
              <a:gd name="connsiteX660" fmla="*/ 1145946 w 4691512"/>
              <a:gd name="connsiteY660" fmla="*/ 614282 h 2786219"/>
              <a:gd name="connsiteX661" fmla="*/ 1116055 w 4691512"/>
              <a:gd name="connsiteY661" fmla="*/ 613922 h 2786219"/>
              <a:gd name="connsiteX662" fmla="*/ 1110292 w 4691512"/>
              <a:gd name="connsiteY662" fmla="*/ 620401 h 2786219"/>
              <a:gd name="connsiteX663" fmla="*/ 1102370 w 4691512"/>
              <a:gd name="connsiteY663" fmla="*/ 631199 h 2786219"/>
              <a:gd name="connsiteX664" fmla="*/ 1071038 w 4691512"/>
              <a:gd name="connsiteY664" fmla="*/ 630839 h 2786219"/>
              <a:gd name="connsiteX665" fmla="*/ 1064555 w 4691512"/>
              <a:gd name="connsiteY665" fmla="*/ 630839 h 2786219"/>
              <a:gd name="connsiteX666" fmla="*/ 1082202 w 4691512"/>
              <a:gd name="connsiteY666" fmla="*/ 649197 h 2786219"/>
              <a:gd name="connsiteX667" fmla="*/ 1029623 w 4691512"/>
              <a:gd name="connsiteY667" fmla="*/ 676913 h 2786219"/>
              <a:gd name="connsiteX668" fmla="*/ 1014497 w 4691512"/>
              <a:gd name="connsiteY668" fmla="*/ 677633 h 2786219"/>
              <a:gd name="connsiteX669" fmla="*/ 1013416 w 4691512"/>
              <a:gd name="connsiteY669" fmla="*/ 680872 h 2786219"/>
              <a:gd name="connsiteX670" fmla="*/ 1018818 w 4691512"/>
              <a:gd name="connsiteY670" fmla="*/ 697430 h 2786219"/>
              <a:gd name="connsiteX671" fmla="*/ 1002252 w 4691512"/>
              <a:gd name="connsiteY671" fmla="*/ 701750 h 2786219"/>
              <a:gd name="connsiteX672" fmla="*/ 995050 w 4691512"/>
              <a:gd name="connsiteY672" fmla="*/ 706429 h 2786219"/>
              <a:gd name="connsiteX673" fmla="*/ 938149 w 4691512"/>
              <a:gd name="connsiteY673" fmla="*/ 788137 h 2786219"/>
              <a:gd name="connsiteX674" fmla="*/ 939229 w 4691512"/>
              <a:gd name="connsiteY674" fmla="*/ 812254 h 2786219"/>
              <a:gd name="connsiteX675" fmla="*/ 952914 w 4691512"/>
              <a:gd name="connsiteY675" fmla="*/ 846089 h 2786219"/>
              <a:gd name="connsiteX676" fmla="*/ 949313 w 4691512"/>
              <a:gd name="connsiteY676" fmla="*/ 848249 h 2786219"/>
              <a:gd name="connsiteX677" fmla="*/ 956155 w 4691512"/>
              <a:gd name="connsiteY677" fmla="*/ 849329 h 2786219"/>
              <a:gd name="connsiteX678" fmla="*/ 987487 w 4691512"/>
              <a:gd name="connsiteY678" fmla="*/ 860487 h 2786219"/>
              <a:gd name="connsiteX679" fmla="*/ 1054472 w 4691512"/>
              <a:gd name="connsiteY679" fmla="*/ 909081 h 2786219"/>
              <a:gd name="connsiteX680" fmla="*/ 1062755 w 4691512"/>
              <a:gd name="connsiteY680" fmla="*/ 929958 h 2786219"/>
              <a:gd name="connsiteX681" fmla="*/ 1068877 w 4691512"/>
              <a:gd name="connsiteY681" fmla="*/ 983230 h 2786219"/>
              <a:gd name="connsiteX682" fmla="*/ 1079681 w 4691512"/>
              <a:gd name="connsiteY682" fmla="*/ 992589 h 2786219"/>
              <a:gd name="connsiteX683" fmla="*/ 1094447 w 4691512"/>
              <a:gd name="connsiteY683" fmla="*/ 985030 h 2786219"/>
              <a:gd name="connsiteX684" fmla="*/ 1098048 w 4691512"/>
              <a:gd name="connsiteY684" fmla="*/ 954794 h 2786219"/>
              <a:gd name="connsiteX685" fmla="*/ 1129019 w 4691512"/>
              <a:gd name="connsiteY685" fmla="*/ 906201 h 2786219"/>
              <a:gd name="connsiteX686" fmla="*/ 1149547 w 4691512"/>
              <a:gd name="connsiteY686" fmla="*/ 856168 h 2786219"/>
              <a:gd name="connsiteX687" fmla="*/ 1152068 w 4691512"/>
              <a:gd name="connsiteY687" fmla="*/ 815854 h 2786219"/>
              <a:gd name="connsiteX688" fmla="*/ 1170795 w 4691512"/>
              <a:gd name="connsiteY688" fmla="*/ 755382 h 2786219"/>
              <a:gd name="connsiteX689" fmla="*/ 1199246 w 4691512"/>
              <a:gd name="connsiteY689" fmla="*/ 737025 h 2786219"/>
              <a:gd name="connsiteX690" fmla="*/ 1264430 w 4691512"/>
              <a:gd name="connsiteY690" fmla="*/ 791017 h 2786219"/>
              <a:gd name="connsiteX691" fmla="*/ 1263709 w 4691512"/>
              <a:gd name="connsiteY691" fmla="*/ 802535 h 2786219"/>
              <a:gd name="connsiteX692" fmla="*/ 1269111 w 4691512"/>
              <a:gd name="connsiteY692" fmla="*/ 841410 h 2786219"/>
              <a:gd name="connsiteX693" fmla="*/ 1286758 w 4691512"/>
              <a:gd name="connsiteY693" fmla="*/ 848249 h 2786219"/>
              <a:gd name="connsiteX694" fmla="*/ 1311607 w 4691512"/>
              <a:gd name="connsiteY694" fmla="*/ 827732 h 2786219"/>
              <a:gd name="connsiteX695" fmla="*/ 1327093 w 4691512"/>
              <a:gd name="connsiteY695" fmla="*/ 808655 h 2786219"/>
              <a:gd name="connsiteX696" fmla="*/ 1337897 w 4691512"/>
              <a:gd name="connsiteY696" fmla="*/ 846449 h 2786219"/>
              <a:gd name="connsiteX697" fmla="*/ 1342219 w 4691512"/>
              <a:gd name="connsiteY697" fmla="*/ 866607 h 2786219"/>
              <a:gd name="connsiteX698" fmla="*/ 1347981 w 4691512"/>
              <a:gd name="connsiteY698" fmla="*/ 890723 h 2786219"/>
              <a:gd name="connsiteX699" fmla="*/ 1372830 w 4691512"/>
              <a:gd name="connsiteY699" fmla="*/ 937157 h 2786219"/>
              <a:gd name="connsiteX700" fmla="*/ 1372830 w 4691512"/>
              <a:gd name="connsiteY700" fmla="*/ 955154 h 2786219"/>
              <a:gd name="connsiteX701" fmla="*/ 1360946 w 4691512"/>
              <a:gd name="connsiteY701" fmla="*/ 963793 h 2786219"/>
              <a:gd name="connsiteX702" fmla="*/ 1367068 w 4691512"/>
              <a:gd name="connsiteY702" fmla="*/ 963073 h 2786219"/>
              <a:gd name="connsiteX703" fmla="*/ 1401641 w 4691512"/>
              <a:gd name="connsiteY703" fmla="*/ 967393 h 2786219"/>
              <a:gd name="connsiteX704" fmla="*/ 1396239 w 4691512"/>
              <a:gd name="connsiteY704" fmla="*/ 1006987 h 2786219"/>
              <a:gd name="connsiteX705" fmla="*/ 1347981 w 4691512"/>
              <a:gd name="connsiteY705" fmla="*/ 1030024 h 2786219"/>
              <a:gd name="connsiteX706" fmla="*/ 1337177 w 4691512"/>
              <a:gd name="connsiteY706" fmla="*/ 1032184 h 2786219"/>
              <a:gd name="connsiteX707" fmla="*/ 1288199 w 4691512"/>
              <a:gd name="connsiteY707" fmla="*/ 1030024 h 2786219"/>
              <a:gd name="connsiteX708" fmla="*/ 1245703 w 4691512"/>
              <a:gd name="connsiteY708" fmla="*/ 1040462 h 2786219"/>
              <a:gd name="connsiteX709" fmla="*/ 1209329 w 4691512"/>
              <a:gd name="connsiteY709" fmla="*/ 1066379 h 2786219"/>
              <a:gd name="connsiteX710" fmla="*/ 1211490 w 4691512"/>
              <a:gd name="connsiteY710" fmla="*/ 1069978 h 2786219"/>
              <a:gd name="connsiteX711" fmla="*/ 1226616 w 4691512"/>
              <a:gd name="connsiteY711" fmla="*/ 1062779 h 2786219"/>
              <a:gd name="connsiteX712" fmla="*/ 1265510 w 4691512"/>
              <a:gd name="connsiteY712" fmla="*/ 1057020 h 2786219"/>
              <a:gd name="connsiteX713" fmla="*/ 1272713 w 4691512"/>
              <a:gd name="connsiteY713" fmla="*/ 1061699 h 2786219"/>
              <a:gd name="connsiteX714" fmla="*/ 1270912 w 4691512"/>
              <a:gd name="connsiteY714" fmla="*/ 1070698 h 2786219"/>
              <a:gd name="connsiteX715" fmla="*/ 1263349 w 4691512"/>
              <a:gd name="connsiteY715" fmla="*/ 1080777 h 2786219"/>
              <a:gd name="connsiteX716" fmla="*/ 1278115 w 4691512"/>
              <a:gd name="connsiteY716" fmla="*/ 1109213 h 2786219"/>
              <a:gd name="connsiteX717" fmla="*/ 1305125 w 4691512"/>
              <a:gd name="connsiteY717" fmla="*/ 1127570 h 2786219"/>
              <a:gd name="connsiteX718" fmla="*/ 1248944 w 4691512"/>
              <a:gd name="connsiteY718" fmla="*/ 1154207 h 2786219"/>
              <a:gd name="connsiteX719" fmla="*/ 1242101 w 4691512"/>
              <a:gd name="connsiteY719" fmla="*/ 1151687 h 2786219"/>
              <a:gd name="connsiteX720" fmla="*/ 1243902 w 4691512"/>
              <a:gd name="connsiteY720" fmla="*/ 1144488 h 2786219"/>
              <a:gd name="connsiteX721" fmla="*/ 1256507 w 4691512"/>
              <a:gd name="connsiteY721" fmla="*/ 1134769 h 2786219"/>
              <a:gd name="connsiteX722" fmla="*/ 1267311 w 4691512"/>
              <a:gd name="connsiteY722" fmla="*/ 1130090 h 2786219"/>
              <a:gd name="connsiteX723" fmla="*/ 1262629 w 4691512"/>
              <a:gd name="connsiteY723" fmla="*/ 1124331 h 2786219"/>
              <a:gd name="connsiteX724" fmla="*/ 1243182 w 4691512"/>
              <a:gd name="connsiteY724" fmla="*/ 1129730 h 2786219"/>
              <a:gd name="connsiteX725" fmla="*/ 1204287 w 4691512"/>
              <a:gd name="connsiteY725" fmla="*/ 1144848 h 2786219"/>
              <a:gd name="connsiteX726" fmla="*/ 1170795 w 4691512"/>
              <a:gd name="connsiteY726" fmla="*/ 1181923 h 2786219"/>
              <a:gd name="connsiteX727" fmla="*/ 1151708 w 4691512"/>
              <a:gd name="connsiteY727" fmla="*/ 1199200 h 2786219"/>
              <a:gd name="connsiteX728" fmla="*/ 1128299 w 4691512"/>
              <a:gd name="connsiteY728" fmla="*/ 1208919 h 2786219"/>
              <a:gd name="connsiteX729" fmla="*/ 1116415 w 4691512"/>
              <a:gd name="connsiteY729" fmla="*/ 1220437 h 2786219"/>
              <a:gd name="connsiteX730" fmla="*/ 1099488 w 4691512"/>
              <a:gd name="connsiteY730" fmla="*/ 1238435 h 2786219"/>
              <a:gd name="connsiteX731" fmla="*/ 1087604 w 4691512"/>
              <a:gd name="connsiteY731" fmla="*/ 1256792 h 2786219"/>
              <a:gd name="connsiteX732" fmla="*/ 1075359 w 4691512"/>
              <a:gd name="connsiteY732" fmla="*/ 1246714 h 2786219"/>
              <a:gd name="connsiteX733" fmla="*/ 1072839 w 4691512"/>
              <a:gd name="connsiteY733" fmla="*/ 1260392 h 2786219"/>
              <a:gd name="connsiteX734" fmla="*/ 1074639 w 4691512"/>
              <a:gd name="connsiteY734" fmla="*/ 1273710 h 2786219"/>
              <a:gd name="connsiteX735" fmla="*/ 1052311 w 4691512"/>
              <a:gd name="connsiteY735" fmla="*/ 1326263 h 2786219"/>
              <a:gd name="connsiteX736" fmla="*/ 1005133 w 4691512"/>
              <a:gd name="connsiteY736" fmla="*/ 1363337 h 2786219"/>
              <a:gd name="connsiteX737" fmla="*/ 990368 w 4691512"/>
              <a:gd name="connsiteY737" fmla="*/ 1415170 h 2786219"/>
              <a:gd name="connsiteX738" fmla="*/ 995770 w 4691512"/>
              <a:gd name="connsiteY738" fmla="*/ 1459804 h 2786219"/>
              <a:gd name="connsiteX739" fmla="*/ 987847 w 4691512"/>
              <a:gd name="connsiteY739" fmla="*/ 1474562 h 2786219"/>
              <a:gd name="connsiteX740" fmla="*/ 977043 w 4691512"/>
              <a:gd name="connsiteY740" fmla="*/ 1466643 h 2786219"/>
              <a:gd name="connsiteX741" fmla="*/ 963358 w 4691512"/>
              <a:gd name="connsiteY741" fmla="*/ 1437127 h 2786219"/>
              <a:gd name="connsiteX742" fmla="*/ 960117 w 4691512"/>
              <a:gd name="connsiteY742" fmla="*/ 1421289 h 2786219"/>
              <a:gd name="connsiteX743" fmla="*/ 937428 w 4691512"/>
              <a:gd name="connsiteY743" fmla="*/ 1401132 h 2786219"/>
              <a:gd name="connsiteX744" fmla="*/ 912939 w 4691512"/>
              <a:gd name="connsiteY744" fmla="*/ 1396453 h 2786219"/>
              <a:gd name="connsiteX745" fmla="*/ 858559 w 4691512"/>
              <a:gd name="connsiteY745" fmla="*/ 1406531 h 2786219"/>
              <a:gd name="connsiteX746" fmla="*/ 839832 w 4691512"/>
              <a:gd name="connsiteY746" fmla="*/ 1410131 h 2786219"/>
              <a:gd name="connsiteX747" fmla="*/ 797336 w 4691512"/>
              <a:gd name="connsiteY747" fmla="*/ 1407251 h 2786219"/>
              <a:gd name="connsiteX748" fmla="*/ 765644 w 4691512"/>
              <a:gd name="connsiteY748" fmla="*/ 1428128 h 2786219"/>
              <a:gd name="connsiteX749" fmla="*/ 737914 w 4691512"/>
              <a:gd name="connsiteY749" fmla="*/ 1506237 h 2786219"/>
              <a:gd name="connsiteX750" fmla="*/ 742236 w 4691512"/>
              <a:gd name="connsiteY750" fmla="*/ 1554111 h 2786219"/>
              <a:gd name="connsiteX751" fmla="*/ 798056 w 4691512"/>
              <a:gd name="connsiteY751" fmla="*/ 1589746 h 2786219"/>
              <a:gd name="connsiteX752" fmla="*/ 834790 w 4691512"/>
              <a:gd name="connsiteY752" fmla="*/ 1564549 h 2786219"/>
              <a:gd name="connsiteX753" fmla="*/ 890971 w 4691512"/>
              <a:gd name="connsiteY753" fmla="*/ 1548712 h 2786219"/>
              <a:gd name="connsiteX754" fmla="*/ 876205 w 4691512"/>
              <a:gd name="connsiteY754" fmla="*/ 1582907 h 2786219"/>
              <a:gd name="connsiteX755" fmla="*/ 863961 w 4691512"/>
              <a:gd name="connsiteY755" fmla="*/ 1618542 h 2786219"/>
              <a:gd name="connsiteX756" fmla="*/ 871524 w 4691512"/>
              <a:gd name="connsiteY756" fmla="*/ 1628980 h 2786219"/>
              <a:gd name="connsiteX757" fmla="*/ 917981 w 4691512"/>
              <a:gd name="connsiteY757" fmla="*/ 1634020 h 2786219"/>
              <a:gd name="connsiteX758" fmla="*/ 935628 w 4691512"/>
              <a:gd name="connsiteY758" fmla="*/ 1654537 h 2786219"/>
              <a:gd name="connsiteX759" fmla="*/ 933467 w 4691512"/>
              <a:gd name="connsiteY759" fmla="*/ 1676494 h 2786219"/>
              <a:gd name="connsiteX760" fmla="*/ 949313 w 4691512"/>
              <a:gd name="connsiteY760" fmla="*/ 1725807 h 2786219"/>
              <a:gd name="connsiteX761" fmla="*/ 971281 w 4691512"/>
              <a:gd name="connsiteY761" fmla="*/ 1731926 h 2786219"/>
              <a:gd name="connsiteX762" fmla="*/ 1023860 w 4691512"/>
              <a:gd name="connsiteY762" fmla="*/ 1740565 h 2786219"/>
              <a:gd name="connsiteX763" fmla="*/ 1028542 w 4691512"/>
              <a:gd name="connsiteY763" fmla="*/ 1742365 h 2786219"/>
              <a:gd name="connsiteX764" fmla="*/ 1032504 w 4691512"/>
              <a:gd name="connsiteY764" fmla="*/ 1737685 h 2786219"/>
              <a:gd name="connsiteX765" fmla="*/ 1095167 w 4691512"/>
              <a:gd name="connsiteY765" fmla="*/ 1689452 h 2786219"/>
              <a:gd name="connsiteX766" fmla="*/ 1107411 w 4691512"/>
              <a:gd name="connsiteY766" fmla="*/ 1698451 h 2786219"/>
              <a:gd name="connsiteX767" fmla="*/ 1103810 w 4691512"/>
              <a:gd name="connsiteY767" fmla="*/ 1719688 h 2786219"/>
              <a:gd name="connsiteX768" fmla="*/ 1108132 w 4691512"/>
              <a:gd name="connsiteY768" fmla="*/ 1723287 h 2786219"/>
              <a:gd name="connsiteX769" fmla="*/ 1111733 w 4691512"/>
              <a:gd name="connsiteY769" fmla="*/ 1715008 h 2786219"/>
              <a:gd name="connsiteX770" fmla="*/ 1149907 w 4691512"/>
              <a:gd name="connsiteY770" fmla="*/ 1702410 h 2786219"/>
              <a:gd name="connsiteX771" fmla="*/ 1217972 w 4691512"/>
              <a:gd name="connsiteY771" fmla="*/ 1710329 h 2786219"/>
              <a:gd name="connsiteX772" fmla="*/ 1251825 w 4691512"/>
              <a:gd name="connsiteY772" fmla="*/ 1724007 h 2786219"/>
              <a:gd name="connsiteX773" fmla="*/ 1311967 w 4691512"/>
              <a:gd name="connsiteY773" fmla="*/ 1771161 h 2786219"/>
              <a:gd name="connsiteX774" fmla="*/ 1335736 w 4691512"/>
              <a:gd name="connsiteY774" fmla="*/ 1778000 h 2786219"/>
              <a:gd name="connsiteX775" fmla="*/ 1421088 w 4691512"/>
              <a:gd name="connsiteY775" fmla="*/ 1844590 h 2786219"/>
              <a:gd name="connsiteX776" fmla="*/ 1418207 w 4691512"/>
              <a:gd name="connsiteY776" fmla="*/ 1858268 h 2786219"/>
              <a:gd name="connsiteX777" fmla="*/ 1404882 w 4691512"/>
              <a:gd name="connsiteY777" fmla="*/ 1880225 h 2786219"/>
              <a:gd name="connsiteX778" fmla="*/ 1427211 w 4691512"/>
              <a:gd name="connsiteY778" fmla="*/ 1874106 h 2786219"/>
              <a:gd name="connsiteX779" fmla="*/ 1441976 w 4691512"/>
              <a:gd name="connsiteY779" fmla="*/ 1879505 h 2786219"/>
              <a:gd name="connsiteX780" fmla="*/ 1435854 w 4691512"/>
              <a:gd name="connsiteY780" fmla="*/ 1893544 h 2786219"/>
              <a:gd name="connsiteX781" fmla="*/ 1431172 w 4691512"/>
              <a:gd name="connsiteY781" fmla="*/ 1899663 h 2786219"/>
              <a:gd name="connsiteX782" fmla="*/ 1432973 w 4691512"/>
              <a:gd name="connsiteY782" fmla="*/ 1901822 h 2786219"/>
              <a:gd name="connsiteX783" fmla="*/ 1449899 w 4691512"/>
              <a:gd name="connsiteY783" fmla="*/ 1888864 h 2786219"/>
              <a:gd name="connsiteX784" fmla="*/ 1471147 w 4691512"/>
              <a:gd name="connsiteY784" fmla="*/ 1884905 h 2786219"/>
              <a:gd name="connsiteX785" fmla="*/ 1506440 w 4691512"/>
              <a:gd name="connsiteY785" fmla="*/ 1906142 h 2786219"/>
              <a:gd name="connsiteX786" fmla="*/ 1516164 w 4691512"/>
              <a:gd name="connsiteY786" fmla="*/ 1908661 h 2786219"/>
              <a:gd name="connsiteX787" fmla="*/ 1546775 w 4691512"/>
              <a:gd name="connsiteY787" fmla="*/ 1909021 h 2786219"/>
              <a:gd name="connsiteX788" fmla="*/ 1637169 w 4691512"/>
              <a:gd name="connsiteY788" fmla="*/ 1952935 h 2786219"/>
              <a:gd name="connsiteX789" fmla="*/ 1644371 w 4691512"/>
              <a:gd name="connsiteY789" fmla="*/ 1990370 h 2786219"/>
              <a:gd name="connsiteX790" fmla="*/ 1604757 w 4691512"/>
              <a:gd name="connsiteY790" fmla="*/ 2053361 h 2786219"/>
              <a:gd name="connsiteX791" fmla="*/ 1589271 w 4691512"/>
              <a:gd name="connsiteY791" fmla="*/ 2104834 h 2786219"/>
              <a:gd name="connsiteX792" fmla="*/ 1577026 w 4691512"/>
              <a:gd name="connsiteY792" fmla="*/ 2169625 h 2786219"/>
              <a:gd name="connsiteX793" fmla="*/ 1523006 w 4691512"/>
              <a:gd name="connsiteY793" fmla="*/ 2220378 h 2786219"/>
              <a:gd name="connsiteX794" fmla="*/ 1458182 w 4691512"/>
              <a:gd name="connsiteY794" fmla="*/ 2295608 h 2786219"/>
              <a:gd name="connsiteX795" fmla="*/ 1430092 w 4691512"/>
              <a:gd name="connsiteY795" fmla="*/ 2339881 h 2786219"/>
              <a:gd name="connsiteX796" fmla="*/ 1423609 w 4691512"/>
              <a:gd name="connsiteY796" fmla="*/ 2346360 h 2786219"/>
              <a:gd name="connsiteX797" fmla="*/ 1401641 w 4691512"/>
              <a:gd name="connsiteY797" fmla="*/ 2393154 h 2786219"/>
              <a:gd name="connsiteX798" fmla="*/ 1368869 w 4691512"/>
              <a:gd name="connsiteY798" fmla="*/ 2417271 h 2786219"/>
              <a:gd name="connsiteX799" fmla="*/ 1338257 w 4691512"/>
              <a:gd name="connsiteY799" fmla="*/ 2411871 h 2786219"/>
              <a:gd name="connsiteX800" fmla="*/ 1351942 w 4691512"/>
              <a:gd name="connsiteY800" fmla="*/ 2442467 h 2786219"/>
              <a:gd name="connsiteX801" fmla="*/ 1327813 w 4691512"/>
              <a:gd name="connsiteY801" fmla="*/ 2484581 h 2786219"/>
              <a:gd name="connsiteX802" fmla="*/ 1296842 w 4691512"/>
              <a:gd name="connsiteY802" fmla="*/ 2490340 h 2786219"/>
              <a:gd name="connsiteX803" fmla="*/ 1286758 w 4691512"/>
              <a:gd name="connsiteY803" fmla="*/ 2501499 h 2786219"/>
              <a:gd name="connsiteX804" fmla="*/ 1286758 w 4691512"/>
              <a:gd name="connsiteY804" fmla="*/ 2504018 h 2786219"/>
              <a:gd name="connsiteX805" fmla="*/ 1261909 w 4691512"/>
              <a:gd name="connsiteY805" fmla="*/ 2529575 h 2786219"/>
              <a:gd name="connsiteX806" fmla="*/ 1252905 w 4691512"/>
              <a:gd name="connsiteY806" fmla="*/ 2541813 h 2786219"/>
              <a:gd name="connsiteX807" fmla="*/ 1235979 w 4691512"/>
              <a:gd name="connsiteY807" fmla="*/ 2619562 h 2786219"/>
              <a:gd name="connsiteX808" fmla="*/ 1237420 w 4691512"/>
              <a:gd name="connsiteY808" fmla="*/ 2635400 h 2786219"/>
              <a:gd name="connsiteX809" fmla="*/ 1246063 w 4691512"/>
              <a:gd name="connsiteY809" fmla="*/ 2689033 h 2786219"/>
              <a:gd name="connsiteX810" fmla="*/ 1238860 w 4691512"/>
              <a:gd name="connsiteY810" fmla="*/ 2702351 h 2786219"/>
              <a:gd name="connsiteX811" fmla="*/ 1233458 w 4691512"/>
              <a:gd name="connsiteY811" fmla="*/ 2740146 h 2786219"/>
              <a:gd name="connsiteX812" fmla="*/ 1228776 w 4691512"/>
              <a:gd name="connsiteY812" fmla="*/ 2760663 h 2786219"/>
              <a:gd name="connsiteX813" fmla="*/ 1208249 w 4691512"/>
              <a:gd name="connsiteY813" fmla="*/ 2786219 h 2786219"/>
              <a:gd name="connsiteX814" fmla="*/ 1179438 w 4691512"/>
              <a:gd name="connsiteY814" fmla="*/ 2767862 h 2786219"/>
              <a:gd name="connsiteX815" fmla="*/ 1168274 w 4691512"/>
              <a:gd name="connsiteY815" fmla="*/ 2739786 h 2786219"/>
              <a:gd name="connsiteX816" fmla="*/ 1147746 w 4691512"/>
              <a:gd name="connsiteY816" fmla="*/ 2703431 h 2786219"/>
              <a:gd name="connsiteX817" fmla="*/ 1140544 w 4691512"/>
              <a:gd name="connsiteY817" fmla="*/ 2701991 h 2786219"/>
              <a:gd name="connsiteX818" fmla="*/ 1143065 w 4691512"/>
              <a:gd name="connsiteY818" fmla="*/ 2692272 h 2786219"/>
              <a:gd name="connsiteX819" fmla="*/ 1134421 w 4691512"/>
              <a:gd name="connsiteY819" fmla="*/ 2649078 h 2786219"/>
              <a:gd name="connsiteX820" fmla="*/ 1126498 w 4691512"/>
              <a:gd name="connsiteY820" fmla="*/ 2635040 h 2786219"/>
              <a:gd name="connsiteX821" fmla="*/ 1150267 w 4691512"/>
              <a:gd name="connsiteY821" fmla="*/ 2600485 h 2786219"/>
              <a:gd name="connsiteX822" fmla="*/ 1145225 w 4691512"/>
              <a:gd name="connsiteY822" fmla="*/ 2559091 h 2786219"/>
              <a:gd name="connsiteX823" fmla="*/ 1136582 w 4691512"/>
              <a:gd name="connsiteY823" fmla="*/ 2547572 h 2786219"/>
              <a:gd name="connsiteX824" fmla="*/ 1126138 w 4691512"/>
              <a:gd name="connsiteY824" fmla="*/ 2529935 h 2786219"/>
              <a:gd name="connsiteX825" fmla="*/ 1119296 w 4691512"/>
              <a:gd name="connsiteY825" fmla="*/ 2476662 h 2786219"/>
              <a:gd name="connsiteX826" fmla="*/ 1120016 w 4691512"/>
              <a:gd name="connsiteY826" fmla="*/ 2465864 h 2786219"/>
              <a:gd name="connsiteX827" fmla="*/ 1130820 w 4691512"/>
              <a:gd name="connsiteY827" fmla="*/ 2420870 h 2786219"/>
              <a:gd name="connsiteX828" fmla="*/ 1133341 w 4691512"/>
              <a:gd name="connsiteY828" fmla="*/ 2387035 h 2786219"/>
              <a:gd name="connsiteX829" fmla="*/ 1134782 w 4691512"/>
              <a:gd name="connsiteY829" fmla="*/ 2272211 h 2786219"/>
              <a:gd name="connsiteX830" fmla="*/ 1130820 w 4691512"/>
              <a:gd name="connsiteY830" fmla="*/ 2164586 h 2786219"/>
              <a:gd name="connsiteX831" fmla="*/ 1100929 w 4691512"/>
              <a:gd name="connsiteY831" fmla="*/ 2128951 h 2786219"/>
              <a:gd name="connsiteX832" fmla="*/ 1088684 w 4691512"/>
              <a:gd name="connsiteY832" fmla="*/ 2121392 h 2786219"/>
              <a:gd name="connsiteX833" fmla="*/ 1008014 w 4691512"/>
              <a:gd name="connsiteY833" fmla="*/ 2020246 h 2786219"/>
              <a:gd name="connsiteX834" fmla="*/ 972001 w 4691512"/>
              <a:gd name="connsiteY834" fmla="*/ 1969853 h 2786219"/>
              <a:gd name="connsiteX835" fmla="*/ 966959 w 4691512"/>
              <a:gd name="connsiteY835" fmla="*/ 1936018 h 2786219"/>
              <a:gd name="connsiteX836" fmla="*/ 970921 w 4691512"/>
              <a:gd name="connsiteY836" fmla="*/ 1903262 h 2786219"/>
              <a:gd name="connsiteX837" fmla="*/ 981725 w 4691512"/>
              <a:gd name="connsiteY837" fmla="*/ 1863668 h 2786219"/>
              <a:gd name="connsiteX838" fmla="*/ 1007294 w 4691512"/>
              <a:gd name="connsiteY838" fmla="*/ 1832352 h 2786219"/>
              <a:gd name="connsiteX839" fmla="*/ 1017378 w 4691512"/>
              <a:gd name="connsiteY839" fmla="*/ 1772960 h 2786219"/>
              <a:gd name="connsiteX840" fmla="*/ 1006574 w 4691512"/>
              <a:gd name="connsiteY840" fmla="*/ 1747044 h 2786219"/>
              <a:gd name="connsiteX841" fmla="*/ 983886 w 4691512"/>
              <a:gd name="connsiteY841" fmla="*/ 1744884 h 2786219"/>
              <a:gd name="connsiteX842" fmla="*/ 959036 w 4691512"/>
              <a:gd name="connsiteY842" fmla="*/ 1751723 h 2786219"/>
              <a:gd name="connsiteX843" fmla="*/ 902855 w 4691512"/>
              <a:gd name="connsiteY843" fmla="*/ 1716088 h 2786219"/>
              <a:gd name="connsiteX844" fmla="*/ 882688 w 4691512"/>
              <a:gd name="connsiteY844" fmla="*/ 1685852 h 2786219"/>
              <a:gd name="connsiteX845" fmla="*/ 858559 w 4691512"/>
              <a:gd name="connsiteY845" fmla="*/ 1670735 h 2786219"/>
              <a:gd name="connsiteX846" fmla="*/ 786172 w 4691512"/>
              <a:gd name="connsiteY846" fmla="*/ 1636179 h 2786219"/>
              <a:gd name="connsiteX847" fmla="*/ 764564 w 4691512"/>
              <a:gd name="connsiteY847" fmla="*/ 1628980 h 2786219"/>
              <a:gd name="connsiteX848" fmla="*/ 707663 w 4691512"/>
              <a:gd name="connsiteY848" fmla="*/ 1621061 h 2786219"/>
              <a:gd name="connsiteX849" fmla="*/ 638877 w 4691512"/>
              <a:gd name="connsiteY849" fmla="*/ 1586506 h 2786219"/>
              <a:gd name="connsiteX850" fmla="*/ 617990 w 4691512"/>
              <a:gd name="connsiteY850" fmla="*/ 1548712 h 2786219"/>
              <a:gd name="connsiteX851" fmla="*/ 607906 w 4691512"/>
              <a:gd name="connsiteY851" fmla="*/ 1516676 h 2786219"/>
              <a:gd name="connsiteX852" fmla="*/ 578375 w 4691512"/>
              <a:gd name="connsiteY852" fmla="*/ 1473482 h 2786219"/>
              <a:gd name="connsiteX853" fmla="*/ 531558 w 4691512"/>
              <a:gd name="connsiteY853" fmla="*/ 1392493 h 2786219"/>
              <a:gd name="connsiteX854" fmla="*/ 522554 w 4691512"/>
              <a:gd name="connsiteY854" fmla="*/ 1374856 h 2786219"/>
              <a:gd name="connsiteX855" fmla="*/ 512831 w 4691512"/>
              <a:gd name="connsiteY855" fmla="*/ 1368017 h 2786219"/>
              <a:gd name="connsiteX856" fmla="*/ 508149 w 4691512"/>
              <a:gd name="connsiteY856" fmla="*/ 1381695 h 2786219"/>
              <a:gd name="connsiteX857" fmla="*/ 522554 w 4691512"/>
              <a:gd name="connsiteY857" fmla="*/ 1418050 h 2786219"/>
              <a:gd name="connsiteX858" fmla="*/ 546683 w 4691512"/>
              <a:gd name="connsiteY858" fmla="*/ 1477801 h 2786219"/>
              <a:gd name="connsiteX859" fmla="*/ 557847 w 4691512"/>
              <a:gd name="connsiteY859" fmla="*/ 1501918 h 2786219"/>
              <a:gd name="connsiteX860" fmla="*/ 555687 w 4691512"/>
              <a:gd name="connsiteY860" fmla="*/ 1504798 h 2786219"/>
              <a:gd name="connsiteX861" fmla="*/ 542002 w 4691512"/>
              <a:gd name="connsiteY861" fmla="*/ 1495439 h 2786219"/>
              <a:gd name="connsiteX862" fmla="*/ 526156 w 4691512"/>
              <a:gd name="connsiteY862" fmla="*/ 1465563 h 2786219"/>
              <a:gd name="connsiteX863" fmla="*/ 521114 w 4691512"/>
              <a:gd name="connsiteY863" fmla="*/ 1457284 h 2786219"/>
              <a:gd name="connsiteX864" fmla="*/ 500226 w 4691512"/>
              <a:gd name="connsiteY864" fmla="*/ 1422009 h 2786219"/>
              <a:gd name="connsiteX865" fmla="*/ 470695 w 4691512"/>
              <a:gd name="connsiteY865" fmla="*/ 1334181 h 2786219"/>
              <a:gd name="connsiteX866" fmla="*/ 453769 w 4691512"/>
              <a:gd name="connsiteY866" fmla="*/ 1315824 h 2786219"/>
              <a:gd name="connsiteX867" fmla="*/ 422077 w 4691512"/>
              <a:gd name="connsiteY867" fmla="*/ 1274070 h 2786219"/>
              <a:gd name="connsiteX868" fmla="*/ 420637 w 4691512"/>
              <a:gd name="connsiteY868" fmla="*/ 1269390 h 2786219"/>
              <a:gd name="connsiteX869" fmla="*/ 406231 w 4691512"/>
              <a:gd name="connsiteY869" fmla="*/ 1202080 h 2786219"/>
              <a:gd name="connsiteX870" fmla="*/ 405511 w 4691512"/>
              <a:gd name="connsiteY870" fmla="*/ 1170404 h 2786219"/>
              <a:gd name="connsiteX871" fmla="*/ 435042 w 4691512"/>
              <a:gd name="connsiteY871" fmla="*/ 1071778 h 2786219"/>
              <a:gd name="connsiteX872" fmla="*/ 443325 w 4691512"/>
              <a:gd name="connsiteY872" fmla="*/ 1025704 h 2786219"/>
              <a:gd name="connsiteX873" fmla="*/ 449447 w 4691512"/>
              <a:gd name="connsiteY873" fmla="*/ 1010946 h 2786219"/>
              <a:gd name="connsiteX874" fmla="*/ 464573 w 4691512"/>
              <a:gd name="connsiteY874" fmla="*/ 1017786 h 2786219"/>
              <a:gd name="connsiteX875" fmla="*/ 470695 w 4691512"/>
              <a:gd name="connsiteY875" fmla="*/ 1021385 h 2786219"/>
              <a:gd name="connsiteX876" fmla="*/ 465653 w 4691512"/>
              <a:gd name="connsiteY876" fmla="*/ 975311 h 2786219"/>
              <a:gd name="connsiteX877" fmla="*/ 442244 w 4691512"/>
              <a:gd name="connsiteY877" fmla="*/ 939316 h 2786219"/>
              <a:gd name="connsiteX878" fmla="*/ 444766 w 4691512"/>
              <a:gd name="connsiteY878" fmla="*/ 904401 h 2786219"/>
              <a:gd name="connsiteX879" fmla="*/ 431080 w 4691512"/>
              <a:gd name="connsiteY879" fmla="*/ 874525 h 2786219"/>
              <a:gd name="connsiteX880" fmla="*/ 429280 w 4691512"/>
              <a:gd name="connsiteY880" fmla="*/ 869126 h 2786219"/>
              <a:gd name="connsiteX881" fmla="*/ 428199 w 4691512"/>
              <a:gd name="connsiteY881" fmla="*/ 831331 h 2786219"/>
              <a:gd name="connsiteX882" fmla="*/ 429640 w 4691512"/>
              <a:gd name="connsiteY882" fmla="*/ 828092 h 2786219"/>
              <a:gd name="connsiteX883" fmla="*/ 426039 w 4691512"/>
              <a:gd name="connsiteY883" fmla="*/ 828452 h 2786219"/>
              <a:gd name="connsiteX884" fmla="*/ 420997 w 4691512"/>
              <a:gd name="connsiteY884" fmla="*/ 804695 h 2786219"/>
              <a:gd name="connsiteX885" fmla="*/ 418116 w 4691512"/>
              <a:gd name="connsiteY885" fmla="*/ 791737 h 2786219"/>
              <a:gd name="connsiteX886" fmla="*/ 413074 w 4691512"/>
              <a:gd name="connsiteY886" fmla="*/ 752143 h 2786219"/>
              <a:gd name="connsiteX887" fmla="*/ 405151 w 4691512"/>
              <a:gd name="connsiteY887" fmla="*/ 724786 h 2786219"/>
              <a:gd name="connsiteX888" fmla="*/ 370218 w 4691512"/>
              <a:gd name="connsiteY888" fmla="*/ 716507 h 2786219"/>
              <a:gd name="connsiteX889" fmla="*/ 356532 w 4691512"/>
              <a:gd name="connsiteY889" fmla="*/ 690591 h 2786219"/>
              <a:gd name="connsiteX890" fmla="*/ 338886 w 4691512"/>
              <a:gd name="connsiteY890" fmla="*/ 671514 h 2786219"/>
              <a:gd name="connsiteX891" fmla="*/ 295310 w 4691512"/>
              <a:gd name="connsiteY891" fmla="*/ 642718 h 2786219"/>
              <a:gd name="connsiteX892" fmla="*/ 286306 w 4691512"/>
              <a:gd name="connsiteY892" fmla="*/ 628320 h 2786219"/>
              <a:gd name="connsiteX893" fmla="*/ 270821 w 4691512"/>
              <a:gd name="connsiteY893" fmla="*/ 618241 h 2786219"/>
              <a:gd name="connsiteX894" fmla="*/ 256056 w 4691512"/>
              <a:gd name="connsiteY894" fmla="*/ 627600 h 2786219"/>
              <a:gd name="connsiteX895" fmla="*/ 233727 w 4691512"/>
              <a:gd name="connsiteY895" fmla="*/ 647397 h 2786219"/>
              <a:gd name="connsiteX896" fmla="*/ 200955 w 4691512"/>
              <a:gd name="connsiteY896" fmla="*/ 658915 h 2786219"/>
              <a:gd name="connsiteX897" fmla="*/ 198074 w 4691512"/>
              <a:gd name="connsiteY897" fmla="*/ 655676 h 2786219"/>
              <a:gd name="connsiteX898" fmla="*/ 216441 w 4691512"/>
              <a:gd name="connsiteY898" fmla="*/ 624360 h 2786219"/>
              <a:gd name="connsiteX899" fmla="*/ 245972 w 4691512"/>
              <a:gd name="connsiteY899" fmla="*/ 605643 h 2786219"/>
              <a:gd name="connsiteX900" fmla="*/ 242370 w 4691512"/>
              <a:gd name="connsiteY900" fmla="*/ 599524 h 2786219"/>
              <a:gd name="connsiteX901" fmla="*/ 202036 w 4691512"/>
              <a:gd name="connsiteY901" fmla="*/ 622201 h 2786219"/>
              <a:gd name="connsiteX902" fmla="*/ 171784 w 4691512"/>
              <a:gd name="connsiteY902" fmla="*/ 643078 h 2786219"/>
              <a:gd name="connsiteX903" fmla="*/ 164941 w 4691512"/>
              <a:gd name="connsiteY903" fmla="*/ 653516 h 2786219"/>
              <a:gd name="connsiteX904" fmla="*/ 153777 w 4691512"/>
              <a:gd name="connsiteY904" fmla="*/ 671874 h 2786219"/>
              <a:gd name="connsiteX905" fmla="*/ 48978 w 4691512"/>
              <a:gd name="connsiteY905" fmla="*/ 732345 h 2786219"/>
              <a:gd name="connsiteX906" fmla="*/ 2161 w 4691512"/>
              <a:gd name="connsiteY906" fmla="*/ 744224 h 2786219"/>
              <a:gd name="connsiteX907" fmla="*/ 0 w 4691512"/>
              <a:gd name="connsiteY907" fmla="*/ 738824 h 2786219"/>
              <a:gd name="connsiteX908" fmla="*/ 10804 w 4691512"/>
              <a:gd name="connsiteY908" fmla="*/ 731985 h 2786219"/>
              <a:gd name="connsiteX909" fmla="*/ 106600 w 4691512"/>
              <a:gd name="connsiteY909" fmla="*/ 662515 h 2786219"/>
              <a:gd name="connsiteX910" fmla="*/ 100478 w 4691512"/>
              <a:gd name="connsiteY910" fmla="*/ 647757 h 2786219"/>
              <a:gd name="connsiteX911" fmla="*/ 78149 w 4691512"/>
              <a:gd name="connsiteY911" fmla="*/ 641278 h 2786219"/>
              <a:gd name="connsiteX912" fmla="*/ 66625 w 4691512"/>
              <a:gd name="connsiteY912" fmla="*/ 615362 h 2786219"/>
              <a:gd name="connsiteX913" fmla="*/ 72387 w 4691512"/>
              <a:gd name="connsiteY913" fmla="*/ 595924 h 2786219"/>
              <a:gd name="connsiteX914" fmla="*/ 45737 w 4691512"/>
              <a:gd name="connsiteY914" fmla="*/ 591605 h 2786219"/>
              <a:gd name="connsiteX915" fmla="*/ 55101 w 4691512"/>
              <a:gd name="connsiteY915" fmla="*/ 566768 h 2786219"/>
              <a:gd name="connsiteX916" fmla="*/ 67345 w 4691512"/>
              <a:gd name="connsiteY916" fmla="*/ 521415 h 2786219"/>
              <a:gd name="connsiteX917" fmla="*/ 130369 w 4691512"/>
              <a:gd name="connsiteY917" fmla="*/ 491899 h 2786219"/>
              <a:gd name="connsiteX918" fmla="*/ 164581 w 4691512"/>
              <a:gd name="connsiteY918" fmla="*/ 464543 h 2786219"/>
              <a:gd name="connsiteX919" fmla="*/ 155938 w 4691512"/>
              <a:gd name="connsiteY919" fmla="*/ 451584 h 2786219"/>
              <a:gd name="connsiteX920" fmla="*/ 131809 w 4691512"/>
              <a:gd name="connsiteY920" fmla="*/ 451584 h 2786219"/>
              <a:gd name="connsiteX921" fmla="*/ 110201 w 4691512"/>
              <a:gd name="connsiteY921" fmla="*/ 436107 h 2786219"/>
              <a:gd name="connsiteX922" fmla="*/ 109481 w 4691512"/>
              <a:gd name="connsiteY922" fmla="*/ 397592 h 2786219"/>
              <a:gd name="connsiteX923" fmla="*/ 118124 w 4691512"/>
              <a:gd name="connsiteY923" fmla="*/ 389313 h 2786219"/>
              <a:gd name="connsiteX924" fmla="*/ 159539 w 4691512"/>
              <a:gd name="connsiteY924" fmla="*/ 378515 h 2786219"/>
              <a:gd name="connsiteX925" fmla="*/ 170704 w 4691512"/>
              <a:gd name="connsiteY925" fmla="*/ 385714 h 2786219"/>
              <a:gd name="connsiteX926" fmla="*/ 210678 w 4691512"/>
              <a:gd name="connsiteY926" fmla="*/ 397232 h 2786219"/>
              <a:gd name="connsiteX927" fmla="*/ 211759 w 4691512"/>
              <a:gd name="connsiteY927" fmla="*/ 387513 h 2786219"/>
              <a:gd name="connsiteX928" fmla="*/ 203476 w 4691512"/>
              <a:gd name="connsiteY928" fmla="*/ 371675 h 2786219"/>
              <a:gd name="connsiteX929" fmla="*/ 194112 w 4691512"/>
              <a:gd name="connsiteY929" fmla="*/ 336400 h 2786219"/>
              <a:gd name="connsiteX930" fmla="*/ 192672 w 4691512"/>
              <a:gd name="connsiteY930" fmla="*/ 309404 h 2786219"/>
              <a:gd name="connsiteX931" fmla="*/ 214640 w 4691512"/>
              <a:gd name="connsiteY931" fmla="*/ 287807 h 2786219"/>
              <a:gd name="connsiteX932" fmla="*/ 262537 w 4691512"/>
              <a:gd name="connsiteY932" fmla="*/ 272689 h 2786219"/>
              <a:gd name="connsiteX933" fmla="*/ 313677 w 4691512"/>
              <a:gd name="connsiteY933" fmla="*/ 256132 h 2786219"/>
              <a:gd name="connsiteX934" fmla="*/ 319439 w 4691512"/>
              <a:gd name="connsiteY934" fmla="*/ 253972 h 2786219"/>
              <a:gd name="connsiteX935" fmla="*/ 377060 w 4691512"/>
              <a:gd name="connsiteY935" fmla="*/ 237414 h 2786219"/>
              <a:gd name="connsiteX936" fmla="*/ 1121871 w 4691512"/>
              <a:gd name="connsiteY936" fmla="*/ 232336 h 2786219"/>
              <a:gd name="connsiteX937" fmla="*/ 1135917 w 4691512"/>
              <a:gd name="connsiteY937" fmla="*/ 238415 h 2786219"/>
              <a:gd name="connsiteX938" fmla="*/ 1139891 w 4691512"/>
              <a:gd name="connsiteY938" fmla="*/ 254866 h 2786219"/>
              <a:gd name="connsiteX939" fmla="*/ 1108097 w 4691512"/>
              <a:gd name="connsiteY939" fmla="*/ 291701 h 2786219"/>
              <a:gd name="connsiteX940" fmla="*/ 1092922 w 4691512"/>
              <a:gd name="connsiteY940" fmla="*/ 290628 h 2786219"/>
              <a:gd name="connsiteX941" fmla="*/ 1094368 w 4691512"/>
              <a:gd name="connsiteY941" fmla="*/ 278469 h 2786219"/>
              <a:gd name="connsiteX942" fmla="*/ 1095813 w 4691512"/>
              <a:gd name="connsiteY942" fmla="*/ 263449 h 2786219"/>
              <a:gd name="connsiteX943" fmla="*/ 1096897 w 4691512"/>
              <a:gd name="connsiteY943" fmla="*/ 246998 h 2786219"/>
              <a:gd name="connsiteX944" fmla="*/ 1111349 w 4691512"/>
              <a:gd name="connsiteY944" fmla="*/ 244495 h 2786219"/>
              <a:gd name="connsiteX945" fmla="*/ 1121871 w 4691512"/>
              <a:gd name="connsiteY945" fmla="*/ 232336 h 2786219"/>
              <a:gd name="connsiteX946" fmla="*/ 1175567 w 4691512"/>
              <a:gd name="connsiteY946" fmla="*/ 231790 h 2786219"/>
              <a:gd name="connsiteX947" fmla="*/ 1189183 w 4691512"/>
              <a:gd name="connsiteY947" fmla="*/ 243012 h 2786219"/>
              <a:gd name="connsiteX948" fmla="*/ 1203158 w 4691512"/>
              <a:gd name="connsiteY948" fmla="*/ 256405 h 2786219"/>
              <a:gd name="connsiteX949" fmla="*/ 1215342 w 4691512"/>
              <a:gd name="connsiteY949" fmla="*/ 269799 h 2786219"/>
              <a:gd name="connsiteX950" fmla="*/ 1206025 w 4691512"/>
              <a:gd name="connsiteY950" fmla="*/ 283554 h 2786219"/>
              <a:gd name="connsiteX951" fmla="*/ 1247592 w 4691512"/>
              <a:gd name="connsiteY951" fmla="*/ 312151 h 2786219"/>
              <a:gd name="connsiteX952" fmla="*/ 1283783 w 4691512"/>
              <a:gd name="connsiteY952" fmla="*/ 314685 h 2786219"/>
              <a:gd name="connsiteX953" fmla="*/ 1302417 w 4691512"/>
              <a:gd name="connsiteY953" fmla="*/ 327355 h 2786219"/>
              <a:gd name="connsiteX954" fmla="*/ 1298117 w 4691512"/>
              <a:gd name="connsiteY954" fmla="*/ 345816 h 2786219"/>
              <a:gd name="connsiteX955" fmla="*/ 1260133 w 4691512"/>
              <a:gd name="connsiteY955" fmla="*/ 355228 h 2786219"/>
              <a:gd name="connsiteX956" fmla="*/ 1227883 w 4691512"/>
              <a:gd name="connsiteY956" fmla="*/ 351608 h 2786219"/>
              <a:gd name="connsiteX957" fmla="*/ 1201008 w 4691512"/>
              <a:gd name="connsiteY957" fmla="*/ 339662 h 2786219"/>
              <a:gd name="connsiteX958" fmla="*/ 1190258 w 4691512"/>
              <a:gd name="connsiteY958" fmla="*/ 335318 h 2786219"/>
              <a:gd name="connsiteX959" fmla="*/ 1176642 w 4691512"/>
              <a:gd name="connsiteY959" fmla="*/ 305635 h 2786219"/>
              <a:gd name="connsiteX960" fmla="*/ 1188108 w 4691512"/>
              <a:gd name="connsiteY960" fmla="*/ 272333 h 2786219"/>
              <a:gd name="connsiteX961" fmla="*/ 1183092 w 4691512"/>
              <a:gd name="connsiteY961" fmla="*/ 262197 h 2786219"/>
              <a:gd name="connsiteX962" fmla="*/ 1171267 w 4691512"/>
              <a:gd name="connsiteY962" fmla="*/ 250613 h 2786219"/>
              <a:gd name="connsiteX963" fmla="*/ 1168400 w 4691512"/>
              <a:gd name="connsiteY963" fmla="*/ 235048 h 2786219"/>
              <a:gd name="connsiteX964" fmla="*/ 1175567 w 4691512"/>
              <a:gd name="connsiteY964" fmla="*/ 231790 h 2786219"/>
              <a:gd name="connsiteX965" fmla="*/ 2332325 w 4691512"/>
              <a:gd name="connsiteY965" fmla="*/ 227894 h 2786219"/>
              <a:gd name="connsiteX966" fmla="*/ 2355671 w 4691512"/>
              <a:gd name="connsiteY966" fmla="*/ 228259 h 2786219"/>
              <a:gd name="connsiteX967" fmla="*/ 2381172 w 4691512"/>
              <a:gd name="connsiteY967" fmla="*/ 229721 h 2786219"/>
              <a:gd name="connsiteX968" fmla="*/ 2391587 w 4691512"/>
              <a:gd name="connsiteY968" fmla="*/ 250182 h 2786219"/>
              <a:gd name="connsiteX969" fmla="*/ 2359981 w 4691512"/>
              <a:gd name="connsiteY969" fmla="*/ 273201 h 2786219"/>
              <a:gd name="connsiteX970" fmla="*/ 2339509 w 4691512"/>
              <a:gd name="connsiteY970" fmla="*/ 266624 h 2786219"/>
              <a:gd name="connsiteX971" fmla="*/ 2317241 w 4691512"/>
              <a:gd name="connsiteY971" fmla="*/ 246893 h 2786219"/>
              <a:gd name="connsiteX972" fmla="*/ 2321551 w 4691512"/>
              <a:gd name="connsiteY972" fmla="*/ 231547 h 2786219"/>
              <a:gd name="connsiteX973" fmla="*/ 2332325 w 4691512"/>
              <a:gd name="connsiteY973" fmla="*/ 227894 h 2786219"/>
              <a:gd name="connsiteX974" fmla="*/ 1203966 w 4691512"/>
              <a:gd name="connsiteY974" fmla="*/ 205883 h 2786219"/>
              <a:gd name="connsiteX975" fmla="*/ 1212477 w 4691512"/>
              <a:gd name="connsiteY975" fmla="*/ 216782 h 2786219"/>
              <a:gd name="connsiteX976" fmla="*/ 1210616 w 4691512"/>
              <a:gd name="connsiteY976" fmla="*/ 220812 h 2786219"/>
              <a:gd name="connsiteX977" fmla="*/ 1189037 w 4691512"/>
              <a:gd name="connsiteY977" fmla="*/ 212020 h 2786219"/>
              <a:gd name="connsiteX978" fmla="*/ 1203966 w 4691512"/>
              <a:gd name="connsiteY978" fmla="*/ 205883 h 2786219"/>
              <a:gd name="connsiteX979" fmla="*/ 3679477 w 4691512"/>
              <a:gd name="connsiteY979" fmla="*/ 199991 h 2786219"/>
              <a:gd name="connsiteX980" fmla="*/ 3690581 w 4691512"/>
              <a:gd name="connsiteY980" fmla="*/ 209959 h 2786219"/>
              <a:gd name="connsiteX981" fmla="*/ 3668819 w 4691512"/>
              <a:gd name="connsiteY981" fmla="*/ 217305 h 2786219"/>
              <a:gd name="connsiteX982" fmla="*/ 3659187 w 4691512"/>
              <a:gd name="connsiteY982" fmla="*/ 211009 h 2786219"/>
              <a:gd name="connsiteX983" fmla="*/ 3667036 w 4691512"/>
              <a:gd name="connsiteY983" fmla="*/ 200515 h 2786219"/>
              <a:gd name="connsiteX984" fmla="*/ 3679477 w 4691512"/>
              <a:gd name="connsiteY984" fmla="*/ 199991 h 2786219"/>
              <a:gd name="connsiteX985" fmla="*/ 964057 w 4691512"/>
              <a:gd name="connsiteY985" fmla="*/ 194552 h 2786219"/>
              <a:gd name="connsiteX986" fmla="*/ 979530 w 4691512"/>
              <a:gd name="connsiteY986" fmla="*/ 210761 h 2786219"/>
              <a:gd name="connsiteX987" fmla="*/ 991045 w 4691512"/>
              <a:gd name="connsiteY987" fmla="*/ 233453 h 2786219"/>
              <a:gd name="connsiteX988" fmla="*/ 1006158 w 4691512"/>
              <a:gd name="connsiteY988" fmla="*/ 232732 h 2786219"/>
              <a:gd name="connsiteX989" fmla="*/ 1014074 w 4691512"/>
              <a:gd name="connsiteY989" fmla="*/ 213282 h 2786219"/>
              <a:gd name="connsiteX990" fmla="*/ 1027028 w 4691512"/>
              <a:gd name="connsiteY990" fmla="*/ 198515 h 2786219"/>
              <a:gd name="connsiteX991" fmla="*/ 1032066 w 4691512"/>
              <a:gd name="connsiteY991" fmla="*/ 201396 h 2786219"/>
              <a:gd name="connsiteX992" fmla="*/ 1028467 w 4691512"/>
              <a:gd name="connsiteY992" fmla="*/ 225169 h 2786219"/>
              <a:gd name="connsiteX993" fmla="*/ 1037823 w 4691512"/>
              <a:gd name="connsiteY993" fmla="*/ 239216 h 2786219"/>
              <a:gd name="connsiteX994" fmla="*/ 1048258 w 4691512"/>
              <a:gd name="connsiteY994" fmla="*/ 244979 h 2786219"/>
              <a:gd name="connsiteX995" fmla="*/ 1043940 w 4691512"/>
              <a:gd name="connsiteY995" fmla="*/ 256505 h 2786219"/>
              <a:gd name="connsiteX996" fmla="*/ 1012995 w 4691512"/>
              <a:gd name="connsiteY996" fmla="*/ 273074 h 2786219"/>
              <a:gd name="connsiteX997" fmla="*/ 955061 w 4691512"/>
              <a:gd name="connsiteY997" fmla="*/ 278116 h 2786219"/>
              <a:gd name="connsiteX998" fmla="*/ 930952 w 4691512"/>
              <a:gd name="connsiteY998" fmla="*/ 263709 h 2786219"/>
              <a:gd name="connsiteX999" fmla="*/ 953622 w 4691512"/>
              <a:gd name="connsiteY999" fmla="*/ 256865 h 2786219"/>
              <a:gd name="connsiteX1000" fmla="*/ 954342 w 4691512"/>
              <a:gd name="connsiteY1000" fmla="*/ 253623 h 2786219"/>
              <a:gd name="connsiteX1001" fmla="*/ 937429 w 4691512"/>
              <a:gd name="connsiteY1001" fmla="*/ 248941 h 2786219"/>
              <a:gd name="connsiteX1002" fmla="*/ 920517 w 4691512"/>
              <a:gd name="connsiteY1002" fmla="*/ 241737 h 2786219"/>
              <a:gd name="connsiteX1003" fmla="*/ 923396 w 4691512"/>
              <a:gd name="connsiteY1003" fmla="*/ 227330 h 2786219"/>
              <a:gd name="connsiteX1004" fmla="*/ 942107 w 4691512"/>
              <a:gd name="connsiteY1004" fmla="*/ 206439 h 2786219"/>
              <a:gd name="connsiteX1005" fmla="*/ 964057 w 4691512"/>
              <a:gd name="connsiteY1005" fmla="*/ 194552 h 2786219"/>
              <a:gd name="connsiteX1006" fmla="*/ 3184641 w 4691512"/>
              <a:gd name="connsiteY1006" fmla="*/ 179903 h 2786219"/>
              <a:gd name="connsiteX1007" fmla="*/ 3188242 w 4691512"/>
              <a:gd name="connsiteY1007" fmla="*/ 187101 h 2786219"/>
              <a:gd name="connsiteX1008" fmla="*/ 3213086 w 4691512"/>
              <a:gd name="connsiteY1008" fmla="*/ 201136 h 2786219"/>
              <a:gd name="connsiteX1009" fmla="*/ 3227488 w 4691512"/>
              <a:gd name="connsiteY1009" fmla="*/ 211933 h 2786219"/>
              <a:gd name="connsiteX1010" fmla="*/ 3231449 w 4691512"/>
              <a:gd name="connsiteY1010" fmla="*/ 224529 h 2786219"/>
              <a:gd name="connsiteX1011" fmla="*/ 3239010 w 4691512"/>
              <a:gd name="connsiteY1011" fmla="*/ 214452 h 2786219"/>
              <a:gd name="connsiteX1012" fmla="*/ 3277177 w 4691512"/>
              <a:gd name="connsiteY1012" fmla="*/ 201496 h 2786219"/>
              <a:gd name="connsiteX1013" fmla="*/ 3308502 w 4691512"/>
              <a:gd name="connsiteY1013" fmla="*/ 218051 h 2786219"/>
              <a:gd name="connsiteX1014" fmla="*/ 3316063 w 4691512"/>
              <a:gd name="connsiteY1014" fmla="*/ 228128 h 2786219"/>
              <a:gd name="connsiteX1015" fmla="*/ 3320744 w 4691512"/>
              <a:gd name="connsiteY1015" fmla="*/ 236045 h 2786219"/>
              <a:gd name="connsiteX1016" fmla="*/ 3327945 w 4691512"/>
              <a:gd name="connsiteY1016" fmla="*/ 265916 h 2786219"/>
              <a:gd name="connsiteX1017" fmla="*/ 3306702 w 4691512"/>
              <a:gd name="connsiteY1017" fmla="*/ 337533 h 2786219"/>
              <a:gd name="connsiteX1018" fmla="*/ 3308142 w 4691512"/>
              <a:gd name="connsiteY1018" fmla="*/ 354087 h 2786219"/>
              <a:gd name="connsiteX1019" fmla="*/ 3330106 w 4691512"/>
              <a:gd name="connsiteY1019" fmla="*/ 328896 h 2786219"/>
              <a:gd name="connsiteX1020" fmla="*/ 3331546 w 4691512"/>
              <a:gd name="connsiteY1020" fmla="*/ 317019 h 2786219"/>
              <a:gd name="connsiteX1021" fmla="*/ 3331186 w 4691512"/>
              <a:gd name="connsiteY1021" fmla="*/ 309822 h 2786219"/>
              <a:gd name="connsiteX1022" fmla="*/ 3339107 w 4691512"/>
              <a:gd name="connsiteY1022" fmla="*/ 308022 h 2786219"/>
              <a:gd name="connsiteX1023" fmla="*/ 3359271 w 4691512"/>
              <a:gd name="connsiteY1023" fmla="*/ 312341 h 2786219"/>
              <a:gd name="connsiteX1024" fmla="*/ 3400678 w 4691512"/>
              <a:gd name="connsiteY1024" fmla="*/ 300105 h 2786219"/>
              <a:gd name="connsiteX1025" fmla="*/ 3432363 w 4691512"/>
              <a:gd name="connsiteY1025" fmla="*/ 302984 h 2786219"/>
              <a:gd name="connsiteX1026" fmla="*/ 3477371 w 4691512"/>
              <a:gd name="connsiteY1026" fmla="*/ 306583 h 2786219"/>
              <a:gd name="connsiteX1027" fmla="*/ 3488172 w 4691512"/>
              <a:gd name="connsiteY1027" fmla="*/ 290748 h 2786219"/>
              <a:gd name="connsiteX1028" fmla="*/ 3499334 w 4691512"/>
              <a:gd name="connsiteY1028" fmla="*/ 276712 h 2786219"/>
              <a:gd name="connsiteX1029" fmla="*/ 3528139 w 4691512"/>
              <a:gd name="connsiteY1029" fmla="*/ 274913 h 2786219"/>
              <a:gd name="connsiteX1030" fmla="*/ 3560905 w 4691512"/>
              <a:gd name="connsiteY1030" fmla="*/ 294706 h 2786219"/>
              <a:gd name="connsiteX1031" fmla="*/ 3574587 w 4691512"/>
              <a:gd name="connsiteY1031" fmla="*/ 317379 h 2786219"/>
              <a:gd name="connsiteX1032" fmla="*/ 3580708 w 4691512"/>
              <a:gd name="connsiteY1032" fmla="*/ 326016 h 2786219"/>
              <a:gd name="connsiteX1033" fmla="*/ 3621035 w 4691512"/>
              <a:gd name="connsiteY1033" fmla="*/ 350489 h 2786219"/>
              <a:gd name="connsiteX1034" fmla="*/ 3624996 w 4691512"/>
              <a:gd name="connsiteY1034" fmla="*/ 348689 h 2786219"/>
              <a:gd name="connsiteX1035" fmla="*/ 3625356 w 4691512"/>
              <a:gd name="connsiteY1035" fmla="*/ 330335 h 2786219"/>
              <a:gd name="connsiteX1036" fmla="*/ 3632917 w 4691512"/>
              <a:gd name="connsiteY1036" fmla="*/ 318819 h 2786219"/>
              <a:gd name="connsiteX1037" fmla="*/ 3670723 w 4691512"/>
              <a:gd name="connsiteY1037" fmla="*/ 311261 h 2786219"/>
              <a:gd name="connsiteX1038" fmla="*/ 3701689 w 4691512"/>
              <a:gd name="connsiteY1038" fmla="*/ 292547 h 2786219"/>
              <a:gd name="connsiteX1039" fmla="*/ 3688006 w 4691512"/>
              <a:gd name="connsiteY1039" fmla="*/ 267355 h 2786219"/>
              <a:gd name="connsiteX1040" fmla="*/ 3740215 w 4691512"/>
              <a:gd name="connsiteY1040" fmla="*/ 245762 h 2786219"/>
              <a:gd name="connsiteX1041" fmla="*/ 3758938 w 4691512"/>
              <a:gd name="connsiteY1041" fmla="*/ 254759 h 2786219"/>
              <a:gd name="connsiteX1042" fmla="*/ 3767220 w 4691512"/>
              <a:gd name="connsiteY1042" fmla="*/ 252600 h 2786219"/>
              <a:gd name="connsiteX1043" fmla="*/ 3774421 w 4691512"/>
              <a:gd name="connsiteY1043" fmla="*/ 242883 h 2786219"/>
              <a:gd name="connsiteX1044" fmla="*/ 3809707 w 4691512"/>
              <a:gd name="connsiteY1044" fmla="*/ 246122 h 2786219"/>
              <a:gd name="connsiteX1045" fmla="*/ 3832751 w 4691512"/>
              <a:gd name="connsiteY1045" fmla="*/ 259078 h 2786219"/>
              <a:gd name="connsiteX1046" fmla="*/ 3860836 w 4691512"/>
              <a:gd name="connsiteY1046" fmla="*/ 266635 h 2786219"/>
              <a:gd name="connsiteX1047" fmla="*/ 3872357 w 4691512"/>
              <a:gd name="connsiteY1047" fmla="*/ 265916 h 2786219"/>
              <a:gd name="connsiteX1048" fmla="*/ 3905483 w 4691512"/>
              <a:gd name="connsiteY1048" fmla="*/ 250081 h 2786219"/>
              <a:gd name="connsiteX1049" fmla="*/ 3970294 w 4691512"/>
              <a:gd name="connsiteY1049" fmla="*/ 273113 h 2786219"/>
              <a:gd name="connsiteX1050" fmla="*/ 3983616 w 4691512"/>
              <a:gd name="connsiteY1050" fmla="*/ 283550 h 2786219"/>
              <a:gd name="connsiteX1051" fmla="*/ 4008460 w 4691512"/>
              <a:gd name="connsiteY1051" fmla="*/ 292547 h 2786219"/>
              <a:gd name="connsiteX1052" fmla="*/ 4039066 w 4691512"/>
              <a:gd name="connsiteY1052" fmla="*/ 263037 h 2786219"/>
              <a:gd name="connsiteX1053" fmla="*/ 4067870 w 4691512"/>
              <a:gd name="connsiteY1053" fmla="*/ 253680 h 2786219"/>
              <a:gd name="connsiteX1054" fmla="*/ 4081193 w 4691512"/>
              <a:gd name="connsiteY1054" fmla="*/ 253680 h 2786219"/>
              <a:gd name="connsiteX1055" fmla="*/ 4107117 w 4691512"/>
              <a:gd name="connsiteY1055" fmla="*/ 267355 h 2786219"/>
              <a:gd name="connsiteX1056" fmla="*/ 4119719 w 4691512"/>
              <a:gd name="connsiteY1056" fmla="*/ 266635 h 2786219"/>
              <a:gd name="connsiteX1057" fmla="*/ 4117199 w 4691512"/>
              <a:gd name="connsiteY1057" fmla="*/ 253320 h 2786219"/>
              <a:gd name="connsiteX1058" fmla="*/ 4102436 w 4691512"/>
              <a:gd name="connsiteY1058" fmla="*/ 235326 h 2786219"/>
              <a:gd name="connsiteX1059" fmla="*/ 4108197 w 4691512"/>
              <a:gd name="connsiteY1059" fmla="*/ 219131 h 2786219"/>
              <a:gd name="connsiteX1060" fmla="*/ 4219456 w 4691512"/>
              <a:gd name="connsiteY1060" fmla="*/ 216611 h 2786219"/>
              <a:gd name="connsiteX1061" fmla="*/ 4238539 w 4691512"/>
              <a:gd name="connsiteY1061" fmla="*/ 219131 h 2786219"/>
              <a:gd name="connsiteX1062" fmla="*/ 4301910 w 4691512"/>
              <a:gd name="connsiteY1062" fmla="*/ 226328 h 2786219"/>
              <a:gd name="connsiteX1063" fmla="*/ 4317753 w 4691512"/>
              <a:gd name="connsiteY1063" fmla="*/ 236405 h 2786219"/>
              <a:gd name="connsiteX1064" fmla="*/ 4338276 w 4691512"/>
              <a:gd name="connsiteY1064" fmla="*/ 254040 h 2786219"/>
              <a:gd name="connsiteX1065" fmla="*/ 4341157 w 4691512"/>
              <a:gd name="connsiteY1065" fmla="*/ 251880 h 2786219"/>
              <a:gd name="connsiteX1066" fmla="*/ 4338996 w 4691512"/>
              <a:gd name="connsiteY1066" fmla="*/ 245402 h 2786219"/>
              <a:gd name="connsiteX1067" fmla="*/ 4336836 w 4691512"/>
              <a:gd name="connsiteY1067" fmla="*/ 229207 h 2786219"/>
              <a:gd name="connsiteX1068" fmla="*/ 4357720 w 4691512"/>
              <a:gd name="connsiteY1068" fmla="*/ 219491 h 2786219"/>
              <a:gd name="connsiteX1069" fmla="*/ 4386164 w 4691512"/>
              <a:gd name="connsiteY1069" fmla="*/ 234246 h 2786219"/>
              <a:gd name="connsiteX1070" fmla="*/ 4388325 w 4691512"/>
              <a:gd name="connsiteY1070" fmla="*/ 260517 h 2786219"/>
              <a:gd name="connsiteX1071" fmla="*/ 4390125 w 4691512"/>
              <a:gd name="connsiteY1071" fmla="*/ 278152 h 2786219"/>
              <a:gd name="connsiteX1072" fmla="*/ 4402007 w 4691512"/>
              <a:gd name="connsiteY1072" fmla="*/ 297945 h 2786219"/>
              <a:gd name="connsiteX1073" fmla="*/ 4392285 w 4691512"/>
              <a:gd name="connsiteY1073" fmla="*/ 317019 h 2786219"/>
              <a:gd name="connsiteX1074" fmla="*/ 4363120 w 4691512"/>
              <a:gd name="connsiteY1074" fmla="*/ 314500 h 2786219"/>
              <a:gd name="connsiteX1075" fmla="*/ 4347998 w 4691512"/>
              <a:gd name="connsiteY1075" fmla="*/ 316659 h 2786219"/>
              <a:gd name="connsiteX1076" fmla="*/ 4326394 w 4691512"/>
              <a:gd name="connsiteY1076" fmla="*/ 319539 h 2786219"/>
              <a:gd name="connsiteX1077" fmla="*/ 4317393 w 4691512"/>
              <a:gd name="connsiteY1077" fmla="*/ 318819 h 2786219"/>
              <a:gd name="connsiteX1078" fmla="*/ 4319553 w 4691512"/>
              <a:gd name="connsiteY1078" fmla="*/ 328536 h 2786219"/>
              <a:gd name="connsiteX1079" fmla="*/ 4336116 w 4691512"/>
              <a:gd name="connsiteY1079" fmla="*/ 354447 h 2786219"/>
              <a:gd name="connsiteX1080" fmla="*/ 4312352 w 4691512"/>
              <a:gd name="connsiteY1080" fmla="*/ 384678 h 2786219"/>
              <a:gd name="connsiteX1081" fmla="*/ 4301550 w 4691512"/>
              <a:gd name="connsiteY1081" fmla="*/ 390076 h 2786219"/>
              <a:gd name="connsiteX1082" fmla="*/ 4312352 w 4691512"/>
              <a:gd name="connsiteY1082" fmla="*/ 396914 h 2786219"/>
              <a:gd name="connsiteX1083" fmla="*/ 4351959 w 4691512"/>
              <a:gd name="connsiteY1083" fmla="*/ 418867 h 2786219"/>
              <a:gd name="connsiteX1084" fmla="*/ 4368521 w 4691512"/>
              <a:gd name="connsiteY1084" fmla="*/ 433262 h 2786219"/>
              <a:gd name="connsiteX1085" fmla="*/ 4380043 w 4691512"/>
              <a:gd name="connsiteY1085" fmla="*/ 442259 h 2786219"/>
              <a:gd name="connsiteX1086" fmla="*/ 4376443 w 4691512"/>
              <a:gd name="connsiteY1086" fmla="*/ 465652 h 2786219"/>
              <a:gd name="connsiteX1087" fmla="*/ 4330715 w 4691512"/>
              <a:gd name="connsiteY1087" fmla="*/ 539068 h 2786219"/>
              <a:gd name="connsiteX1088" fmla="*/ 4329995 w 4691512"/>
              <a:gd name="connsiteY1088" fmla="*/ 547705 h 2786219"/>
              <a:gd name="connsiteX1089" fmla="*/ 4304070 w 4691512"/>
              <a:gd name="connsiteY1089" fmla="*/ 567139 h 2786219"/>
              <a:gd name="connsiteX1090" fmla="*/ 4293269 w 4691512"/>
              <a:gd name="connsiteY1090" fmla="*/ 567499 h 2786219"/>
              <a:gd name="connsiteX1091" fmla="*/ 4253662 w 4691512"/>
              <a:gd name="connsiteY1091" fmla="*/ 593051 h 2786219"/>
              <a:gd name="connsiteX1092" fmla="*/ 4245020 w 4691512"/>
              <a:gd name="connsiteY1092" fmla="*/ 612845 h 2786219"/>
              <a:gd name="connsiteX1093" fmla="*/ 4253662 w 4691512"/>
              <a:gd name="connsiteY1093" fmla="*/ 657470 h 2786219"/>
              <a:gd name="connsiteX1094" fmla="*/ 4261223 w 4691512"/>
              <a:gd name="connsiteY1094" fmla="*/ 667907 h 2786219"/>
              <a:gd name="connsiteX1095" fmla="*/ 4286788 w 4691512"/>
              <a:gd name="connsiteY1095" fmla="*/ 717211 h 2786219"/>
              <a:gd name="connsiteX1096" fmla="*/ 4295069 w 4691512"/>
              <a:gd name="connsiteY1096" fmla="*/ 749601 h 2786219"/>
              <a:gd name="connsiteX1097" fmla="*/ 4297589 w 4691512"/>
              <a:gd name="connsiteY1097" fmla="*/ 761837 h 2786219"/>
              <a:gd name="connsiteX1098" fmla="*/ 4282107 w 4691512"/>
              <a:gd name="connsiteY1098" fmla="*/ 846770 h 2786219"/>
              <a:gd name="connsiteX1099" fmla="*/ 4282107 w 4691512"/>
              <a:gd name="connsiteY1099" fmla="*/ 850369 h 2786219"/>
              <a:gd name="connsiteX1100" fmla="*/ 4273825 w 4691512"/>
              <a:gd name="connsiteY1100" fmla="*/ 863684 h 2786219"/>
              <a:gd name="connsiteX1101" fmla="*/ 4261223 w 4691512"/>
              <a:gd name="connsiteY1101" fmla="*/ 856847 h 2786219"/>
              <a:gd name="connsiteX1102" fmla="*/ 4214775 w 4691512"/>
              <a:gd name="connsiteY1102" fmla="*/ 775153 h 2786219"/>
              <a:gd name="connsiteX1103" fmla="*/ 4210095 w 4691512"/>
              <a:gd name="connsiteY1103" fmla="*/ 763996 h 2786219"/>
              <a:gd name="connsiteX1104" fmla="*/ 4201453 w 4691512"/>
              <a:gd name="connsiteY1104" fmla="*/ 670066 h 2786219"/>
              <a:gd name="connsiteX1105" fmla="*/ 4210815 w 4691512"/>
              <a:gd name="connsiteY1105" fmla="*/ 611045 h 2786219"/>
              <a:gd name="connsiteX1106" fmla="*/ 4220176 w 4691512"/>
              <a:gd name="connsiteY1106" fmla="*/ 576136 h 2786219"/>
              <a:gd name="connsiteX1107" fmla="*/ 4218736 w 4691512"/>
              <a:gd name="connsiteY1107" fmla="*/ 554903 h 2786219"/>
              <a:gd name="connsiteX1108" fmla="*/ 4210095 w 4691512"/>
              <a:gd name="connsiteY1108" fmla="*/ 523233 h 2786219"/>
              <a:gd name="connsiteX1109" fmla="*/ 4202533 w 4691512"/>
              <a:gd name="connsiteY1109" fmla="*/ 514236 h 2786219"/>
              <a:gd name="connsiteX1110" fmla="*/ 4195692 w 4691512"/>
              <a:gd name="connsiteY1110" fmla="*/ 525033 h 2786219"/>
              <a:gd name="connsiteX1111" fmla="*/ 4196052 w 4691512"/>
              <a:gd name="connsiteY1111" fmla="*/ 557782 h 2786219"/>
              <a:gd name="connsiteX1112" fmla="*/ 4191731 w 4691512"/>
              <a:gd name="connsiteY1112" fmla="*/ 568939 h 2786219"/>
              <a:gd name="connsiteX1113" fmla="*/ 4173728 w 4691512"/>
              <a:gd name="connsiteY1113" fmla="*/ 569299 h 2786219"/>
              <a:gd name="connsiteX1114" fmla="*/ 4138802 w 4691512"/>
              <a:gd name="connsiteY1114" fmla="*/ 569658 h 2786219"/>
              <a:gd name="connsiteX1115" fmla="*/ 4125120 w 4691512"/>
              <a:gd name="connsiteY1115" fmla="*/ 629399 h 2786219"/>
              <a:gd name="connsiteX1116" fmla="*/ 4128001 w 4691512"/>
              <a:gd name="connsiteY1116" fmla="*/ 637317 h 2786219"/>
              <a:gd name="connsiteX1117" fmla="*/ 4124400 w 4691512"/>
              <a:gd name="connsiteY1117" fmla="*/ 654951 h 2786219"/>
              <a:gd name="connsiteX1118" fmla="*/ 4095595 w 4691512"/>
              <a:gd name="connsiteY1118" fmla="*/ 656031 h 2786219"/>
              <a:gd name="connsiteX1119" fmla="*/ 4061029 w 4691512"/>
              <a:gd name="connsiteY1119" fmla="*/ 655311 h 2786219"/>
              <a:gd name="connsiteX1120" fmla="*/ 4003780 w 4691512"/>
              <a:gd name="connsiteY1120" fmla="*/ 676904 h 2786219"/>
              <a:gd name="connsiteX1121" fmla="*/ 3975695 w 4691512"/>
              <a:gd name="connsiteY1121" fmla="*/ 705335 h 2786219"/>
              <a:gd name="connsiteX1122" fmla="*/ 3944370 w 4691512"/>
              <a:gd name="connsiteY1122" fmla="*/ 810781 h 2786219"/>
              <a:gd name="connsiteX1123" fmla="*/ 3949410 w 4691512"/>
              <a:gd name="connsiteY1123" fmla="*/ 823737 h 2786219"/>
              <a:gd name="connsiteX1124" fmla="*/ 3971374 w 4691512"/>
              <a:gd name="connsiteY1124" fmla="*/ 838852 h 2786219"/>
              <a:gd name="connsiteX1125" fmla="*/ 3990097 w 4691512"/>
              <a:gd name="connsiteY1125" fmla="*/ 839572 h 2786219"/>
              <a:gd name="connsiteX1126" fmla="*/ 4008820 w 4691512"/>
              <a:gd name="connsiteY1126" fmla="*/ 832374 h 2786219"/>
              <a:gd name="connsiteX1127" fmla="*/ 4038345 w 4691512"/>
              <a:gd name="connsiteY1127" fmla="*/ 853248 h 2786219"/>
              <a:gd name="connsiteX1128" fmla="*/ 4050588 w 4691512"/>
              <a:gd name="connsiteY1128" fmla="*/ 896794 h 2786219"/>
              <a:gd name="connsiteX1129" fmla="*/ 4057789 w 4691512"/>
              <a:gd name="connsiteY1129" fmla="*/ 926304 h 2786219"/>
              <a:gd name="connsiteX1130" fmla="*/ 4059229 w 4691512"/>
              <a:gd name="connsiteY1130" fmla="*/ 1018795 h 2786219"/>
              <a:gd name="connsiteX1131" fmla="*/ 4032224 w 4691512"/>
              <a:gd name="connsiteY1131" fmla="*/ 1090772 h 2786219"/>
              <a:gd name="connsiteX1132" fmla="*/ 4006300 w 4691512"/>
              <a:gd name="connsiteY1132" fmla="*/ 1106966 h 2786219"/>
              <a:gd name="connsiteX1133" fmla="*/ 3973895 w 4691512"/>
              <a:gd name="connsiteY1133" fmla="*/ 1132878 h 2786219"/>
              <a:gd name="connsiteX1134" fmla="*/ 3957332 w 4691512"/>
              <a:gd name="connsiteY1134" fmla="*/ 1180743 h 2786219"/>
              <a:gd name="connsiteX1135" fmla="*/ 3960212 w 4691512"/>
              <a:gd name="connsiteY1135" fmla="*/ 1199097 h 2786219"/>
              <a:gd name="connsiteX1136" fmla="*/ 3987577 w 4691512"/>
              <a:gd name="connsiteY1136" fmla="*/ 1236165 h 2786219"/>
              <a:gd name="connsiteX1137" fmla="*/ 3994058 w 4691512"/>
              <a:gd name="connsiteY1137" fmla="*/ 1267475 h 2786219"/>
              <a:gd name="connsiteX1138" fmla="*/ 3983616 w 4691512"/>
              <a:gd name="connsiteY1138" fmla="*/ 1281870 h 2786219"/>
              <a:gd name="connsiteX1139" fmla="*/ 3955171 w 4691512"/>
              <a:gd name="connsiteY1139" fmla="*/ 1265316 h 2786219"/>
              <a:gd name="connsiteX1140" fmla="*/ 3952651 w 4691512"/>
              <a:gd name="connsiteY1140" fmla="*/ 1249481 h 2786219"/>
              <a:gd name="connsiteX1141" fmla="*/ 3935008 w 4691512"/>
              <a:gd name="connsiteY1141" fmla="*/ 1227168 h 2786219"/>
              <a:gd name="connsiteX1142" fmla="*/ 3921686 w 4691512"/>
              <a:gd name="connsiteY1142" fmla="*/ 1208094 h 2786219"/>
              <a:gd name="connsiteX1143" fmla="*/ 3895761 w 4691512"/>
              <a:gd name="connsiteY1143" fmla="*/ 1191179 h 2786219"/>
              <a:gd name="connsiteX1144" fmla="*/ 3885320 w 4691512"/>
              <a:gd name="connsiteY1144" fmla="*/ 1194778 h 2786219"/>
              <a:gd name="connsiteX1145" fmla="*/ 3868037 w 4691512"/>
              <a:gd name="connsiteY1145" fmla="*/ 1180743 h 2786219"/>
              <a:gd name="connsiteX1146" fmla="*/ 3863716 w 4691512"/>
              <a:gd name="connsiteY1146" fmla="*/ 1171026 h 2786219"/>
              <a:gd name="connsiteX1147" fmla="*/ 3852914 w 4691512"/>
              <a:gd name="connsiteY1147" fmla="*/ 1173185 h 2786219"/>
              <a:gd name="connsiteX1148" fmla="*/ 3819789 w 4691512"/>
              <a:gd name="connsiteY1148" fmla="*/ 1210973 h 2786219"/>
              <a:gd name="connsiteX1149" fmla="*/ 3819429 w 4691512"/>
              <a:gd name="connsiteY1149" fmla="*/ 1220690 h 2786219"/>
              <a:gd name="connsiteX1150" fmla="*/ 3855435 w 4691512"/>
              <a:gd name="connsiteY1150" fmla="*/ 1235445 h 2786219"/>
              <a:gd name="connsiteX1151" fmla="*/ 3889640 w 4691512"/>
              <a:gd name="connsiteY1151" fmla="*/ 1242643 h 2786219"/>
              <a:gd name="connsiteX1152" fmla="*/ 3873798 w 4691512"/>
              <a:gd name="connsiteY1152" fmla="*/ 1255959 h 2786219"/>
              <a:gd name="connsiteX1153" fmla="*/ 3869117 w 4691512"/>
              <a:gd name="connsiteY1153" fmla="*/ 1301664 h 2786219"/>
              <a:gd name="connsiteX1154" fmla="*/ 3891441 w 4691512"/>
              <a:gd name="connsiteY1154" fmla="*/ 1333334 h 2786219"/>
              <a:gd name="connsiteX1155" fmla="*/ 3896842 w 4691512"/>
              <a:gd name="connsiteY1155" fmla="*/ 1370762 h 2786219"/>
              <a:gd name="connsiteX1156" fmla="*/ 3897562 w 4691512"/>
              <a:gd name="connsiteY1156" fmla="*/ 1376160 h 2786219"/>
              <a:gd name="connsiteX1157" fmla="*/ 3901882 w 4691512"/>
              <a:gd name="connsiteY1157" fmla="*/ 1416467 h 2786219"/>
              <a:gd name="connsiteX1158" fmla="*/ 3872718 w 4691512"/>
              <a:gd name="connsiteY1158" fmla="*/ 1479087 h 2786219"/>
              <a:gd name="connsiteX1159" fmla="*/ 3821229 w 4691512"/>
              <a:gd name="connsiteY1159" fmla="*/ 1515076 h 2786219"/>
              <a:gd name="connsiteX1160" fmla="*/ 3766139 w 4691512"/>
              <a:gd name="connsiteY1160" fmla="*/ 1540987 h 2786219"/>
              <a:gd name="connsiteX1161" fmla="*/ 3750657 w 4691512"/>
              <a:gd name="connsiteY1161" fmla="*/ 1541347 h 2786219"/>
              <a:gd name="connsiteX1162" fmla="*/ 3726893 w 4691512"/>
              <a:gd name="connsiteY1162" fmla="*/ 1538828 h 2786219"/>
              <a:gd name="connsiteX1163" fmla="*/ 3707089 w 4691512"/>
              <a:gd name="connsiteY1163" fmla="*/ 1565820 h 2786219"/>
              <a:gd name="connsiteX1164" fmla="*/ 3724372 w 4691512"/>
              <a:gd name="connsiteY1164" fmla="*/ 1605047 h 2786219"/>
              <a:gd name="connsiteX1165" fmla="*/ 3750657 w 4691512"/>
              <a:gd name="connsiteY1165" fmla="*/ 1648953 h 2786219"/>
              <a:gd name="connsiteX1166" fmla="*/ 3735174 w 4691512"/>
              <a:gd name="connsiteY1166" fmla="*/ 1709773 h 2786219"/>
              <a:gd name="connsiteX1167" fmla="*/ 3704209 w 4691512"/>
              <a:gd name="connsiteY1167" fmla="*/ 1734605 h 2786219"/>
              <a:gd name="connsiteX1168" fmla="*/ 3637958 w 4691512"/>
              <a:gd name="connsiteY1168" fmla="*/ 1673785 h 2786219"/>
              <a:gd name="connsiteX1169" fmla="*/ 3623915 w 4691512"/>
              <a:gd name="connsiteY1169" fmla="*/ 1678463 h 2786219"/>
              <a:gd name="connsiteX1170" fmla="*/ 3618154 w 4691512"/>
              <a:gd name="connsiteY1170" fmla="*/ 1719490 h 2786219"/>
              <a:gd name="connsiteX1171" fmla="*/ 3635797 w 4691512"/>
              <a:gd name="connsiteY1171" fmla="*/ 1753679 h 2786219"/>
              <a:gd name="connsiteX1172" fmla="*/ 3653080 w 4691512"/>
              <a:gd name="connsiteY1172" fmla="*/ 1772393 h 2786219"/>
              <a:gd name="connsiteX1173" fmla="*/ 3685126 w 4691512"/>
              <a:gd name="connsiteY1173" fmla="*/ 1828535 h 2786219"/>
              <a:gd name="connsiteX1174" fmla="*/ 3684766 w 4691512"/>
              <a:gd name="connsiteY1174" fmla="*/ 1846890 h 2786219"/>
              <a:gd name="connsiteX1175" fmla="*/ 3664962 w 4691512"/>
              <a:gd name="connsiteY1175" fmla="*/ 1839332 h 2786219"/>
              <a:gd name="connsiteX1176" fmla="*/ 3636878 w 4691512"/>
              <a:gd name="connsiteY1176" fmla="*/ 1799025 h 2786219"/>
              <a:gd name="connsiteX1177" fmla="*/ 3611313 w 4691512"/>
              <a:gd name="connsiteY1177" fmla="*/ 1752240 h 2786219"/>
              <a:gd name="connsiteX1178" fmla="*/ 3603752 w 4691512"/>
              <a:gd name="connsiteY1178" fmla="*/ 1727408 h 2786219"/>
              <a:gd name="connsiteX1179" fmla="*/ 3580348 w 4691512"/>
              <a:gd name="connsiteY1179" fmla="*/ 1621602 h 2786219"/>
              <a:gd name="connsiteX1180" fmla="*/ 3575307 w 4691512"/>
              <a:gd name="connsiteY1180" fmla="*/ 1612964 h 2786219"/>
              <a:gd name="connsiteX1181" fmla="*/ 3547582 w 4691512"/>
              <a:gd name="connsiteY1181" fmla="*/ 1623041 h 2786219"/>
              <a:gd name="connsiteX1182" fmla="*/ 3534980 w 4691512"/>
              <a:gd name="connsiteY1182" fmla="*/ 1613324 h 2786219"/>
              <a:gd name="connsiteX1183" fmla="*/ 3507616 w 4691512"/>
              <a:gd name="connsiteY1183" fmla="*/ 1556103 h 2786219"/>
              <a:gd name="connsiteX1184" fmla="*/ 3487092 w 4691512"/>
              <a:gd name="connsiteY1184" fmla="*/ 1528751 h 2786219"/>
              <a:gd name="connsiteX1185" fmla="*/ 3467649 w 4691512"/>
              <a:gd name="connsiteY1185" fmla="*/ 1524073 h 2786219"/>
              <a:gd name="connsiteX1186" fmla="*/ 3443165 w 4691512"/>
              <a:gd name="connsiteY1186" fmla="*/ 1533790 h 2786219"/>
              <a:gd name="connsiteX1187" fmla="*/ 3421201 w 4691512"/>
              <a:gd name="connsiteY1187" fmla="*/ 1547465 h 2786219"/>
              <a:gd name="connsiteX1188" fmla="*/ 3341268 w 4691512"/>
              <a:gd name="connsiteY1188" fmla="*/ 1628439 h 2786219"/>
              <a:gd name="connsiteX1189" fmla="*/ 3330826 w 4691512"/>
              <a:gd name="connsiteY1189" fmla="*/ 1650392 h 2786219"/>
              <a:gd name="connsiteX1190" fmla="*/ 3324705 w 4691512"/>
              <a:gd name="connsiteY1190" fmla="*/ 1711213 h 2786219"/>
              <a:gd name="connsiteX1191" fmla="*/ 3300941 w 4691512"/>
              <a:gd name="connsiteY1191" fmla="*/ 1742883 h 2786219"/>
              <a:gd name="connsiteX1192" fmla="*/ 3278977 w 4691512"/>
              <a:gd name="connsiteY1192" fmla="*/ 1732086 h 2786219"/>
              <a:gd name="connsiteX1193" fmla="*/ 3229289 w 4691512"/>
              <a:gd name="connsiteY1193" fmla="*/ 1624121 h 2786219"/>
              <a:gd name="connsiteX1194" fmla="*/ 3210926 w 4691512"/>
              <a:gd name="connsiteY1194" fmla="*/ 1550704 h 2786219"/>
              <a:gd name="connsiteX1195" fmla="*/ 3208405 w 4691512"/>
              <a:gd name="connsiteY1195" fmla="*/ 1533790 h 2786219"/>
              <a:gd name="connsiteX1196" fmla="*/ 3197243 w 4691512"/>
              <a:gd name="connsiteY1196" fmla="*/ 1544946 h 2786219"/>
              <a:gd name="connsiteX1197" fmla="*/ 3179240 w 4691512"/>
              <a:gd name="connsiteY1197" fmla="*/ 1550704 h 2786219"/>
              <a:gd name="connsiteX1198" fmla="*/ 3165558 w 4691512"/>
              <a:gd name="connsiteY1198" fmla="*/ 1533070 h 2786219"/>
              <a:gd name="connsiteX1199" fmla="*/ 3155476 w 4691512"/>
              <a:gd name="connsiteY1199" fmla="*/ 1516875 h 2786219"/>
              <a:gd name="connsiteX1200" fmla="*/ 3121630 w 4691512"/>
              <a:gd name="connsiteY1200" fmla="*/ 1490604 h 2786219"/>
              <a:gd name="connsiteX1201" fmla="*/ 3099667 w 4691512"/>
              <a:gd name="connsiteY1201" fmla="*/ 1482326 h 2786219"/>
              <a:gd name="connsiteX1202" fmla="*/ 3001730 w 4691512"/>
              <a:gd name="connsiteY1202" fmla="*/ 1478727 h 2786219"/>
              <a:gd name="connsiteX1203" fmla="*/ 2972925 w 4691512"/>
              <a:gd name="connsiteY1203" fmla="*/ 1463252 h 2786219"/>
              <a:gd name="connsiteX1204" fmla="*/ 2954922 w 4691512"/>
              <a:gd name="connsiteY1204" fmla="*/ 1457494 h 2786219"/>
              <a:gd name="connsiteX1205" fmla="*/ 2880750 w 4691512"/>
              <a:gd name="connsiteY1205" fmla="*/ 1427984 h 2786219"/>
              <a:gd name="connsiteX1206" fmla="*/ 2871748 w 4691512"/>
              <a:gd name="connsiteY1206" fmla="*/ 1415028 h 2786219"/>
              <a:gd name="connsiteX1207" fmla="*/ 2847624 w 4691512"/>
              <a:gd name="connsiteY1207" fmla="*/ 1412509 h 2786219"/>
              <a:gd name="connsiteX1208" fmla="*/ 2847984 w 4691512"/>
              <a:gd name="connsiteY1208" fmla="*/ 1431223 h 2786219"/>
              <a:gd name="connsiteX1209" fmla="*/ 2877509 w 4691512"/>
              <a:gd name="connsiteY1209" fmla="*/ 1472969 h 2786219"/>
              <a:gd name="connsiteX1210" fmla="*/ 2901273 w 4691512"/>
              <a:gd name="connsiteY1210" fmla="*/ 1497082 h 2786219"/>
              <a:gd name="connsiteX1211" fmla="*/ 2938719 w 4691512"/>
              <a:gd name="connsiteY1211" fmla="*/ 1493123 h 2786219"/>
              <a:gd name="connsiteX1212" fmla="*/ 2941240 w 4691512"/>
              <a:gd name="connsiteY1212" fmla="*/ 1490604 h 2786219"/>
              <a:gd name="connsiteX1213" fmla="*/ 2972925 w 4691512"/>
              <a:gd name="connsiteY1213" fmla="*/ 1493483 h 2786219"/>
              <a:gd name="connsiteX1214" fmla="*/ 2990208 w 4691512"/>
              <a:gd name="connsiteY1214" fmla="*/ 1505719 h 2786219"/>
              <a:gd name="connsiteX1215" fmla="*/ 3006051 w 4691512"/>
              <a:gd name="connsiteY1215" fmla="*/ 1515076 h 2786219"/>
              <a:gd name="connsiteX1216" fmla="*/ 3010732 w 4691512"/>
              <a:gd name="connsiteY1216" fmla="*/ 1541707 h 2786219"/>
              <a:gd name="connsiteX1217" fmla="*/ 2928998 w 4691512"/>
              <a:gd name="connsiteY1217" fmla="*/ 1620882 h 2786219"/>
              <a:gd name="connsiteX1218" fmla="*/ 2922157 w 4691512"/>
              <a:gd name="connsiteY1218" fmla="*/ 1624121 h 2786219"/>
              <a:gd name="connsiteX1219" fmla="*/ 2818099 w 4691512"/>
              <a:gd name="connsiteY1219" fmla="*/ 1672705 h 2786219"/>
              <a:gd name="connsiteX1220" fmla="*/ 2785694 w 4691512"/>
              <a:gd name="connsiteY1220" fmla="*/ 1666947 h 2786219"/>
              <a:gd name="connsiteX1221" fmla="*/ 2778492 w 4691512"/>
              <a:gd name="connsiteY1221" fmla="*/ 1647873 h 2786219"/>
              <a:gd name="connsiteX1222" fmla="*/ 2741406 w 4691512"/>
              <a:gd name="connsiteY1222" fmla="*/ 1576616 h 2786219"/>
              <a:gd name="connsiteX1223" fmla="*/ 2723403 w 4691512"/>
              <a:gd name="connsiteY1223" fmla="*/ 1550344 h 2786219"/>
              <a:gd name="connsiteX1224" fmla="*/ 2652831 w 4691512"/>
              <a:gd name="connsiteY1224" fmla="*/ 1438780 h 2786219"/>
              <a:gd name="connsiteX1225" fmla="*/ 2649591 w 4691512"/>
              <a:gd name="connsiteY1225" fmla="*/ 1435181 h 2786219"/>
              <a:gd name="connsiteX1226" fmla="*/ 2630867 w 4691512"/>
              <a:gd name="connsiteY1226" fmla="*/ 1442739 h 2786219"/>
              <a:gd name="connsiteX1227" fmla="*/ 2648150 w 4691512"/>
              <a:gd name="connsiteY1227" fmla="*/ 1476568 h 2786219"/>
              <a:gd name="connsiteX1228" fmla="*/ 2682356 w 4691512"/>
              <a:gd name="connsiteY1228" fmla="*/ 1537029 h 2786219"/>
              <a:gd name="connsiteX1229" fmla="*/ 2699279 w 4691512"/>
              <a:gd name="connsiteY1229" fmla="*/ 1579855 h 2786219"/>
              <a:gd name="connsiteX1230" fmla="*/ 2729884 w 4691512"/>
              <a:gd name="connsiteY1230" fmla="*/ 1633838 h 2786219"/>
              <a:gd name="connsiteX1231" fmla="*/ 2741406 w 4691512"/>
              <a:gd name="connsiteY1231" fmla="*/ 1643195 h 2786219"/>
              <a:gd name="connsiteX1232" fmla="*/ 2777772 w 4691512"/>
              <a:gd name="connsiteY1232" fmla="*/ 1675584 h 2786219"/>
              <a:gd name="connsiteX1233" fmla="*/ 2783533 w 4691512"/>
              <a:gd name="connsiteY1233" fmla="*/ 1684581 h 2786219"/>
              <a:gd name="connsiteX1234" fmla="*/ 2825300 w 4691512"/>
              <a:gd name="connsiteY1234" fmla="*/ 1709414 h 2786219"/>
              <a:gd name="connsiteX1235" fmla="*/ 2883990 w 4691512"/>
              <a:gd name="connsiteY1235" fmla="*/ 1697177 h 2786219"/>
              <a:gd name="connsiteX1236" fmla="*/ 2901273 w 4691512"/>
              <a:gd name="connsiteY1236" fmla="*/ 1713372 h 2786219"/>
              <a:gd name="connsiteX1237" fmla="*/ 2872468 w 4691512"/>
              <a:gd name="connsiteY1237" fmla="*/ 1776352 h 2786219"/>
              <a:gd name="connsiteX1238" fmla="*/ 2777412 w 4691512"/>
              <a:gd name="connsiteY1238" fmla="*/ 1879639 h 2786219"/>
              <a:gd name="connsiteX1239" fmla="*/ 2740686 w 4691512"/>
              <a:gd name="connsiteY1239" fmla="*/ 1918866 h 2786219"/>
              <a:gd name="connsiteX1240" fmla="*/ 2729884 w 4691512"/>
              <a:gd name="connsiteY1240" fmla="*/ 1991203 h 2786219"/>
              <a:gd name="connsiteX1241" fmla="*/ 2741766 w 4691512"/>
              <a:gd name="connsiteY1241" fmla="*/ 2085133 h 2786219"/>
              <a:gd name="connsiteX1242" fmla="*/ 2737445 w 4691512"/>
              <a:gd name="connsiteY1242" fmla="*/ 2098089 h 2786219"/>
              <a:gd name="connsiteX1243" fmla="*/ 2696038 w 4691512"/>
              <a:gd name="connsiteY1243" fmla="*/ 2134437 h 2786219"/>
              <a:gd name="connsiteX1244" fmla="*/ 2684156 w 4691512"/>
              <a:gd name="connsiteY1244" fmla="*/ 2143075 h 2786219"/>
              <a:gd name="connsiteX1245" fmla="*/ 2657872 w 4691512"/>
              <a:gd name="connsiteY1245" fmla="*/ 2205335 h 2786219"/>
              <a:gd name="connsiteX1246" fmla="*/ 2636268 w 4691512"/>
              <a:gd name="connsiteY1246" fmla="*/ 2246362 h 2786219"/>
              <a:gd name="connsiteX1247" fmla="*/ 2616465 w 4691512"/>
              <a:gd name="connsiteY1247" fmla="*/ 2270474 h 2786219"/>
              <a:gd name="connsiteX1248" fmla="*/ 2584419 w 4691512"/>
              <a:gd name="connsiteY1248" fmla="*/ 2330215 h 2786219"/>
              <a:gd name="connsiteX1249" fmla="*/ 2526450 w 4691512"/>
              <a:gd name="connsiteY1249" fmla="*/ 2381678 h 2786219"/>
              <a:gd name="connsiteX1250" fmla="*/ 2480722 w 4691512"/>
              <a:gd name="connsiteY1250" fmla="*/ 2393195 h 2786219"/>
              <a:gd name="connsiteX1251" fmla="*/ 2434634 w 4691512"/>
              <a:gd name="connsiteY1251" fmla="*/ 2400032 h 2786219"/>
              <a:gd name="connsiteX1252" fmla="*/ 2401509 w 4691512"/>
              <a:gd name="connsiteY1252" fmla="*/ 2377360 h 2786219"/>
              <a:gd name="connsiteX1253" fmla="*/ 2368023 w 4691512"/>
              <a:gd name="connsiteY1253" fmla="*/ 2286309 h 2786219"/>
              <a:gd name="connsiteX1254" fmla="*/ 2354701 w 4691512"/>
              <a:gd name="connsiteY1254" fmla="*/ 2238084 h 2786219"/>
              <a:gd name="connsiteX1255" fmla="*/ 2328056 w 4691512"/>
              <a:gd name="connsiteY1255" fmla="*/ 2159989 h 2786219"/>
              <a:gd name="connsiteX1256" fmla="*/ 2329496 w 4691512"/>
              <a:gd name="connsiteY1256" fmla="*/ 2072537 h 2786219"/>
              <a:gd name="connsiteX1257" fmla="*/ 2337778 w 4691512"/>
              <a:gd name="connsiteY1257" fmla="*/ 1992283 h 2786219"/>
              <a:gd name="connsiteX1258" fmla="*/ 2293850 w 4691512"/>
              <a:gd name="connsiteY1258" fmla="*/ 1911669 h 2786219"/>
              <a:gd name="connsiteX1259" fmla="*/ 2284849 w 4691512"/>
              <a:gd name="connsiteY1259" fmla="*/ 1862724 h 2786219"/>
              <a:gd name="connsiteX1260" fmla="*/ 2285569 w 4691512"/>
              <a:gd name="connsiteY1260" fmla="*/ 1814140 h 2786219"/>
              <a:gd name="connsiteX1261" fmla="*/ 2264685 w 4691512"/>
              <a:gd name="connsiteY1261" fmla="*/ 1803343 h 2786219"/>
              <a:gd name="connsiteX1262" fmla="*/ 2221838 w 4691512"/>
              <a:gd name="connsiteY1262" fmla="*/ 1788588 h 2786219"/>
              <a:gd name="connsiteX1263" fmla="*/ 2177551 w 4691512"/>
              <a:gd name="connsiteY1263" fmla="*/ 1778511 h 2786219"/>
              <a:gd name="connsiteX1264" fmla="*/ 2147305 w 4691512"/>
              <a:gd name="connsiteY1264" fmla="*/ 1788228 h 2786219"/>
              <a:gd name="connsiteX1265" fmla="*/ 2116340 w 4691512"/>
              <a:gd name="connsiteY1265" fmla="*/ 1793986 h 2786219"/>
              <a:gd name="connsiteX1266" fmla="*/ 2048289 w 4691512"/>
              <a:gd name="connsiteY1266" fmla="*/ 1800105 h 2786219"/>
              <a:gd name="connsiteX1267" fmla="*/ 2023805 w 4691512"/>
              <a:gd name="connsiteY1267" fmla="*/ 1795066 h 2786219"/>
              <a:gd name="connsiteX1268" fmla="*/ 1976277 w 4691512"/>
              <a:gd name="connsiteY1268" fmla="*/ 1762676 h 2786219"/>
              <a:gd name="connsiteX1269" fmla="*/ 1968355 w 4691512"/>
              <a:gd name="connsiteY1269" fmla="*/ 1753679 h 2786219"/>
              <a:gd name="connsiteX1270" fmla="*/ 1922627 w 4691512"/>
              <a:gd name="connsiteY1270" fmla="*/ 1693579 h 2786219"/>
              <a:gd name="connsiteX1271" fmla="*/ 1907865 w 4691512"/>
              <a:gd name="connsiteY1271" fmla="*/ 1624481 h 2786219"/>
              <a:gd name="connsiteX1272" fmla="*/ 1908945 w 4691512"/>
              <a:gd name="connsiteY1272" fmla="*/ 1555023 h 2786219"/>
              <a:gd name="connsiteX1273" fmla="*/ 1911826 w 4691512"/>
              <a:gd name="connsiteY1273" fmla="*/ 1529111 h 2786219"/>
              <a:gd name="connsiteX1274" fmla="*/ 1971236 w 4691512"/>
              <a:gd name="connsiteY1274" fmla="*/ 1448137 h 2786219"/>
              <a:gd name="connsiteX1275" fmla="*/ 2019484 w 4691512"/>
              <a:gd name="connsiteY1275" fmla="*/ 1378679 h 2786219"/>
              <a:gd name="connsiteX1276" fmla="*/ 2039647 w 4691512"/>
              <a:gd name="connsiteY1276" fmla="*/ 1355287 h 2786219"/>
              <a:gd name="connsiteX1277" fmla="*/ 2061251 w 4691512"/>
              <a:gd name="connsiteY1277" fmla="*/ 1334414 h 2786219"/>
              <a:gd name="connsiteX1278" fmla="*/ 2088616 w 4691512"/>
              <a:gd name="connsiteY1278" fmla="*/ 1324337 h 2786219"/>
              <a:gd name="connsiteX1279" fmla="*/ 2143705 w 4691512"/>
              <a:gd name="connsiteY1279" fmla="*/ 1317139 h 2786219"/>
              <a:gd name="connsiteX1280" fmla="*/ 2200955 w 4691512"/>
              <a:gd name="connsiteY1280" fmla="*/ 1301664 h 2786219"/>
              <a:gd name="connsiteX1281" fmla="*/ 2269366 w 4691512"/>
              <a:gd name="connsiteY1281" fmla="*/ 1296626 h 2786219"/>
              <a:gd name="connsiteX1282" fmla="*/ 2298171 w 4691512"/>
              <a:gd name="connsiteY1282" fmla="*/ 1330095 h 2786219"/>
              <a:gd name="connsiteX1283" fmla="*/ 2317614 w 4691512"/>
              <a:gd name="connsiteY1283" fmla="*/ 1360325 h 2786219"/>
              <a:gd name="connsiteX1284" fmla="*/ 2351460 w 4691512"/>
              <a:gd name="connsiteY1284" fmla="*/ 1370042 h 2786219"/>
              <a:gd name="connsiteX1285" fmla="*/ 2361182 w 4691512"/>
              <a:gd name="connsiteY1285" fmla="*/ 1375081 h 2786219"/>
              <a:gd name="connsiteX1286" fmla="*/ 2408710 w 4691512"/>
              <a:gd name="connsiteY1286" fmla="*/ 1401352 h 2786219"/>
              <a:gd name="connsiteX1287" fmla="*/ 2430313 w 4691512"/>
              <a:gd name="connsiteY1287" fmla="*/ 1389476 h 2786219"/>
              <a:gd name="connsiteX1288" fmla="*/ 2469560 w 4691512"/>
              <a:gd name="connsiteY1288" fmla="*/ 1367883 h 2786219"/>
              <a:gd name="connsiteX1289" fmla="*/ 2550934 w 4691512"/>
              <a:gd name="connsiteY1289" fmla="*/ 1390196 h 2786219"/>
              <a:gd name="connsiteX1290" fmla="*/ 2572537 w 4691512"/>
              <a:gd name="connsiteY1290" fmla="*/ 1389836 h 2786219"/>
              <a:gd name="connsiteX1291" fmla="*/ 2612864 w 4691512"/>
              <a:gd name="connsiteY1291" fmla="*/ 1388396 h 2786219"/>
              <a:gd name="connsiteX1292" fmla="*/ 2638789 w 4691512"/>
              <a:gd name="connsiteY1292" fmla="*/ 1374721 h 2786219"/>
              <a:gd name="connsiteX1293" fmla="*/ 2653911 w 4691512"/>
              <a:gd name="connsiteY1293" fmla="*/ 1313540 h 2786219"/>
              <a:gd name="connsiteX1294" fmla="*/ 2637708 w 4691512"/>
              <a:gd name="connsiteY1294" fmla="*/ 1301304 h 2786219"/>
              <a:gd name="connsiteX1295" fmla="*/ 2564976 w 4691512"/>
              <a:gd name="connsiteY1295" fmla="*/ 1307062 h 2786219"/>
              <a:gd name="connsiteX1296" fmla="*/ 2525369 w 4691512"/>
              <a:gd name="connsiteY1296" fmla="*/ 1277552 h 2786219"/>
              <a:gd name="connsiteX1297" fmla="*/ 2517088 w 4691512"/>
              <a:gd name="connsiteY1297" fmla="*/ 1249481 h 2786219"/>
              <a:gd name="connsiteX1298" fmla="*/ 2520689 w 4691512"/>
              <a:gd name="connsiteY1298" fmla="*/ 1237605 h 2786219"/>
              <a:gd name="connsiteX1299" fmla="*/ 2560655 w 4691512"/>
              <a:gd name="connsiteY1299" fmla="*/ 1221410 h 2786219"/>
              <a:gd name="connsiteX1300" fmla="*/ 2603143 w 4691512"/>
              <a:gd name="connsiteY1300" fmla="*/ 1207014 h 2786219"/>
              <a:gd name="connsiteX1301" fmla="*/ 2641309 w 4691512"/>
              <a:gd name="connsiteY1301" fmla="*/ 1208454 h 2786219"/>
              <a:gd name="connsiteX1302" fmla="*/ 2666513 w 4691512"/>
              <a:gd name="connsiteY1302" fmla="*/ 1217091 h 2786219"/>
              <a:gd name="connsiteX1303" fmla="*/ 2713321 w 4691512"/>
              <a:gd name="connsiteY1303" fmla="*/ 1214212 h 2786219"/>
              <a:gd name="connsiteX1304" fmla="*/ 2716922 w 4691512"/>
              <a:gd name="connsiteY1304" fmla="*/ 1197298 h 2786219"/>
              <a:gd name="connsiteX1305" fmla="*/ 2690277 w 4691512"/>
              <a:gd name="connsiteY1305" fmla="*/ 1172106 h 2786219"/>
              <a:gd name="connsiteX1306" fmla="*/ 2660032 w 4691512"/>
              <a:gd name="connsiteY1306" fmla="*/ 1146914 h 2786219"/>
              <a:gd name="connsiteX1307" fmla="*/ 2668674 w 4691512"/>
              <a:gd name="connsiteY1307" fmla="*/ 1108766 h 2786219"/>
              <a:gd name="connsiteX1308" fmla="*/ 2651031 w 4691512"/>
              <a:gd name="connsiteY1308" fmla="*/ 1111645 h 2786219"/>
              <a:gd name="connsiteX1309" fmla="*/ 2600982 w 4691512"/>
              <a:gd name="connsiteY1309" fmla="*/ 1127480 h 2786219"/>
              <a:gd name="connsiteX1310" fmla="*/ 2581539 w 4691512"/>
              <a:gd name="connsiteY1310" fmla="*/ 1123521 h 2786219"/>
              <a:gd name="connsiteX1311" fmla="*/ 2566056 w 4691512"/>
              <a:gd name="connsiteY1311" fmla="*/ 1126400 h 2786219"/>
              <a:gd name="connsiteX1312" fmla="*/ 2532931 w 4691512"/>
              <a:gd name="connsiteY1312" fmla="*/ 1188300 h 2786219"/>
              <a:gd name="connsiteX1313" fmla="*/ 2537251 w 4691512"/>
              <a:gd name="connsiteY1313" fmla="*/ 1207734 h 2786219"/>
              <a:gd name="connsiteX1314" fmla="*/ 2527530 w 4691512"/>
              <a:gd name="connsiteY1314" fmla="*/ 1227888 h 2786219"/>
              <a:gd name="connsiteX1315" fmla="*/ 2508087 w 4691512"/>
              <a:gd name="connsiteY1315" fmla="*/ 1229687 h 2786219"/>
              <a:gd name="connsiteX1316" fmla="*/ 2474241 w 4691512"/>
              <a:gd name="connsiteY1316" fmla="*/ 1234726 h 2786219"/>
              <a:gd name="connsiteX1317" fmla="*/ 2465239 w 4691512"/>
              <a:gd name="connsiteY1317" fmla="*/ 1252000 h 2786219"/>
              <a:gd name="connsiteX1318" fmla="*/ 2469920 w 4691512"/>
              <a:gd name="connsiteY1318" fmla="*/ 1263156 h 2786219"/>
              <a:gd name="connsiteX1319" fmla="*/ 2469200 w 4691512"/>
              <a:gd name="connsiteY1319" fmla="*/ 1288348 h 2786219"/>
              <a:gd name="connsiteX1320" fmla="*/ 2460919 w 4691512"/>
              <a:gd name="connsiteY1320" fmla="*/ 1295906 h 2786219"/>
              <a:gd name="connsiteX1321" fmla="*/ 2449397 w 4691512"/>
              <a:gd name="connsiteY1321" fmla="*/ 1284749 h 2786219"/>
              <a:gd name="connsiteX1322" fmla="*/ 2440755 w 4691512"/>
              <a:gd name="connsiteY1322" fmla="*/ 1268915 h 2786219"/>
              <a:gd name="connsiteX1323" fmla="*/ 2415911 w 4691512"/>
              <a:gd name="connsiteY1323" fmla="*/ 1228967 h 2786219"/>
              <a:gd name="connsiteX1324" fmla="*/ 2386026 w 4691512"/>
              <a:gd name="connsiteY1324" fmla="*/ 1190460 h 2786219"/>
              <a:gd name="connsiteX1325" fmla="*/ 2351100 w 4691512"/>
              <a:gd name="connsiteY1325" fmla="*/ 1161669 h 2786219"/>
              <a:gd name="connsiteX1326" fmla="*/ 2329496 w 4691512"/>
              <a:gd name="connsiteY1326" fmla="*/ 1147993 h 2786219"/>
              <a:gd name="connsiteX1327" fmla="*/ 2318334 w 4691512"/>
              <a:gd name="connsiteY1327" fmla="*/ 1150153 h 2786219"/>
              <a:gd name="connsiteX1328" fmla="*/ 2317974 w 4691512"/>
              <a:gd name="connsiteY1328" fmla="*/ 1162029 h 2786219"/>
              <a:gd name="connsiteX1329" fmla="*/ 2368023 w 4691512"/>
              <a:gd name="connsiteY1329" fmla="*/ 1214572 h 2786219"/>
              <a:gd name="connsiteX1330" fmla="*/ 2399348 w 4691512"/>
              <a:gd name="connsiteY1330" fmla="*/ 1236885 h 2786219"/>
              <a:gd name="connsiteX1331" fmla="*/ 2379905 w 4691512"/>
              <a:gd name="connsiteY1331" fmla="*/ 1258478 h 2786219"/>
              <a:gd name="connsiteX1332" fmla="*/ 2371623 w 4691512"/>
              <a:gd name="connsiteY1332" fmla="*/ 1272873 h 2786219"/>
              <a:gd name="connsiteX1333" fmla="*/ 2331657 w 4691512"/>
              <a:gd name="connsiteY1333" fmla="*/ 1223209 h 2786219"/>
              <a:gd name="connsiteX1334" fmla="*/ 2287729 w 4691512"/>
              <a:gd name="connsiteY1334" fmla="*/ 1182542 h 2786219"/>
              <a:gd name="connsiteX1335" fmla="*/ 2250283 w 4691512"/>
              <a:gd name="connsiteY1335" fmla="*/ 1175704 h 2786219"/>
              <a:gd name="connsiteX1336" fmla="*/ 2209236 w 4691512"/>
              <a:gd name="connsiteY1336" fmla="*/ 1183622 h 2786219"/>
              <a:gd name="connsiteX1337" fmla="*/ 2193393 w 4691512"/>
              <a:gd name="connsiteY1337" fmla="*/ 1191539 h 2786219"/>
              <a:gd name="connsiteX1338" fmla="*/ 2160268 w 4691512"/>
              <a:gd name="connsiteY1338" fmla="*/ 1235085 h 2786219"/>
              <a:gd name="connsiteX1339" fmla="*/ 2147305 w 4691512"/>
              <a:gd name="connsiteY1339" fmla="*/ 1264596 h 2786219"/>
              <a:gd name="connsiteX1340" fmla="*/ 2116340 w 4691512"/>
              <a:gd name="connsiteY1340" fmla="*/ 1296626 h 2786219"/>
              <a:gd name="connsiteX1341" fmla="*/ 2068812 w 4691512"/>
              <a:gd name="connsiteY1341" fmla="*/ 1303464 h 2786219"/>
              <a:gd name="connsiteX1342" fmla="*/ 2029926 w 4691512"/>
              <a:gd name="connsiteY1342" fmla="*/ 1282230 h 2786219"/>
              <a:gd name="connsiteX1343" fmla="*/ 2023084 w 4691512"/>
              <a:gd name="connsiteY1343" fmla="*/ 1263516 h 2786219"/>
              <a:gd name="connsiteX1344" fmla="*/ 2026685 w 4691512"/>
              <a:gd name="connsiteY1344" fmla="*/ 1201256 h 2786219"/>
              <a:gd name="connsiteX1345" fmla="*/ 2055130 w 4691512"/>
              <a:gd name="connsiteY1345" fmla="*/ 1177144 h 2786219"/>
              <a:gd name="connsiteX1346" fmla="*/ 2111299 w 4691512"/>
              <a:gd name="connsiteY1346" fmla="*/ 1181103 h 2786219"/>
              <a:gd name="connsiteX1347" fmla="*/ 2128582 w 4691512"/>
              <a:gd name="connsiteY1347" fmla="*/ 1169227 h 2786219"/>
              <a:gd name="connsiteX1348" fmla="*/ 2112020 w 4691512"/>
              <a:gd name="connsiteY1348" fmla="*/ 1112365 h 2786219"/>
              <a:gd name="connsiteX1349" fmla="*/ 2096537 w 4691512"/>
              <a:gd name="connsiteY1349" fmla="*/ 1098329 h 2786219"/>
              <a:gd name="connsiteX1350" fmla="*/ 2099777 w 4691512"/>
              <a:gd name="connsiteY1350" fmla="*/ 1086093 h 2786219"/>
              <a:gd name="connsiteX1351" fmla="*/ 2191953 w 4691512"/>
              <a:gd name="connsiteY1351" fmla="*/ 1032110 h 2786219"/>
              <a:gd name="connsiteX1352" fmla="*/ 2195914 w 4691512"/>
              <a:gd name="connsiteY1352" fmla="*/ 1026352 h 2786219"/>
              <a:gd name="connsiteX1353" fmla="*/ 2242722 w 4691512"/>
              <a:gd name="connsiteY1353" fmla="*/ 991803 h 2786219"/>
              <a:gd name="connsiteX1354" fmla="*/ 2256764 w 4691512"/>
              <a:gd name="connsiteY1354" fmla="*/ 969131 h 2786219"/>
              <a:gd name="connsiteX1355" fmla="*/ 2255324 w 4691512"/>
              <a:gd name="connsiteY1355" fmla="*/ 937821 h 2786219"/>
              <a:gd name="connsiteX1356" fmla="*/ 2262885 w 4691512"/>
              <a:gd name="connsiteY1356" fmla="*/ 927384 h 2786219"/>
              <a:gd name="connsiteX1357" fmla="*/ 2275487 w 4691512"/>
              <a:gd name="connsiteY1357" fmla="*/ 933142 h 2786219"/>
              <a:gd name="connsiteX1358" fmla="*/ 2272247 w 4691512"/>
              <a:gd name="connsiteY1358" fmla="*/ 950417 h 2786219"/>
              <a:gd name="connsiteX1359" fmla="*/ 2287009 w 4691512"/>
              <a:gd name="connsiteY1359" fmla="*/ 977048 h 2786219"/>
              <a:gd name="connsiteX1360" fmla="*/ 2328776 w 4691512"/>
              <a:gd name="connsiteY1360" fmla="*/ 982806 h 2786219"/>
              <a:gd name="connsiteX1361" fmla="*/ 2343179 w 4691512"/>
              <a:gd name="connsiteY1361" fmla="*/ 977768 h 2786219"/>
              <a:gd name="connsiteX1362" fmla="*/ 2387826 w 4691512"/>
              <a:gd name="connsiteY1362" fmla="*/ 965532 h 2786219"/>
              <a:gd name="connsiteX1363" fmla="*/ 2415911 w 4691512"/>
              <a:gd name="connsiteY1363" fmla="*/ 939620 h 2786219"/>
              <a:gd name="connsiteX1364" fmla="*/ 2416271 w 4691512"/>
              <a:gd name="connsiteY1364" fmla="*/ 934942 h 2786219"/>
              <a:gd name="connsiteX1365" fmla="*/ 2447236 w 4691512"/>
              <a:gd name="connsiteY1365" fmla="*/ 911549 h 2786219"/>
              <a:gd name="connsiteX1366" fmla="*/ 2449037 w 4691512"/>
              <a:gd name="connsiteY1366" fmla="*/ 888516 h 2786219"/>
              <a:gd name="connsiteX1367" fmla="*/ 2464879 w 4691512"/>
              <a:gd name="connsiteY1367" fmla="*/ 859366 h 2786219"/>
              <a:gd name="connsiteX1368" fmla="*/ 2487923 w 4691512"/>
              <a:gd name="connsiteY1368" fmla="*/ 860805 h 2786219"/>
              <a:gd name="connsiteX1369" fmla="*/ 2509887 w 4691512"/>
              <a:gd name="connsiteY1369" fmla="*/ 844970 h 2786219"/>
              <a:gd name="connsiteX1370" fmla="*/ 2500165 w 4691512"/>
              <a:gd name="connsiteY1370" fmla="*/ 837053 h 2786219"/>
              <a:gd name="connsiteX1371" fmla="*/ 2475681 w 4691512"/>
              <a:gd name="connsiteY1371" fmla="*/ 838132 h 2786219"/>
              <a:gd name="connsiteX1372" fmla="*/ 2441835 w 4691512"/>
              <a:gd name="connsiteY1372" fmla="*/ 843531 h 2786219"/>
              <a:gd name="connsiteX1373" fmla="*/ 2406909 w 4691512"/>
              <a:gd name="connsiteY1373" fmla="*/ 812581 h 2786219"/>
              <a:gd name="connsiteX1374" fmla="*/ 2419872 w 4691512"/>
              <a:gd name="connsiteY1374" fmla="*/ 757518 h 2786219"/>
              <a:gd name="connsiteX1375" fmla="*/ 2441475 w 4691512"/>
              <a:gd name="connsiteY1375" fmla="*/ 728008 h 2786219"/>
              <a:gd name="connsiteX1376" fmla="*/ 2436074 w 4691512"/>
              <a:gd name="connsiteY1376" fmla="*/ 714692 h 2786219"/>
              <a:gd name="connsiteX1377" fmla="*/ 2408710 w 4691512"/>
              <a:gd name="connsiteY1377" fmla="*/ 715772 h 2786219"/>
              <a:gd name="connsiteX1378" fmla="*/ 2401148 w 4691512"/>
              <a:gd name="connsiteY1378" fmla="*/ 728728 h 2786219"/>
              <a:gd name="connsiteX1379" fmla="*/ 2382785 w 4691512"/>
              <a:gd name="connsiteY1379" fmla="*/ 767595 h 2786219"/>
              <a:gd name="connsiteX1380" fmla="*/ 2380985 w 4691512"/>
              <a:gd name="connsiteY1380" fmla="*/ 769395 h 2786219"/>
              <a:gd name="connsiteX1381" fmla="*/ 2369463 w 4691512"/>
              <a:gd name="connsiteY1381" fmla="*/ 844970 h 2786219"/>
              <a:gd name="connsiteX1382" fmla="*/ 2374504 w 4691512"/>
              <a:gd name="connsiteY1382" fmla="*/ 857566 h 2786219"/>
              <a:gd name="connsiteX1383" fmla="*/ 2364422 w 4691512"/>
              <a:gd name="connsiteY1383" fmla="*/ 865124 h 2786219"/>
              <a:gd name="connsiteX1384" fmla="*/ 2366583 w 4691512"/>
              <a:gd name="connsiteY1384" fmla="*/ 874841 h 2786219"/>
              <a:gd name="connsiteX1385" fmla="*/ 2353620 w 4691512"/>
              <a:gd name="connsiteY1385" fmla="*/ 920906 h 2786219"/>
              <a:gd name="connsiteX1386" fmla="*/ 2321215 w 4691512"/>
              <a:gd name="connsiteY1386" fmla="*/ 948617 h 2786219"/>
              <a:gd name="connsiteX1387" fmla="*/ 2313654 w 4691512"/>
              <a:gd name="connsiteY1387" fmla="*/ 943219 h 2786219"/>
              <a:gd name="connsiteX1388" fmla="*/ 2290970 w 4691512"/>
              <a:gd name="connsiteY1388" fmla="*/ 897513 h 2786219"/>
              <a:gd name="connsiteX1389" fmla="*/ 2285929 w 4691512"/>
              <a:gd name="connsiteY1389" fmla="*/ 882758 h 2786219"/>
              <a:gd name="connsiteX1390" fmla="*/ 2261805 w 4691512"/>
              <a:gd name="connsiteY1390" fmla="*/ 878799 h 2786219"/>
              <a:gd name="connsiteX1391" fmla="*/ 2229399 w 4691512"/>
              <a:gd name="connsiteY1391" fmla="*/ 892835 h 2786219"/>
              <a:gd name="connsiteX1392" fmla="*/ 2216797 w 4691512"/>
              <a:gd name="connsiteY1392" fmla="*/ 877720 h 2786219"/>
              <a:gd name="connsiteX1393" fmla="*/ 2215357 w 4691512"/>
              <a:gd name="connsiteY1393" fmla="*/ 869083 h 2786219"/>
              <a:gd name="connsiteX1394" fmla="*/ 2215357 w 4691512"/>
              <a:gd name="connsiteY1394" fmla="*/ 857566 h 2786219"/>
              <a:gd name="connsiteX1395" fmla="*/ 2215717 w 4691512"/>
              <a:gd name="connsiteY1395" fmla="*/ 839572 h 2786219"/>
              <a:gd name="connsiteX1396" fmla="*/ 2218598 w 4691512"/>
              <a:gd name="connsiteY1396" fmla="*/ 827336 h 2786219"/>
              <a:gd name="connsiteX1397" fmla="*/ 2221478 w 4691512"/>
              <a:gd name="connsiteY1397" fmla="*/ 802144 h 2786219"/>
              <a:gd name="connsiteX1398" fmla="*/ 2268646 w 4691512"/>
              <a:gd name="connsiteY1398" fmla="*/ 767955 h 2786219"/>
              <a:gd name="connsiteX1399" fmla="*/ 2275847 w 4691512"/>
              <a:gd name="connsiteY1399" fmla="*/ 744562 h 2786219"/>
              <a:gd name="connsiteX1400" fmla="*/ 2297811 w 4691512"/>
              <a:gd name="connsiteY1400" fmla="*/ 705335 h 2786219"/>
              <a:gd name="connsiteX1401" fmla="*/ 2316534 w 4691512"/>
              <a:gd name="connsiteY1401" fmla="*/ 670066 h 2786219"/>
              <a:gd name="connsiteX1402" fmla="*/ 2341018 w 4691512"/>
              <a:gd name="connsiteY1402" fmla="*/ 630839 h 2786219"/>
              <a:gd name="connsiteX1403" fmla="*/ 2371623 w 4691512"/>
              <a:gd name="connsiteY1403" fmla="*/ 603848 h 2786219"/>
              <a:gd name="connsiteX1404" fmla="*/ 2378105 w 4691512"/>
              <a:gd name="connsiteY1404" fmla="*/ 600968 h 2786219"/>
              <a:gd name="connsiteX1405" fmla="*/ 2416271 w 4691512"/>
              <a:gd name="connsiteY1405" fmla="*/ 576496 h 2786219"/>
              <a:gd name="connsiteX1406" fmla="*/ 2428873 w 4691512"/>
              <a:gd name="connsiteY1406" fmla="*/ 575057 h 2786219"/>
              <a:gd name="connsiteX1407" fmla="*/ 2445436 w 4691512"/>
              <a:gd name="connsiteY1407" fmla="*/ 570738 h 2786219"/>
              <a:gd name="connsiteX1408" fmla="*/ 2452997 w 4691512"/>
              <a:gd name="connsiteY1408" fmla="*/ 565340 h 2786219"/>
              <a:gd name="connsiteX1409" fmla="*/ 2479642 w 4691512"/>
              <a:gd name="connsiteY1409" fmla="*/ 572538 h 2786219"/>
              <a:gd name="connsiteX1410" fmla="*/ 2487203 w 4691512"/>
              <a:gd name="connsiteY1410" fmla="*/ 588732 h 2786219"/>
              <a:gd name="connsiteX1411" fmla="*/ 2484323 w 4691512"/>
              <a:gd name="connsiteY1411" fmla="*/ 591252 h 2786219"/>
              <a:gd name="connsiteX1412" fmla="*/ 2535091 w 4691512"/>
              <a:gd name="connsiteY1412" fmla="*/ 604927 h 2786219"/>
              <a:gd name="connsiteX1413" fmla="*/ 2625106 w 4691512"/>
              <a:gd name="connsiteY1413" fmla="*/ 668987 h 2786219"/>
              <a:gd name="connsiteX1414" fmla="*/ 2613224 w 4691512"/>
              <a:gd name="connsiteY1414" fmla="*/ 686981 h 2786219"/>
              <a:gd name="connsiteX1415" fmla="*/ 2563176 w 4691512"/>
              <a:gd name="connsiteY1415" fmla="*/ 684102 h 2786219"/>
              <a:gd name="connsiteX1416" fmla="*/ 2537251 w 4691512"/>
              <a:gd name="connsiteY1416" fmla="*/ 676184 h 2786219"/>
              <a:gd name="connsiteX1417" fmla="*/ 2535451 w 4691512"/>
              <a:gd name="connsiteY1417" fmla="*/ 679423 h 2786219"/>
              <a:gd name="connsiteX1418" fmla="*/ 2544453 w 4691512"/>
              <a:gd name="connsiteY1418" fmla="*/ 688061 h 2786219"/>
              <a:gd name="connsiteX1419" fmla="*/ 2563536 w 4691512"/>
              <a:gd name="connsiteY1419" fmla="*/ 718651 h 2786219"/>
              <a:gd name="connsiteX1420" fmla="*/ 2593781 w 4691512"/>
              <a:gd name="connsiteY1420" fmla="*/ 744922 h 2786219"/>
              <a:gd name="connsiteX1421" fmla="*/ 2597382 w 4691512"/>
              <a:gd name="connsiteY1421" fmla="*/ 744562 h 2786219"/>
              <a:gd name="connsiteX1422" fmla="*/ 2600262 w 4691512"/>
              <a:gd name="connsiteY1422" fmla="*/ 742043 h 2786219"/>
              <a:gd name="connsiteX1423" fmla="*/ 2586580 w 4691512"/>
              <a:gd name="connsiteY1423" fmla="*/ 722250 h 2786219"/>
              <a:gd name="connsiteX1424" fmla="*/ 2588020 w 4691512"/>
              <a:gd name="connsiteY1424" fmla="*/ 718651 h 2786219"/>
              <a:gd name="connsiteX1425" fmla="*/ 2609624 w 4691512"/>
              <a:gd name="connsiteY1425" fmla="*/ 722609 h 2786219"/>
              <a:gd name="connsiteX1426" fmla="*/ 2626907 w 4691512"/>
              <a:gd name="connsiteY1426" fmla="*/ 712893 h 2786219"/>
              <a:gd name="connsiteX1427" fmla="*/ 2653551 w 4691512"/>
              <a:gd name="connsiteY1427" fmla="*/ 680863 h 2786219"/>
              <a:gd name="connsiteX1428" fmla="*/ 2665433 w 4691512"/>
              <a:gd name="connsiteY1428" fmla="*/ 657830 h 2786219"/>
              <a:gd name="connsiteX1429" fmla="*/ 2660752 w 4691512"/>
              <a:gd name="connsiteY1429" fmla="*/ 629399 h 2786219"/>
              <a:gd name="connsiteX1430" fmla="*/ 2667954 w 4691512"/>
              <a:gd name="connsiteY1430" fmla="*/ 617523 h 2786219"/>
              <a:gd name="connsiteX1431" fmla="*/ 2683076 w 4691512"/>
              <a:gd name="connsiteY1431" fmla="*/ 630839 h 2786219"/>
              <a:gd name="connsiteX1432" fmla="*/ 2681996 w 4691512"/>
              <a:gd name="connsiteY1432" fmla="*/ 639116 h 2786219"/>
              <a:gd name="connsiteX1433" fmla="*/ 2687397 w 4691512"/>
              <a:gd name="connsiteY1433" fmla="*/ 655671 h 2786219"/>
              <a:gd name="connsiteX1434" fmla="*/ 2704680 w 4691512"/>
              <a:gd name="connsiteY1434" fmla="*/ 651352 h 2786219"/>
              <a:gd name="connsiteX1435" fmla="*/ 2731684 w 4691512"/>
              <a:gd name="connsiteY1435" fmla="*/ 621122 h 2786219"/>
              <a:gd name="connsiteX1436" fmla="*/ 2773091 w 4691512"/>
              <a:gd name="connsiteY1436" fmla="*/ 611405 h 2786219"/>
              <a:gd name="connsiteX1437" fmla="*/ 2788934 w 4691512"/>
              <a:gd name="connsiteY1437" fmla="*/ 608526 h 2786219"/>
              <a:gd name="connsiteX1438" fmla="*/ 2836822 w 4691512"/>
              <a:gd name="connsiteY1438" fmla="*/ 599529 h 2786219"/>
              <a:gd name="connsiteX1439" fmla="*/ 2846904 w 4691512"/>
              <a:gd name="connsiteY1439" fmla="*/ 582974 h 2786219"/>
              <a:gd name="connsiteX1440" fmla="*/ 2863467 w 4691512"/>
              <a:gd name="connsiteY1440" fmla="*/ 561381 h 2786219"/>
              <a:gd name="connsiteX1441" fmla="*/ 2926477 w 4691512"/>
              <a:gd name="connsiteY1441" fmla="*/ 583334 h 2786219"/>
              <a:gd name="connsiteX1442" fmla="*/ 2941960 w 4691512"/>
              <a:gd name="connsiteY1442" fmla="*/ 590892 h 2786219"/>
              <a:gd name="connsiteX1443" fmla="*/ 2936919 w 4691512"/>
              <a:gd name="connsiteY1443" fmla="*/ 573257 h 2786219"/>
              <a:gd name="connsiteX1444" fmla="*/ 2905234 w 4691512"/>
              <a:gd name="connsiteY1444" fmla="*/ 531511 h 2786219"/>
              <a:gd name="connsiteX1445" fmla="*/ 2903434 w 4691512"/>
              <a:gd name="connsiteY1445" fmla="*/ 486525 h 2786219"/>
              <a:gd name="connsiteX1446" fmla="*/ 2905594 w 4691512"/>
              <a:gd name="connsiteY1446" fmla="*/ 462053 h 2786219"/>
              <a:gd name="connsiteX1447" fmla="*/ 2920356 w 4691512"/>
              <a:gd name="connsiteY1447" fmla="*/ 446578 h 2786219"/>
              <a:gd name="connsiteX1448" fmla="*/ 2940520 w 4691512"/>
              <a:gd name="connsiteY1448" fmla="*/ 455575 h 2786219"/>
              <a:gd name="connsiteX1449" fmla="*/ 2988408 w 4691512"/>
              <a:gd name="connsiteY1449" fmla="*/ 560301 h 2786219"/>
              <a:gd name="connsiteX1450" fmla="*/ 2992369 w 4691512"/>
              <a:gd name="connsiteY1450" fmla="*/ 567499 h 2786219"/>
              <a:gd name="connsiteX1451" fmla="*/ 2997769 w 4691512"/>
              <a:gd name="connsiteY1451" fmla="*/ 624361 h 2786219"/>
              <a:gd name="connsiteX1452" fmla="*/ 2980126 w 4691512"/>
              <a:gd name="connsiteY1452" fmla="*/ 639116 h 2786219"/>
              <a:gd name="connsiteX1453" fmla="*/ 3014692 w 4691512"/>
              <a:gd name="connsiteY1453" fmla="*/ 627960 h 2786219"/>
              <a:gd name="connsiteX1454" fmla="*/ 3018653 w 4691512"/>
              <a:gd name="connsiteY1454" fmla="*/ 589092 h 2786219"/>
              <a:gd name="connsiteX1455" fmla="*/ 3019013 w 4691512"/>
              <a:gd name="connsiteY1455" fmla="*/ 571818 h 2786219"/>
              <a:gd name="connsiteX1456" fmla="*/ 3037736 w 4691512"/>
              <a:gd name="connsiteY1456" fmla="*/ 566779 h 2786219"/>
              <a:gd name="connsiteX1457" fmla="*/ 3053219 w 4691512"/>
              <a:gd name="connsiteY1457" fmla="*/ 579015 h 2786219"/>
              <a:gd name="connsiteX1458" fmla="*/ 3033776 w 4691512"/>
              <a:gd name="connsiteY1458" fmla="*/ 557782 h 2786219"/>
              <a:gd name="connsiteX1459" fmla="*/ 3016853 w 4691512"/>
              <a:gd name="connsiteY1459" fmla="*/ 556703 h 2786219"/>
              <a:gd name="connsiteX1460" fmla="*/ 2989488 w 4691512"/>
              <a:gd name="connsiteY1460" fmla="*/ 537989 h 2786219"/>
              <a:gd name="connsiteX1461" fmla="*/ 2973285 w 4691512"/>
              <a:gd name="connsiteY1461" fmla="*/ 497682 h 2786219"/>
              <a:gd name="connsiteX1462" fmla="*/ 2978326 w 4691512"/>
              <a:gd name="connsiteY1462" fmla="*/ 468171 h 2786219"/>
              <a:gd name="connsiteX1463" fmla="*/ 3010012 w 4691512"/>
              <a:gd name="connsiteY1463" fmla="*/ 489404 h 2786219"/>
              <a:gd name="connsiteX1464" fmla="*/ 3011812 w 4691512"/>
              <a:gd name="connsiteY1464" fmla="*/ 486525 h 2786219"/>
              <a:gd name="connsiteX1465" fmla="*/ 2998850 w 4691512"/>
              <a:gd name="connsiteY1465" fmla="*/ 478608 h 2786219"/>
              <a:gd name="connsiteX1466" fmla="*/ 2994169 w 4691512"/>
              <a:gd name="connsiteY1466" fmla="*/ 470690 h 2786219"/>
              <a:gd name="connsiteX1467" fmla="*/ 3000290 w 4691512"/>
              <a:gd name="connsiteY1467" fmla="*/ 466012 h 2786219"/>
              <a:gd name="connsiteX1468" fmla="*/ 3009291 w 4691512"/>
              <a:gd name="connsiteY1468" fmla="*/ 455935 h 2786219"/>
              <a:gd name="connsiteX1469" fmla="*/ 3023334 w 4691512"/>
              <a:gd name="connsiteY1469" fmla="*/ 447298 h 2786219"/>
              <a:gd name="connsiteX1470" fmla="*/ 3066901 w 4691512"/>
              <a:gd name="connsiteY1470" fmla="*/ 463492 h 2786219"/>
              <a:gd name="connsiteX1471" fmla="*/ 3074102 w 4691512"/>
              <a:gd name="connsiteY1471" fmla="*/ 476448 h 2786219"/>
              <a:gd name="connsiteX1472" fmla="*/ 3097146 w 4691512"/>
              <a:gd name="connsiteY1472" fmla="*/ 508118 h 2786219"/>
              <a:gd name="connsiteX1473" fmla="*/ 3060780 w 4691512"/>
              <a:gd name="connsiteY1473" fmla="*/ 450177 h 2786219"/>
              <a:gd name="connsiteX1474" fmla="*/ 3033776 w 4691512"/>
              <a:gd name="connsiteY1474" fmla="*/ 430023 h 2786219"/>
              <a:gd name="connsiteX1475" fmla="*/ 3023334 w 4691512"/>
              <a:gd name="connsiteY1475" fmla="*/ 406991 h 2786219"/>
              <a:gd name="connsiteX1476" fmla="*/ 3029455 w 4691512"/>
              <a:gd name="connsiteY1476" fmla="*/ 397993 h 2786219"/>
              <a:gd name="connsiteX1477" fmla="*/ 3071222 w 4691512"/>
              <a:gd name="connsiteY1477" fmla="*/ 386837 h 2786219"/>
              <a:gd name="connsiteX1478" fmla="*/ 3082744 w 4691512"/>
              <a:gd name="connsiteY1478" fmla="*/ 382158 h 2786219"/>
              <a:gd name="connsiteX1479" fmla="*/ 3076983 w 4691512"/>
              <a:gd name="connsiteY1479" fmla="*/ 371362 h 2786219"/>
              <a:gd name="connsiteX1480" fmla="*/ 3071942 w 4691512"/>
              <a:gd name="connsiteY1480" fmla="*/ 327456 h 2786219"/>
              <a:gd name="connsiteX1481" fmla="*/ 3104347 w 4691512"/>
              <a:gd name="connsiteY1481" fmla="*/ 291108 h 2786219"/>
              <a:gd name="connsiteX1482" fmla="*/ 3108308 w 4691512"/>
              <a:gd name="connsiteY1482" fmla="*/ 284990 h 2786219"/>
              <a:gd name="connsiteX1483" fmla="*/ 3129912 w 4691512"/>
              <a:gd name="connsiteY1483" fmla="*/ 274193 h 2786219"/>
              <a:gd name="connsiteX1484" fmla="*/ 3146115 w 4691512"/>
              <a:gd name="connsiteY1484" fmla="*/ 271674 h 2786219"/>
              <a:gd name="connsiteX1485" fmla="*/ 3173119 w 4691512"/>
              <a:gd name="connsiteY1485" fmla="*/ 247202 h 2786219"/>
              <a:gd name="connsiteX1486" fmla="*/ 3172759 w 4691512"/>
              <a:gd name="connsiteY1486" fmla="*/ 234966 h 2786219"/>
              <a:gd name="connsiteX1487" fmla="*/ 3164838 w 4691512"/>
              <a:gd name="connsiteY1487" fmla="*/ 220210 h 2786219"/>
              <a:gd name="connsiteX1488" fmla="*/ 3184641 w 4691512"/>
              <a:gd name="connsiteY1488" fmla="*/ 179903 h 2786219"/>
              <a:gd name="connsiteX1489" fmla="*/ 2594902 w 4691512"/>
              <a:gd name="connsiteY1489" fmla="*/ 175142 h 2786219"/>
              <a:gd name="connsiteX1490" fmla="*/ 2599108 w 4691512"/>
              <a:gd name="connsiteY1490" fmla="*/ 176553 h 2786219"/>
              <a:gd name="connsiteX1491" fmla="*/ 2599809 w 4691512"/>
              <a:gd name="connsiteY1491" fmla="*/ 188548 h 2786219"/>
              <a:gd name="connsiteX1492" fmla="*/ 2585789 w 4691512"/>
              <a:gd name="connsiteY1492" fmla="*/ 206539 h 2786219"/>
              <a:gd name="connsiteX1493" fmla="*/ 2578780 w 4691512"/>
              <a:gd name="connsiteY1493" fmla="*/ 193134 h 2786219"/>
              <a:gd name="connsiteX1494" fmla="*/ 2594902 w 4691512"/>
              <a:gd name="connsiteY1494" fmla="*/ 175142 h 2786219"/>
              <a:gd name="connsiteX1495" fmla="*/ 2690812 w 4691512"/>
              <a:gd name="connsiteY1495" fmla="*/ 156091 h 2786219"/>
              <a:gd name="connsiteX1496" fmla="*/ 2703139 w 4691512"/>
              <a:gd name="connsiteY1496" fmla="*/ 167005 h 2786219"/>
              <a:gd name="connsiteX1497" fmla="*/ 2694174 w 4691512"/>
              <a:gd name="connsiteY1497" fmla="*/ 172462 h 2786219"/>
              <a:gd name="connsiteX1498" fmla="*/ 2685209 w 4691512"/>
              <a:gd name="connsiteY1498" fmla="*/ 164822 h 2786219"/>
              <a:gd name="connsiteX1499" fmla="*/ 2690812 w 4691512"/>
              <a:gd name="connsiteY1499" fmla="*/ 156091 h 2786219"/>
              <a:gd name="connsiteX1500" fmla="*/ 1201560 w 4691512"/>
              <a:gd name="connsiteY1500" fmla="*/ 153155 h 2786219"/>
              <a:gd name="connsiteX1501" fmla="*/ 1216377 w 4691512"/>
              <a:gd name="connsiteY1501" fmla="*/ 174341 h 2786219"/>
              <a:gd name="connsiteX1502" fmla="*/ 1200854 w 4691512"/>
              <a:gd name="connsiteY1502" fmla="*/ 191508 h 2786219"/>
              <a:gd name="connsiteX1503" fmla="*/ 1189566 w 4691512"/>
              <a:gd name="connsiteY1503" fmla="*/ 173245 h 2786219"/>
              <a:gd name="connsiteX1504" fmla="*/ 1201560 w 4691512"/>
              <a:gd name="connsiteY1504" fmla="*/ 153155 h 2786219"/>
              <a:gd name="connsiteX1505" fmla="*/ 955302 w 4691512"/>
              <a:gd name="connsiteY1505" fmla="*/ 139541 h 2786219"/>
              <a:gd name="connsiteX1506" fmla="*/ 979062 w 4691512"/>
              <a:gd name="connsiteY1506" fmla="*/ 144185 h 2786219"/>
              <a:gd name="connsiteX1507" fmla="*/ 981942 w 4691512"/>
              <a:gd name="connsiteY1507" fmla="*/ 150971 h 2786219"/>
              <a:gd name="connsiteX1508" fmla="*/ 939463 w 4691512"/>
              <a:gd name="connsiteY1508" fmla="*/ 185976 h 2786219"/>
              <a:gd name="connsiteX1509" fmla="*/ 939463 w 4691512"/>
              <a:gd name="connsiteY1509" fmla="*/ 171331 h 2786219"/>
              <a:gd name="connsiteX1510" fmla="*/ 915343 w 4691512"/>
              <a:gd name="connsiteY1510" fmla="*/ 187405 h 2786219"/>
              <a:gd name="connsiteX1511" fmla="*/ 887264 w 4691512"/>
              <a:gd name="connsiteY1511" fmla="*/ 180618 h 2786219"/>
              <a:gd name="connsiteX1512" fmla="*/ 889064 w 4691512"/>
              <a:gd name="connsiteY1512" fmla="*/ 171688 h 2786219"/>
              <a:gd name="connsiteX1513" fmla="*/ 955302 w 4691512"/>
              <a:gd name="connsiteY1513" fmla="*/ 139541 h 2786219"/>
              <a:gd name="connsiteX1514" fmla="*/ 1034438 w 4691512"/>
              <a:gd name="connsiteY1514" fmla="*/ 137748 h 2786219"/>
              <a:gd name="connsiteX1515" fmla="*/ 1060083 w 4691512"/>
              <a:gd name="connsiteY1515" fmla="*/ 143745 h 2786219"/>
              <a:gd name="connsiteX1516" fmla="*/ 1043963 w 4691512"/>
              <a:gd name="connsiteY1516" fmla="*/ 162795 h 2786219"/>
              <a:gd name="connsiteX1517" fmla="*/ 1025646 w 4691512"/>
              <a:gd name="connsiteY1517" fmla="*/ 163500 h 2786219"/>
              <a:gd name="connsiteX1518" fmla="*/ 1023082 w 4691512"/>
              <a:gd name="connsiteY1518" fmla="*/ 151506 h 2786219"/>
              <a:gd name="connsiteX1519" fmla="*/ 1034438 w 4691512"/>
              <a:gd name="connsiteY1519" fmla="*/ 137748 h 2786219"/>
              <a:gd name="connsiteX1520" fmla="*/ 2710228 w 4691512"/>
              <a:gd name="connsiteY1520" fmla="*/ 124341 h 2786219"/>
              <a:gd name="connsiteX1521" fmla="*/ 2716823 w 4691512"/>
              <a:gd name="connsiteY1521" fmla="*/ 129914 h 2786219"/>
              <a:gd name="connsiteX1522" fmla="*/ 2705099 w 4691512"/>
              <a:gd name="connsiteY1522" fmla="*/ 141432 h 2786219"/>
              <a:gd name="connsiteX1523" fmla="*/ 2710228 w 4691512"/>
              <a:gd name="connsiteY1523" fmla="*/ 124341 h 2786219"/>
              <a:gd name="connsiteX1524" fmla="*/ 3123278 w 4691512"/>
              <a:gd name="connsiteY1524" fmla="*/ 120403 h 2786219"/>
              <a:gd name="connsiteX1525" fmla="*/ 3149536 w 4691512"/>
              <a:gd name="connsiteY1525" fmla="*/ 131675 h 2786219"/>
              <a:gd name="connsiteX1526" fmla="*/ 3153548 w 4691512"/>
              <a:gd name="connsiteY1526" fmla="*/ 155310 h 2786219"/>
              <a:gd name="connsiteX1527" fmla="*/ 3132030 w 4691512"/>
              <a:gd name="connsiteY1527" fmla="*/ 175310 h 2786219"/>
              <a:gd name="connsiteX1528" fmla="*/ 3115254 w 4691512"/>
              <a:gd name="connsiteY1528" fmla="*/ 169492 h 2786219"/>
              <a:gd name="connsiteX1529" fmla="*/ 3109055 w 4691512"/>
              <a:gd name="connsiteY1529" fmla="*/ 136766 h 2786219"/>
              <a:gd name="connsiteX1530" fmla="*/ 3123278 w 4691512"/>
              <a:gd name="connsiteY1530" fmla="*/ 120403 h 2786219"/>
              <a:gd name="connsiteX1531" fmla="*/ 3624818 w 4691512"/>
              <a:gd name="connsiteY1531" fmla="*/ 112093 h 2786219"/>
              <a:gd name="connsiteX1532" fmla="*/ 3644315 w 4691512"/>
              <a:gd name="connsiteY1532" fmla="*/ 118258 h 2786219"/>
              <a:gd name="connsiteX1533" fmla="*/ 3646120 w 4691512"/>
              <a:gd name="connsiteY1533" fmla="*/ 137477 h 2786219"/>
              <a:gd name="connsiteX1534" fmla="*/ 3614708 w 4691512"/>
              <a:gd name="connsiteY1534" fmla="*/ 166487 h 2786219"/>
              <a:gd name="connsiteX1535" fmla="*/ 3575353 w 4691512"/>
              <a:gd name="connsiteY1535" fmla="*/ 166124 h 2786219"/>
              <a:gd name="connsiteX1536" fmla="*/ 3556218 w 4691512"/>
              <a:gd name="connsiteY1536" fmla="*/ 134213 h 2786219"/>
              <a:gd name="connsiteX1537" fmla="*/ 3560189 w 4691512"/>
              <a:gd name="connsiteY1537" fmla="*/ 118983 h 2786219"/>
              <a:gd name="connsiteX1538" fmla="*/ 3574631 w 4691512"/>
              <a:gd name="connsiteY1538" fmla="*/ 119708 h 2786219"/>
              <a:gd name="connsiteX1539" fmla="*/ 3586185 w 4691512"/>
              <a:gd name="connsiteY1539" fmla="*/ 124785 h 2786219"/>
              <a:gd name="connsiteX1540" fmla="*/ 3610737 w 4691512"/>
              <a:gd name="connsiteY1540" fmla="*/ 122609 h 2786219"/>
              <a:gd name="connsiteX1541" fmla="*/ 3620846 w 4691512"/>
              <a:gd name="connsiteY1541" fmla="*/ 135301 h 2786219"/>
              <a:gd name="connsiteX1542" fmla="*/ 3620124 w 4691512"/>
              <a:gd name="connsiteY1542" fmla="*/ 126961 h 2786219"/>
              <a:gd name="connsiteX1543" fmla="*/ 3624818 w 4691512"/>
              <a:gd name="connsiteY1543" fmla="*/ 112093 h 2786219"/>
              <a:gd name="connsiteX1544" fmla="*/ 3699886 w 4691512"/>
              <a:gd name="connsiteY1544" fmla="*/ 110054 h 2786219"/>
              <a:gd name="connsiteX1545" fmla="*/ 3710709 w 4691512"/>
              <a:gd name="connsiteY1545" fmla="*/ 112856 h 2786219"/>
              <a:gd name="connsiteX1546" fmla="*/ 3717564 w 4691512"/>
              <a:gd name="connsiteY1546" fmla="*/ 121260 h 2786219"/>
              <a:gd name="connsiteX1547" fmla="*/ 3709988 w 4691512"/>
              <a:gd name="connsiteY1547" fmla="*/ 129315 h 2786219"/>
              <a:gd name="connsiteX1548" fmla="*/ 3679321 w 4691512"/>
              <a:gd name="connsiteY1548" fmla="*/ 122661 h 2786219"/>
              <a:gd name="connsiteX1549" fmla="*/ 3681125 w 4691512"/>
              <a:gd name="connsiteY1549" fmla="*/ 114607 h 2786219"/>
              <a:gd name="connsiteX1550" fmla="*/ 3699886 w 4691512"/>
              <a:gd name="connsiteY1550" fmla="*/ 110054 h 2786219"/>
              <a:gd name="connsiteX1551" fmla="*/ 1065547 w 4691512"/>
              <a:gd name="connsiteY1551" fmla="*/ 109721 h 2786219"/>
              <a:gd name="connsiteX1552" fmla="*/ 1078513 w 4691512"/>
              <a:gd name="connsiteY1552" fmla="*/ 114890 h 2786219"/>
              <a:gd name="connsiteX1553" fmla="*/ 1075202 w 4691512"/>
              <a:gd name="connsiteY1553" fmla="*/ 130765 h 2786219"/>
              <a:gd name="connsiteX1554" fmla="*/ 1050925 w 4691512"/>
              <a:gd name="connsiteY1554" fmla="*/ 114521 h 2786219"/>
              <a:gd name="connsiteX1555" fmla="*/ 1065547 w 4691512"/>
              <a:gd name="connsiteY1555" fmla="*/ 109721 h 2786219"/>
              <a:gd name="connsiteX1556" fmla="*/ 1148176 w 4691512"/>
              <a:gd name="connsiteY1556" fmla="*/ 103704 h 2786219"/>
              <a:gd name="connsiteX1557" fmla="*/ 1182835 w 4691512"/>
              <a:gd name="connsiteY1557" fmla="*/ 136324 h 2786219"/>
              <a:gd name="connsiteX1558" fmla="*/ 1159850 w 4691512"/>
              <a:gd name="connsiteY1558" fmla="*/ 182717 h 2786219"/>
              <a:gd name="connsiteX1559" fmla="*/ 1130299 w 4691512"/>
              <a:gd name="connsiteY1559" fmla="*/ 141036 h 2786219"/>
              <a:gd name="connsiteX1560" fmla="*/ 1148176 w 4691512"/>
              <a:gd name="connsiteY1560" fmla="*/ 103704 h 2786219"/>
              <a:gd name="connsiteX1561" fmla="*/ 3048952 w 4691512"/>
              <a:gd name="connsiteY1561" fmla="*/ 99415 h 2786219"/>
              <a:gd name="connsiteX1562" fmla="*/ 3050399 w 4691512"/>
              <a:gd name="connsiteY1562" fmla="*/ 99774 h 2786219"/>
              <a:gd name="connsiteX1563" fmla="*/ 3089835 w 4691512"/>
              <a:gd name="connsiteY1563" fmla="*/ 138195 h 2786219"/>
              <a:gd name="connsiteX1564" fmla="*/ 3080067 w 4691512"/>
              <a:gd name="connsiteY1564" fmla="*/ 151481 h 2786219"/>
              <a:gd name="connsiteX1565" fmla="*/ 3027606 w 4691512"/>
              <a:gd name="connsiteY1565" fmla="*/ 137477 h 2786219"/>
              <a:gd name="connsiteX1566" fmla="*/ 3017837 w 4691512"/>
              <a:gd name="connsiteY1566" fmla="*/ 120959 h 2786219"/>
              <a:gd name="connsiteX1567" fmla="*/ 3048952 w 4691512"/>
              <a:gd name="connsiteY1567" fmla="*/ 99415 h 2786219"/>
              <a:gd name="connsiteX1568" fmla="*/ 2994499 w 4691512"/>
              <a:gd name="connsiteY1568" fmla="*/ 56323 h 2786219"/>
              <a:gd name="connsiteX1569" fmla="*/ 3006228 w 4691512"/>
              <a:gd name="connsiteY1569" fmla="*/ 61294 h 2786219"/>
              <a:gd name="connsiteX1570" fmla="*/ 3023287 w 4691512"/>
              <a:gd name="connsiteY1570" fmla="*/ 81725 h 2786219"/>
              <a:gd name="connsiteX1571" fmla="*/ 3024709 w 4691512"/>
              <a:gd name="connsiteY1571" fmla="*/ 93400 h 2786219"/>
              <a:gd name="connsiteX1572" fmla="*/ 2993788 w 4691512"/>
              <a:gd name="connsiteY1572" fmla="*/ 108358 h 2786219"/>
              <a:gd name="connsiteX1573" fmla="*/ 2979216 w 4691512"/>
              <a:gd name="connsiteY1573" fmla="*/ 84279 h 2786219"/>
              <a:gd name="connsiteX1574" fmla="*/ 2979216 w 4691512"/>
              <a:gd name="connsiteY1574" fmla="*/ 80266 h 2786219"/>
              <a:gd name="connsiteX1575" fmla="*/ 2978150 w 4691512"/>
              <a:gd name="connsiteY1575" fmla="*/ 80266 h 2786219"/>
              <a:gd name="connsiteX1576" fmla="*/ 2983837 w 4691512"/>
              <a:gd name="connsiteY1576" fmla="*/ 62024 h 2786219"/>
              <a:gd name="connsiteX1577" fmla="*/ 2994499 w 4691512"/>
              <a:gd name="connsiteY1577" fmla="*/ 56323 h 2786219"/>
              <a:gd name="connsiteX1578" fmla="*/ 1305627 w 4691512"/>
              <a:gd name="connsiteY1578" fmla="*/ 51164 h 2786219"/>
              <a:gd name="connsiteX1579" fmla="*/ 1315016 w 4691512"/>
              <a:gd name="connsiteY1579" fmla="*/ 52240 h 2786219"/>
              <a:gd name="connsiteX1580" fmla="*/ 1318988 w 4691512"/>
              <a:gd name="connsiteY1580" fmla="*/ 67312 h 2786219"/>
              <a:gd name="connsiteX1581" fmla="*/ 1325849 w 4691512"/>
              <a:gd name="connsiteY1581" fmla="*/ 106426 h 2786219"/>
              <a:gd name="connsiteX1582" fmla="*/ 1326932 w 4691512"/>
              <a:gd name="connsiteY1582" fmla="*/ 125803 h 2786219"/>
              <a:gd name="connsiteX1583" fmla="*/ 1328016 w 4691512"/>
              <a:gd name="connsiteY1583" fmla="*/ 151640 h 2786219"/>
              <a:gd name="connsiteX1584" fmla="*/ 1322238 w 4691512"/>
              <a:gd name="connsiteY1584" fmla="*/ 165276 h 2786219"/>
              <a:gd name="connsiteX1585" fmla="*/ 1295877 w 4691512"/>
              <a:gd name="connsiteY1585" fmla="*/ 177118 h 2786219"/>
              <a:gd name="connsiteX1586" fmla="*/ 1291183 w 4691512"/>
              <a:gd name="connsiteY1586" fmla="*/ 179271 h 2786219"/>
              <a:gd name="connsiteX1587" fmla="*/ 1256516 w 4691512"/>
              <a:gd name="connsiteY1587" fmla="*/ 195061 h 2786219"/>
              <a:gd name="connsiteX1588" fmla="*/ 1246405 w 4691512"/>
              <a:gd name="connsiteY1588" fmla="*/ 191831 h 2786219"/>
              <a:gd name="connsiteX1589" fmla="*/ 1245322 w 4691512"/>
              <a:gd name="connsiteY1589" fmla="*/ 162764 h 2786219"/>
              <a:gd name="connsiteX1590" fmla="*/ 1260127 w 4691512"/>
              <a:gd name="connsiteY1590" fmla="*/ 154152 h 2786219"/>
              <a:gd name="connsiteX1591" fmla="*/ 1264461 w 4691512"/>
              <a:gd name="connsiteY1591" fmla="*/ 152717 h 2786219"/>
              <a:gd name="connsiteX1592" fmla="*/ 1250016 w 4691512"/>
              <a:gd name="connsiteY1592" fmla="*/ 127956 h 2786219"/>
              <a:gd name="connsiteX1593" fmla="*/ 1271683 w 4691512"/>
              <a:gd name="connsiteY1593" fmla="*/ 105708 h 2786219"/>
              <a:gd name="connsiteX1594" fmla="*/ 1268433 w 4691512"/>
              <a:gd name="connsiteY1594" fmla="*/ 95660 h 2786219"/>
              <a:gd name="connsiteX1595" fmla="*/ 1271322 w 4691512"/>
              <a:gd name="connsiteY1595" fmla="*/ 84536 h 2786219"/>
              <a:gd name="connsiteX1596" fmla="*/ 1305627 w 4691512"/>
              <a:gd name="connsiteY1596" fmla="*/ 51164 h 2786219"/>
              <a:gd name="connsiteX1597" fmla="*/ 1865257 w 4691512"/>
              <a:gd name="connsiteY1597" fmla="*/ 42936 h 2786219"/>
              <a:gd name="connsiteX1598" fmla="*/ 1914533 w 4691512"/>
              <a:gd name="connsiteY1598" fmla="*/ 56975 h 2786219"/>
              <a:gd name="connsiteX1599" fmla="*/ 1921367 w 4691512"/>
              <a:gd name="connsiteY1599" fmla="*/ 66694 h 2786219"/>
              <a:gd name="connsiteX1600" fmla="*/ 1911296 w 4691512"/>
              <a:gd name="connsiteY1600" fmla="*/ 70654 h 2786219"/>
              <a:gd name="connsiteX1601" fmla="*/ 1872091 w 4691512"/>
              <a:gd name="connsiteY1601" fmla="*/ 69934 h 2786219"/>
              <a:gd name="connsiteX1602" fmla="*/ 1851229 w 4691512"/>
              <a:gd name="connsiteY1602" fmla="*/ 74614 h 2786219"/>
              <a:gd name="connsiteX1603" fmla="*/ 1851948 w 4691512"/>
              <a:gd name="connsiteY1603" fmla="*/ 78574 h 2786219"/>
              <a:gd name="connsiteX1604" fmla="*/ 1859502 w 4691512"/>
              <a:gd name="connsiteY1604" fmla="*/ 79294 h 2786219"/>
              <a:gd name="connsiteX1605" fmla="*/ 1925324 w 4691512"/>
              <a:gd name="connsiteY1605" fmla="*/ 79294 h 2786219"/>
              <a:gd name="connsiteX1606" fmla="*/ 1935754 w 4691512"/>
              <a:gd name="connsiteY1606" fmla="*/ 88293 h 2786219"/>
              <a:gd name="connsiteX1607" fmla="*/ 1944747 w 4691512"/>
              <a:gd name="connsiteY1607" fmla="*/ 94773 h 2786219"/>
              <a:gd name="connsiteX1608" fmla="*/ 1958055 w 4691512"/>
              <a:gd name="connsiteY1608" fmla="*/ 118531 h 2786219"/>
              <a:gd name="connsiteX1609" fmla="*/ 1944747 w 4691512"/>
              <a:gd name="connsiteY1609" fmla="*/ 127531 h 2786219"/>
              <a:gd name="connsiteX1610" fmla="*/ 1885039 w 4691512"/>
              <a:gd name="connsiteY1610" fmla="*/ 131130 h 2786219"/>
              <a:gd name="connsiteX1611" fmla="*/ 1858063 w 4691512"/>
              <a:gd name="connsiteY1611" fmla="*/ 138330 h 2786219"/>
              <a:gd name="connsiteX1612" fmla="*/ 1858782 w 4691512"/>
              <a:gd name="connsiteY1612" fmla="*/ 143010 h 2786219"/>
              <a:gd name="connsiteX1613" fmla="*/ 1871731 w 4691512"/>
              <a:gd name="connsiteY1613" fmla="*/ 141210 h 2786219"/>
              <a:gd name="connsiteX1614" fmla="*/ 1900506 w 4691512"/>
              <a:gd name="connsiteY1614" fmla="*/ 137970 h 2786219"/>
              <a:gd name="connsiteX1615" fmla="*/ 1914893 w 4691512"/>
              <a:gd name="connsiteY1615" fmla="*/ 158849 h 2786219"/>
              <a:gd name="connsiteX1616" fmla="*/ 1940071 w 4691512"/>
              <a:gd name="connsiteY1616" fmla="*/ 150929 h 2786219"/>
              <a:gd name="connsiteX1617" fmla="*/ 1953739 w 4691512"/>
              <a:gd name="connsiteY1617" fmla="*/ 149849 h 2786219"/>
              <a:gd name="connsiteX1618" fmla="*/ 1950142 w 4691512"/>
              <a:gd name="connsiteY1618" fmla="*/ 163168 h 2786219"/>
              <a:gd name="connsiteX1619" fmla="*/ 1930719 w 4691512"/>
              <a:gd name="connsiteY1619" fmla="*/ 190167 h 2786219"/>
              <a:gd name="connsiteX1620" fmla="*/ 1988628 w 4691512"/>
              <a:gd name="connsiteY1620" fmla="*/ 163168 h 2786219"/>
              <a:gd name="connsiteX1621" fmla="*/ 2032869 w 4691512"/>
              <a:gd name="connsiteY1621" fmla="*/ 182607 h 2786219"/>
              <a:gd name="connsiteX1622" fmla="*/ 2029991 w 4691512"/>
              <a:gd name="connsiteY1622" fmla="*/ 189807 h 2786219"/>
              <a:gd name="connsiteX1623" fmla="*/ 1994023 w 4691512"/>
              <a:gd name="connsiteY1623" fmla="*/ 213925 h 2786219"/>
              <a:gd name="connsiteX1624" fmla="*/ 1991865 w 4691512"/>
              <a:gd name="connsiteY1624" fmla="*/ 214645 h 2786219"/>
              <a:gd name="connsiteX1625" fmla="*/ 1965248 w 4691512"/>
              <a:gd name="connsiteY1625" fmla="*/ 231204 h 2786219"/>
              <a:gd name="connsiteX1626" fmla="*/ 1959134 w 4691512"/>
              <a:gd name="connsiteY1626" fmla="*/ 237324 h 2786219"/>
              <a:gd name="connsiteX1627" fmla="*/ 1979995 w 4691512"/>
              <a:gd name="connsiteY1627" fmla="*/ 239484 h 2786219"/>
              <a:gd name="connsiteX1628" fmla="*/ 1976039 w 4691512"/>
              <a:gd name="connsiteY1628" fmla="*/ 251363 h 2786219"/>
              <a:gd name="connsiteX1629" fmla="*/ 1956616 w 4691512"/>
              <a:gd name="connsiteY1629" fmla="*/ 298880 h 2786219"/>
              <a:gd name="connsiteX1630" fmla="*/ 1946545 w 4691512"/>
              <a:gd name="connsiteY1630" fmla="*/ 316159 h 2786219"/>
              <a:gd name="connsiteX1631" fmla="*/ 1947624 w 4691512"/>
              <a:gd name="connsiteY1631" fmla="*/ 343517 h 2786219"/>
              <a:gd name="connsiteX1632" fmla="*/ 1937193 w 4691512"/>
              <a:gd name="connsiteY1632" fmla="*/ 368715 h 2786219"/>
              <a:gd name="connsiteX1633" fmla="*/ 1928561 w 4691512"/>
              <a:gd name="connsiteY1633" fmla="*/ 388154 h 2786219"/>
              <a:gd name="connsiteX1634" fmla="*/ 1936833 w 4691512"/>
              <a:gd name="connsiteY1634" fmla="*/ 405793 h 2786219"/>
              <a:gd name="connsiteX1635" fmla="*/ 1923885 w 4691512"/>
              <a:gd name="connsiteY1635" fmla="*/ 423792 h 2786219"/>
              <a:gd name="connsiteX1636" fmla="*/ 1935395 w 4691512"/>
              <a:gd name="connsiteY1636" fmla="*/ 451510 h 2786219"/>
              <a:gd name="connsiteX1637" fmla="*/ 1911656 w 4691512"/>
              <a:gd name="connsiteY1637" fmla="*/ 457990 h 2786219"/>
              <a:gd name="connsiteX1638" fmla="*/ 1918490 w 4691512"/>
              <a:gd name="connsiteY1638" fmla="*/ 469869 h 2786219"/>
              <a:gd name="connsiteX1639" fmla="*/ 1913454 w 4691512"/>
              <a:gd name="connsiteY1639" fmla="*/ 482828 h 2786219"/>
              <a:gd name="connsiteX1640" fmla="*/ 1888276 w 4691512"/>
              <a:gd name="connsiteY1640" fmla="*/ 477069 h 2786219"/>
              <a:gd name="connsiteX1641" fmla="*/ 1873170 w 4691512"/>
              <a:gd name="connsiteY1641" fmla="*/ 477069 h 2786219"/>
              <a:gd name="connsiteX1642" fmla="*/ 1858063 w 4691512"/>
              <a:gd name="connsiteY1642" fmla="*/ 486068 h 2786219"/>
              <a:gd name="connsiteX1643" fmla="*/ 1863099 w 4691512"/>
              <a:gd name="connsiteY1643" fmla="*/ 499387 h 2786219"/>
              <a:gd name="connsiteX1644" fmla="*/ 1876407 w 4691512"/>
              <a:gd name="connsiteY1644" fmla="*/ 517386 h 2786219"/>
              <a:gd name="connsiteX1645" fmla="*/ 1899786 w 4691512"/>
              <a:gd name="connsiteY1645" fmla="*/ 559863 h 2786219"/>
              <a:gd name="connsiteX1646" fmla="*/ 1896549 w 4691512"/>
              <a:gd name="connsiteY1646" fmla="*/ 571023 h 2786219"/>
              <a:gd name="connsiteX1647" fmla="*/ 1883241 w 4691512"/>
              <a:gd name="connsiteY1647" fmla="*/ 570303 h 2786219"/>
              <a:gd name="connsiteX1648" fmla="*/ 1857344 w 4691512"/>
              <a:gd name="connsiteY1648" fmla="*/ 549784 h 2786219"/>
              <a:gd name="connsiteX1649" fmla="*/ 1844395 w 4691512"/>
              <a:gd name="connsiteY1649" fmla="*/ 573543 h 2786219"/>
              <a:gd name="connsiteX1650" fmla="*/ 1833245 w 4691512"/>
              <a:gd name="connsiteY1650" fmla="*/ 567423 h 2786219"/>
              <a:gd name="connsiteX1651" fmla="*/ 1835043 w 4691512"/>
              <a:gd name="connsiteY1651" fmla="*/ 563103 h 2786219"/>
              <a:gd name="connsiteX1652" fmla="*/ 1822454 w 4691512"/>
              <a:gd name="connsiteY1652" fmla="*/ 573543 h 2786219"/>
              <a:gd name="connsiteX1653" fmla="*/ 1840079 w 4691512"/>
              <a:gd name="connsiteY1653" fmla="*/ 582182 h 2786219"/>
              <a:gd name="connsiteX1654" fmla="*/ 1860581 w 4691512"/>
              <a:gd name="connsiteY1654" fmla="*/ 584342 h 2786219"/>
              <a:gd name="connsiteX1655" fmla="*/ 1877846 w 4691512"/>
              <a:gd name="connsiteY1655" fmla="*/ 590821 h 2786219"/>
              <a:gd name="connsiteX1656" fmla="*/ 1867415 w 4691512"/>
              <a:gd name="connsiteY1656" fmla="*/ 605940 h 2786219"/>
              <a:gd name="connsiteX1657" fmla="*/ 1812743 w 4691512"/>
              <a:gd name="connsiteY1657" fmla="*/ 631499 h 2786219"/>
              <a:gd name="connsiteX1658" fmla="*/ 1777134 w 4691512"/>
              <a:gd name="connsiteY1658" fmla="*/ 634739 h 2786219"/>
              <a:gd name="connsiteX1659" fmla="*/ 1765984 w 4691512"/>
              <a:gd name="connsiteY1659" fmla="*/ 642658 h 2786219"/>
              <a:gd name="connsiteX1660" fmla="*/ 1732893 w 4691512"/>
              <a:gd name="connsiteY1660" fmla="*/ 678296 h 2786219"/>
              <a:gd name="connsiteX1661" fmla="*/ 1699083 w 4691512"/>
              <a:gd name="connsiteY1661" fmla="*/ 686215 h 2786219"/>
              <a:gd name="connsiteX1662" fmla="*/ 1693328 w 4691512"/>
              <a:gd name="connsiteY1662" fmla="*/ 686215 h 2786219"/>
              <a:gd name="connsiteX1663" fmla="*/ 1659158 w 4691512"/>
              <a:gd name="connsiteY1663" fmla="*/ 709614 h 2786219"/>
              <a:gd name="connsiteX1664" fmla="*/ 1648368 w 4691512"/>
              <a:gd name="connsiteY1664" fmla="*/ 725453 h 2786219"/>
              <a:gd name="connsiteX1665" fmla="*/ 1630384 w 4691512"/>
              <a:gd name="connsiteY1665" fmla="*/ 758211 h 2786219"/>
              <a:gd name="connsiteX1666" fmla="*/ 1619953 w 4691512"/>
              <a:gd name="connsiteY1666" fmla="*/ 778730 h 2786219"/>
              <a:gd name="connsiteX1667" fmla="*/ 1596933 w 4691512"/>
              <a:gd name="connsiteY1667" fmla="*/ 832006 h 2786219"/>
              <a:gd name="connsiteX1668" fmla="*/ 1577870 w 4691512"/>
              <a:gd name="connsiteY1668" fmla="*/ 812207 h 2786219"/>
              <a:gd name="connsiteX1669" fmla="*/ 1567439 w 4691512"/>
              <a:gd name="connsiteY1669" fmla="*/ 805368 h 2786219"/>
              <a:gd name="connsiteX1670" fmla="*/ 1534349 w 4691512"/>
              <a:gd name="connsiteY1670" fmla="*/ 777650 h 2786219"/>
              <a:gd name="connsiteX1671" fmla="*/ 1526795 w 4691512"/>
              <a:gd name="connsiteY1671" fmla="*/ 751731 h 2786219"/>
              <a:gd name="connsiteX1672" fmla="*/ 1534708 w 4691512"/>
              <a:gd name="connsiteY1672" fmla="*/ 715734 h 2786219"/>
              <a:gd name="connsiteX1673" fmla="*/ 1517803 w 4691512"/>
              <a:gd name="connsiteY1673" fmla="*/ 679376 h 2786219"/>
              <a:gd name="connsiteX1674" fmla="*/ 1521040 w 4691512"/>
              <a:gd name="connsiteY1674" fmla="*/ 632939 h 2786219"/>
              <a:gd name="connsiteX1675" fmla="*/ 1552692 w 4691512"/>
              <a:gd name="connsiteY1675" fmla="*/ 604141 h 2786219"/>
              <a:gd name="connsiteX1676" fmla="*/ 1555210 w 4691512"/>
              <a:gd name="connsiteY1676" fmla="*/ 597301 h 2786219"/>
              <a:gd name="connsiteX1677" fmla="*/ 1540823 w 4691512"/>
              <a:gd name="connsiteY1677" fmla="*/ 554824 h 2786219"/>
              <a:gd name="connsiteX1678" fmla="*/ 1533989 w 4691512"/>
              <a:gd name="connsiteY1678" fmla="*/ 549424 h 2786219"/>
              <a:gd name="connsiteX1679" fmla="*/ 1533629 w 4691512"/>
              <a:gd name="connsiteY1679" fmla="*/ 538985 h 2786219"/>
              <a:gd name="connsiteX1680" fmla="*/ 1542981 w 4691512"/>
              <a:gd name="connsiteY1680" fmla="*/ 538265 h 2786219"/>
              <a:gd name="connsiteX1681" fmla="*/ 1547297 w 4691512"/>
              <a:gd name="connsiteY1681" fmla="*/ 540425 h 2786219"/>
              <a:gd name="connsiteX1682" fmla="*/ 1561684 w 4691512"/>
              <a:gd name="connsiteY1682" fmla="*/ 545104 h 2786219"/>
              <a:gd name="connsiteX1683" fmla="*/ 1563483 w 4691512"/>
              <a:gd name="connsiteY1683" fmla="*/ 527465 h 2786219"/>
              <a:gd name="connsiteX1684" fmla="*/ 1560965 w 4691512"/>
              <a:gd name="connsiteY1684" fmla="*/ 515586 h 2786219"/>
              <a:gd name="connsiteX1685" fmla="*/ 1541902 w 4691512"/>
              <a:gd name="connsiteY1685" fmla="*/ 508387 h 2786219"/>
              <a:gd name="connsiteX1686" fmla="*/ 1526795 w 4691512"/>
              <a:gd name="connsiteY1686" fmla="*/ 513426 h 2786219"/>
              <a:gd name="connsiteX1687" fmla="*/ 1538305 w 4691512"/>
              <a:gd name="connsiteY1687" fmla="*/ 479228 h 2786219"/>
              <a:gd name="connsiteX1688" fmla="*/ 1538305 w 4691512"/>
              <a:gd name="connsiteY1688" fmla="*/ 402913 h 2786219"/>
              <a:gd name="connsiteX1689" fmla="*/ 1533629 w 4691512"/>
              <a:gd name="connsiteY1689" fmla="*/ 376275 h 2786219"/>
              <a:gd name="connsiteX1690" fmla="*/ 1514566 w 4691512"/>
              <a:gd name="connsiteY1690" fmla="*/ 349277 h 2786219"/>
              <a:gd name="connsiteX1691" fmla="*/ 1456297 w 4691512"/>
              <a:gd name="connsiteY1691" fmla="*/ 332358 h 2786219"/>
              <a:gd name="connsiteX1692" fmla="*/ 1436875 w 4691512"/>
              <a:gd name="connsiteY1692" fmla="*/ 310039 h 2786219"/>
              <a:gd name="connsiteX1693" fmla="*/ 1427163 w 4691512"/>
              <a:gd name="connsiteY1693" fmla="*/ 287721 h 2786219"/>
              <a:gd name="connsiteX1694" fmla="*/ 1470325 w 4691512"/>
              <a:gd name="connsiteY1694" fmla="*/ 280881 h 2786219"/>
              <a:gd name="connsiteX1695" fmla="*/ 1471044 w 4691512"/>
              <a:gd name="connsiteY1695" fmla="*/ 276921 h 2786219"/>
              <a:gd name="connsiteX1696" fmla="*/ 1460614 w 4691512"/>
              <a:gd name="connsiteY1696" fmla="*/ 272242 h 2786219"/>
              <a:gd name="connsiteX1697" fmla="*/ 1432918 w 4691512"/>
              <a:gd name="connsiteY1697" fmla="*/ 243083 h 2786219"/>
              <a:gd name="connsiteX1698" fmla="*/ 1441191 w 4691512"/>
              <a:gd name="connsiteY1698" fmla="*/ 227244 h 2786219"/>
              <a:gd name="connsiteX1699" fmla="*/ 1501258 w 4691512"/>
              <a:gd name="connsiteY1699" fmla="*/ 212125 h 2786219"/>
              <a:gd name="connsiteX1700" fmla="*/ 1539744 w 4691512"/>
              <a:gd name="connsiteY1700" fmla="*/ 178647 h 2786219"/>
              <a:gd name="connsiteX1701" fmla="*/ 1523558 w 4691512"/>
              <a:gd name="connsiteY1701" fmla="*/ 168208 h 2786219"/>
              <a:gd name="connsiteX1702" fmla="*/ 1554491 w 4691512"/>
              <a:gd name="connsiteY1702" fmla="*/ 138690 h 2786219"/>
              <a:gd name="connsiteX1703" fmla="*/ 1579309 w 4691512"/>
              <a:gd name="connsiteY1703" fmla="*/ 132570 h 2786219"/>
              <a:gd name="connsiteX1704" fmla="*/ 1592977 w 4691512"/>
              <a:gd name="connsiteY1704" fmla="*/ 121411 h 2786219"/>
              <a:gd name="connsiteX1705" fmla="*/ 1605206 w 4691512"/>
              <a:gd name="connsiteY1705" fmla="*/ 101972 h 2786219"/>
              <a:gd name="connsiteX1706" fmla="*/ 1629664 w 4691512"/>
              <a:gd name="connsiteY1706" fmla="*/ 100532 h 2786219"/>
              <a:gd name="connsiteX1707" fmla="*/ 1671747 w 4691512"/>
              <a:gd name="connsiteY1707" fmla="*/ 89373 h 2786219"/>
              <a:gd name="connsiteX1708" fmla="*/ 1677143 w 4691512"/>
              <a:gd name="connsiteY1708" fmla="*/ 99092 h 2786219"/>
              <a:gd name="connsiteX1709" fmla="*/ 1672826 w 4691512"/>
              <a:gd name="connsiteY1709" fmla="*/ 117811 h 2786219"/>
              <a:gd name="connsiteX1710" fmla="*/ 1695486 w 4691512"/>
              <a:gd name="connsiteY1710" fmla="*/ 123571 h 2786219"/>
              <a:gd name="connsiteX1711" fmla="*/ 1707716 w 4691512"/>
              <a:gd name="connsiteY1711" fmla="*/ 112771 h 2786219"/>
              <a:gd name="connsiteX1712" fmla="*/ 1717787 w 4691512"/>
              <a:gd name="connsiteY1712" fmla="*/ 94413 h 2786219"/>
              <a:gd name="connsiteX1713" fmla="*/ 1729297 w 4691512"/>
              <a:gd name="connsiteY1713" fmla="*/ 112771 h 2786219"/>
              <a:gd name="connsiteX1714" fmla="*/ 1737210 w 4691512"/>
              <a:gd name="connsiteY1714" fmla="*/ 131850 h 2786219"/>
              <a:gd name="connsiteX1715" fmla="*/ 1751237 w 4691512"/>
              <a:gd name="connsiteY1715" fmla="*/ 138690 h 2786219"/>
              <a:gd name="connsiteX1716" fmla="*/ 1752676 w 4691512"/>
              <a:gd name="connsiteY1716" fmla="*/ 127171 h 2786219"/>
              <a:gd name="connsiteX1717" fmla="*/ 1748360 w 4691512"/>
              <a:gd name="connsiteY1717" fmla="*/ 103052 h 2786219"/>
              <a:gd name="connsiteX1718" fmla="*/ 1764186 w 4691512"/>
              <a:gd name="connsiteY1718" fmla="*/ 84333 h 2786219"/>
              <a:gd name="connsiteX1719" fmla="*/ 1782170 w 4691512"/>
              <a:gd name="connsiteY1719" fmla="*/ 83613 h 2786219"/>
              <a:gd name="connsiteX1720" fmla="*/ 1779292 w 4691512"/>
              <a:gd name="connsiteY1720" fmla="*/ 75334 h 2786219"/>
              <a:gd name="connsiteX1721" fmla="*/ 1780012 w 4691512"/>
              <a:gd name="connsiteY1721" fmla="*/ 62735 h 2786219"/>
              <a:gd name="connsiteX1722" fmla="*/ 1794759 w 4691512"/>
              <a:gd name="connsiteY1722" fmla="*/ 59135 h 2786219"/>
              <a:gd name="connsiteX1723" fmla="*/ 1802312 w 4691512"/>
              <a:gd name="connsiteY1723" fmla="*/ 63455 h 2786219"/>
              <a:gd name="connsiteX1724" fmla="*/ 1823893 w 4691512"/>
              <a:gd name="connsiteY1724" fmla="*/ 59495 h 2786219"/>
              <a:gd name="connsiteX1725" fmla="*/ 1865257 w 4691512"/>
              <a:gd name="connsiteY1725" fmla="*/ 42936 h 2786219"/>
              <a:gd name="connsiteX1726" fmla="*/ 1521417 w 4691512"/>
              <a:gd name="connsiteY1726" fmla="*/ 1810 h 2786219"/>
              <a:gd name="connsiteX1727" fmla="*/ 1546938 w 4691512"/>
              <a:gd name="connsiteY1727" fmla="*/ 7575 h 2786219"/>
              <a:gd name="connsiteX1728" fmla="*/ 1583603 w 4691512"/>
              <a:gd name="connsiteY1728" fmla="*/ 30633 h 2786219"/>
              <a:gd name="connsiteX1729" fmla="*/ 1594747 w 4691512"/>
              <a:gd name="connsiteY1729" fmla="*/ 39280 h 2786219"/>
              <a:gd name="connsiteX1730" fmla="*/ 1611282 w 4691512"/>
              <a:gd name="connsiteY1730" fmla="*/ 52250 h 2786219"/>
              <a:gd name="connsiteX1731" fmla="*/ 1613798 w 4691512"/>
              <a:gd name="connsiteY1731" fmla="*/ 59096 h 2786219"/>
              <a:gd name="connsiteX1732" fmla="*/ 1605890 w 4691512"/>
              <a:gd name="connsiteY1732" fmla="*/ 90440 h 2786219"/>
              <a:gd name="connsiteX1733" fmla="*/ 1561317 w 4691512"/>
              <a:gd name="connsiteY1733" fmla="*/ 99808 h 2786219"/>
              <a:gd name="connsiteX1734" fmla="*/ 1549095 w 4691512"/>
              <a:gd name="connsiteY1734" fmla="*/ 108815 h 2786219"/>
              <a:gd name="connsiteX1735" fmla="*/ 1552690 w 4691512"/>
              <a:gd name="connsiteY1735" fmla="*/ 110256 h 2786219"/>
              <a:gd name="connsiteX1736" fmla="*/ 1561676 w 4691512"/>
              <a:gd name="connsiteY1736" fmla="*/ 114219 h 2786219"/>
              <a:gd name="connsiteX1737" fmla="*/ 1554846 w 4691512"/>
              <a:gd name="connsiteY1737" fmla="*/ 121785 h 2786219"/>
              <a:gd name="connsiteX1738" fmla="*/ 1527887 w 4691512"/>
              <a:gd name="connsiteY1738" fmla="*/ 136557 h 2786219"/>
              <a:gd name="connsiteX1739" fmla="*/ 1492660 w 4691512"/>
              <a:gd name="connsiteY1739" fmla="*/ 153130 h 2786219"/>
              <a:gd name="connsiteX1740" fmla="*/ 1476484 w 4691512"/>
              <a:gd name="connsiteY1740" fmla="*/ 167181 h 2786219"/>
              <a:gd name="connsiteX1741" fmla="*/ 1457432 w 4691512"/>
              <a:gd name="connsiteY1741" fmla="*/ 172945 h 2786219"/>
              <a:gd name="connsiteX1742" fmla="*/ 1445570 w 4691512"/>
              <a:gd name="connsiteY1742" fmla="*/ 173305 h 2786219"/>
              <a:gd name="connsiteX1743" fmla="*/ 1422924 w 4691512"/>
              <a:gd name="connsiteY1743" fmla="*/ 176548 h 2786219"/>
              <a:gd name="connsiteX1744" fmla="*/ 1404951 w 4691512"/>
              <a:gd name="connsiteY1744" fmla="*/ 184474 h 2786219"/>
              <a:gd name="connsiteX1745" fmla="*/ 1412140 w 4691512"/>
              <a:gd name="connsiteY1745" fmla="*/ 198525 h 2786219"/>
              <a:gd name="connsiteX1746" fmla="*/ 1414297 w 4691512"/>
              <a:gd name="connsiteY1746" fmla="*/ 212216 h 2786219"/>
              <a:gd name="connsiteX1747" fmla="*/ 1389494 w 4691512"/>
              <a:gd name="connsiteY1747" fmla="*/ 237076 h 2786219"/>
              <a:gd name="connsiteX1748" fmla="*/ 1361456 w 4691512"/>
              <a:gd name="connsiteY1748" fmla="*/ 255811 h 2786219"/>
              <a:gd name="connsiteX1749" fmla="*/ 1340248 w 4691512"/>
              <a:gd name="connsiteY1749" fmla="*/ 265178 h 2786219"/>
              <a:gd name="connsiteX1750" fmla="*/ 1344202 w 4691512"/>
              <a:gd name="connsiteY1750" fmla="*/ 274545 h 2786219"/>
              <a:gd name="connsiteX1751" fmla="*/ 1342764 w 4691512"/>
              <a:gd name="connsiteY1751" fmla="*/ 293280 h 2786219"/>
              <a:gd name="connsiteX1752" fmla="*/ 1313648 w 4691512"/>
              <a:gd name="connsiteY1752" fmla="*/ 296883 h 2786219"/>
              <a:gd name="connsiteX1753" fmla="*/ 1273029 w 4691512"/>
              <a:gd name="connsiteY1753" fmla="*/ 283913 h 2786219"/>
              <a:gd name="connsiteX1754" fmla="*/ 1233488 w 4691512"/>
              <a:gd name="connsiteY1754" fmla="*/ 265538 h 2786219"/>
              <a:gd name="connsiteX1755" fmla="*/ 1259729 w 4691512"/>
              <a:gd name="connsiteY1755" fmla="*/ 247884 h 2786219"/>
              <a:gd name="connsiteX1756" fmla="*/ 1272310 w 4691512"/>
              <a:gd name="connsiteY1756" fmla="*/ 234554 h 2786219"/>
              <a:gd name="connsiteX1757" fmla="*/ 1276264 w 4691512"/>
              <a:gd name="connsiteY1757" fmla="*/ 218341 h 2786219"/>
              <a:gd name="connsiteX1758" fmla="*/ 1302504 w 4691512"/>
              <a:gd name="connsiteY1758" fmla="*/ 242840 h 2786219"/>
              <a:gd name="connsiteX1759" fmla="*/ 1304661 w 4691512"/>
              <a:gd name="connsiteY1759" fmla="*/ 216900 h 2786219"/>
              <a:gd name="connsiteX1760" fmla="*/ 1291721 w 4691512"/>
              <a:gd name="connsiteY1760" fmla="*/ 205731 h 2786219"/>
              <a:gd name="connsiteX1761" fmla="*/ 1311491 w 4691512"/>
              <a:gd name="connsiteY1761" fmla="*/ 181952 h 2786219"/>
              <a:gd name="connsiteX1762" fmla="*/ 1345640 w 4691512"/>
              <a:gd name="connsiteY1762" fmla="*/ 188437 h 2786219"/>
              <a:gd name="connsiteX1763" fmla="*/ 1337372 w 4691512"/>
              <a:gd name="connsiteY1763" fmla="*/ 148806 h 2786219"/>
              <a:gd name="connsiteX1764" fmla="*/ 1340607 w 4691512"/>
              <a:gd name="connsiteY1764" fmla="*/ 125748 h 2786219"/>
              <a:gd name="connsiteX1765" fmla="*/ 1358580 w 4691512"/>
              <a:gd name="connsiteY1765" fmla="*/ 121064 h 2786219"/>
              <a:gd name="connsiteX1766" fmla="*/ 1367207 w 4691512"/>
              <a:gd name="connsiteY1766" fmla="*/ 129351 h 2786219"/>
              <a:gd name="connsiteX1767" fmla="*/ 1383024 w 4691512"/>
              <a:gd name="connsiteY1767" fmla="*/ 127910 h 2786219"/>
              <a:gd name="connsiteX1768" fmla="*/ 1392729 w 4691512"/>
              <a:gd name="connsiteY1768" fmla="*/ 122866 h 2786219"/>
              <a:gd name="connsiteX1769" fmla="*/ 1442335 w 4691512"/>
              <a:gd name="connsiteY1769" fmla="*/ 118182 h 2786219"/>
              <a:gd name="connsiteX1770" fmla="*/ 1438381 w 4691512"/>
              <a:gd name="connsiteY1770" fmla="*/ 104491 h 2786219"/>
              <a:gd name="connsiteX1771" fmla="*/ 1428676 w 4691512"/>
              <a:gd name="connsiteY1771" fmla="*/ 107734 h 2786219"/>
              <a:gd name="connsiteX1772" fmla="*/ 1393089 w 4691512"/>
              <a:gd name="connsiteY1772" fmla="*/ 108454 h 2786219"/>
              <a:gd name="connsiteX1773" fmla="*/ 1373678 w 4691512"/>
              <a:gd name="connsiteY1773" fmla="*/ 105572 h 2786219"/>
              <a:gd name="connsiteX1774" fmla="*/ 1360378 w 4691512"/>
              <a:gd name="connsiteY1774" fmla="*/ 99087 h 2786219"/>
              <a:gd name="connsiteX1775" fmla="*/ 1369724 w 4691512"/>
              <a:gd name="connsiteY1775" fmla="*/ 85756 h 2786219"/>
              <a:gd name="connsiteX1776" fmla="*/ 1370802 w 4691512"/>
              <a:gd name="connsiteY1776" fmla="*/ 85396 h 2786219"/>
              <a:gd name="connsiteX1777" fmla="*/ 1377272 w 4691512"/>
              <a:gd name="connsiteY1777" fmla="*/ 78911 h 2786219"/>
              <a:gd name="connsiteX1778" fmla="*/ 1374397 w 4691512"/>
              <a:gd name="connsiteY1778" fmla="*/ 75669 h 2786219"/>
              <a:gd name="connsiteX1779" fmla="*/ 1364691 w 4691512"/>
              <a:gd name="connsiteY1779" fmla="*/ 78911 h 2786219"/>
              <a:gd name="connsiteX1780" fmla="*/ 1352470 w 4691512"/>
              <a:gd name="connsiteY1780" fmla="*/ 92602 h 2786219"/>
              <a:gd name="connsiteX1781" fmla="*/ 1349234 w 4691512"/>
              <a:gd name="connsiteY1781" fmla="*/ 60176 h 2786219"/>
              <a:gd name="connsiteX1782" fmla="*/ 1348515 w 4691512"/>
              <a:gd name="connsiteY1782" fmla="*/ 45044 h 2786219"/>
              <a:gd name="connsiteX1783" fmla="*/ 1354986 w 4691512"/>
              <a:gd name="connsiteY1783" fmla="*/ 28471 h 2786219"/>
              <a:gd name="connsiteX1784" fmla="*/ 1387337 w 4691512"/>
              <a:gd name="connsiteY1784" fmla="*/ 32434 h 2786219"/>
              <a:gd name="connsiteX1785" fmla="*/ 1404232 w 4691512"/>
              <a:gd name="connsiteY1785" fmla="*/ 24868 h 2786219"/>
              <a:gd name="connsiteX1786" fmla="*/ 1425081 w 4691512"/>
              <a:gd name="connsiteY1786" fmla="*/ 19824 h 2786219"/>
              <a:gd name="connsiteX1787" fmla="*/ 1437303 w 4691512"/>
              <a:gd name="connsiteY1787" fmla="*/ 20545 h 2786219"/>
              <a:gd name="connsiteX1788" fmla="*/ 1457432 w 4691512"/>
              <a:gd name="connsiteY1788" fmla="*/ 10817 h 2786219"/>
              <a:gd name="connsiteX1789" fmla="*/ 1464622 w 4691512"/>
              <a:gd name="connsiteY1789" fmla="*/ 8656 h 2786219"/>
              <a:gd name="connsiteX1790" fmla="*/ 1493019 w 4691512"/>
              <a:gd name="connsiteY1790" fmla="*/ 8656 h 2786219"/>
              <a:gd name="connsiteX1791" fmla="*/ 1504162 w 4691512"/>
              <a:gd name="connsiteY1791" fmla="*/ 4332 h 2786219"/>
              <a:gd name="connsiteX1792" fmla="*/ 1521417 w 4691512"/>
              <a:gd name="connsiteY1792" fmla="*/ 1810 h 2786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</a:cxnLst>
            <a:rect l="l" t="t" r="r" b="b"/>
            <a:pathLst>
              <a:path w="4691512" h="2786219">
                <a:moveTo>
                  <a:pt x="4583546" y="2645494"/>
                </a:moveTo>
                <a:cubicBezTo>
                  <a:pt x="4586513" y="2643519"/>
                  <a:pt x="4590200" y="2643429"/>
                  <a:pt x="4595415" y="2647917"/>
                </a:cubicBezTo>
                <a:cubicBezTo>
                  <a:pt x="4603328" y="2654378"/>
                  <a:pt x="4606565" y="2668738"/>
                  <a:pt x="4600091" y="2675917"/>
                </a:cubicBezTo>
                <a:cubicBezTo>
                  <a:pt x="4586783" y="2690277"/>
                  <a:pt x="4573116" y="2704277"/>
                  <a:pt x="4559808" y="2718277"/>
                </a:cubicBezTo>
                <a:cubicBezTo>
                  <a:pt x="4550097" y="2728688"/>
                  <a:pt x="4540746" y="2739457"/>
                  <a:pt x="4530675" y="2749509"/>
                </a:cubicBezTo>
                <a:cubicBezTo>
                  <a:pt x="4522403" y="2758483"/>
                  <a:pt x="4513771" y="2767099"/>
                  <a:pt x="4504779" y="2774997"/>
                </a:cubicBezTo>
                <a:cubicBezTo>
                  <a:pt x="4501542" y="2777868"/>
                  <a:pt x="4496866" y="2778945"/>
                  <a:pt x="4491112" y="2781458"/>
                </a:cubicBezTo>
                <a:cubicBezTo>
                  <a:pt x="4483918" y="2776791"/>
                  <a:pt x="4475646" y="2773561"/>
                  <a:pt x="4470970" y="2767099"/>
                </a:cubicBezTo>
                <a:cubicBezTo>
                  <a:pt x="4468812" y="2764227"/>
                  <a:pt x="4473128" y="2755612"/>
                  <a:pt x="4475646" y="2750227"/>
                </a:cubicBezTo>
                <a:cubicBezTo>
                  <a:pt x="4483918" y="2731919"/>
                  <a:pt x="4497586" y="2718277"/>
                  <a:pt x="4515929" y="2708944"/>
                </a:cubicBezTo>
                <a:cubicBezTo>
                  <a:pt x="4540746" y="2696379"/>
                  <a:pt x="4558369" y="2675558"/>
                  <a:pt x="4575993" y="2654378"/>
                </a:cubicBezTo>
                <a:cubicBezTo>
                  <a:pt x="4578331" y="2651327"/>
                  <a:pt x="4580579" y="2647468"/>
                  <a:pt x="4583546" y="2645494"/>
                </a:cubicBezTo>
                <a:close/>
                <a:moveTo>
                  <a:pt x="4193946" y="2606519"/>
                </a:moveTo>
                <a:cubicBezTo>
                  <a:pt x="4197833" y="2603726"/>
                  <a:pt x="4203909" y="2604266"/>
                  <a:pt x="4213203" y="2607690"/>
                </a:cubicBezTo>
                <a:cubicBezTo>
                  <a:pt x="4241442" y="2617781"/>
                  <a:pt x="4240369" y="2621385"/>
                  <a:pt x="4225357" y="2646974"/>
                </a:cubicBezTo>
                <a:cubicBezTo>
                  <a:pt x="4223212" y="2650578"/>
                  <a:pt x="4219637" y="2653822"/>
                  <a:pt x="4216063" y="2656345"/>
                </a:cubicBezTo>
                <a:cubicBezTo>
                  <a:pt x="4202122" y="2667157"/>
                  <a:pt x="4193901" y="2663913"/>
                  <a:pt x="4191041" y="2647335"/>
                </a:cubicBezTo>
                <a:cubicBezTo>
                  <a:pt x="4189969" y="2639766"/>
                  <a:pt x="4188897" y="2632558"/>
                  <a:pt x="4187824" y="2625350"/>
                </a:cubicBezTo>
                <a:cubicBezTo>
                  <a:pt x="4188360" y="2615439"/>
                  <a:pt x="4190058" y="2609312"/>
                  <a:pt x="4193946" y="2606519"/>
                </a:cubicBezTo>
                <a:close/>
                <a:moveTo>
                  <a:pt x="4640279" y="2507178"/>
                </a:moveTo>
                <a:cubicBezTo>
                  <a:pt x="4644236" y="2510761"/>
                  <a:pt x="4648553" y="2514343"/>
                  <a:pt x="4652150" y="2518283"/>
                </a:cubicBezTo>
                <a:cubicBezTo>
                  <a:pt x="4653589" y="2520074"/>
                  <a:pt x="4652869" y="2523298"/>
                  <a:pt x="4652869" y="2524731"/>
                </a:cubicBezTo>
                <a:cubicBezTo>
                  <a:pt x="4652510" y="2527239"/>
                  <a:pt x="4652150" y="2528672"/>
                  <a:pt x="4652150" y="2530463"/>
                </a:cubicBezTo>
                <a:cubicBezTo>
                  <a:pt x="4649272" y="2553389"/>
                  <a:pt x="4661863" y="2571301"/>
                  <a:pt x="4684885" y="2576674"/>
                </a:cubicBezTo>
                <a:cubicBezTo>
                  <a:pt x="4691360" y="2578465"/>
                  <a:pt x="4693879" y="2586346"/>
                  <a:pt x="4688842" y="2591720"/>
                </a:cubicBezTo>
                <a:cubicBezTo>
                  <a:pt x="4672655" y="2611422"/>
                  <a:pt x="4655747" y="2630408"/>
                  <a:pt x="4639200" y="2649752"/>
                </a:cubicBezTo>
                <a:cubicBezTo>
                  <a:pt x="4637041" y="2652618"/>
                  <a:pt x="4634163" y="2655125"/>
                  <a:pt x="4630926" y="2656558"/>
                </a:cubicBezTo>
                <a:cubicBezTo>
                  <a:pt x="4628408" y="2657633"/>
                  <a:pt x="4624811" y="2657633"/>
                  <a:pt x="4623012" y="2656200"/>
                </a:cubicBezTo>
                <a:cubicBezTo>
                  <a:pt x="4621213" y="2655125"/>
                  <a:pt x="4621213" y="2651543"/>
                  <a:pt x="4621213" y="2649036"/>
                </a:cubicBezTo>
                <a:cubicBezTo>
                  <a:pt x="4621213" y="2637931"/>
                  <a:pt x="4621213" y="2626826"/>
                  <a:pt x="4621933" y="2615721"/>
                </a:cubicBezTo>
                <a:cubicBezTo>
                  <a:pt x="4622292" y="2610705"/>
                  <a:pt x="4622652" y="2604257"/>
                  <a:pt x="4625530" y="2600675"/>
                </a:cubicBezTo>
                <a:cubicBezTo>
                  <a:pt x="4643876" y="2581689"/>
                  <a:pt x="4640998" y="2558405"/>
                  <a:pt x="4639559" y="2535120"/>
                </a:cubicBezTo>
                <a:cubicBezTo>
                  <a:pt x="4638840" y="2530463"/>
                  <a:pt x="4637401" y="2525806"/>
                  <a:pt x="4637761" y="2520791"/>
                </a:cubicBezTo>
                <a:cubicBezTo>
                  <a:pt x="4637761" y="2516134"/>
                  <a:pt x="4639559" y="2511835"/>
                  <a:pt x="4640279" y="2507178"/>
                </a:cubicBezTo>
                <a:close/>
                <a:moveTo>
                  <a:pt x="4568613" y="2207141"/>
                </a:moveTo>
                <a:cubicBezTo>
                  <a:pt x="4574169" y="2213699"/>
                  <a:pt x="4580095" y="2220622"/>
                  <a:pt x="4587504" y="2229002"/>
                </a:cubicBezTo>
                <a:cubicBezTo>
                  <a:pt x="4574169" y="2227909"/>
                  <a:pt x="4568242" y="2221351"/>
                  <a:pt x="4565649" y="2209327"/>
                </a:cubicBezTo>
                <a:cubicBezTo>
                  <a:pt x="4566760" y="2208599"/>
                  <a:pt x="4567501" y="2207870"/>
                  <a:pt x="4568613" y="2207141"/>
                </a:cubicBezTo>
                <a:close/>
                <a:moveTo>
                  <a:pt x="2871958" y="2061091"/>
                </a:moveTo>
                <a:cubicBezTo>
                  <a:pt x="2875180" y="2066509"/>
                  <a:pt x="2878402" y="2071566"/>
                  <a:pt x="2880908" y="2076984"/>
                </a:cubicBezTo>
                <a:cubicBezTo>
                  <a:pt x="2882339" y="2079512"/>
                  <a:pt x="2881624" y="2083485"/>
                  <a:pt x="2881981" y="2086736"/>
                </a:cubicBezTo>
                <a:cubicBezTo>
                  <a:pt x="2882697" y="2086736"/>
                  <a:pt x="2883413" y="2087097"/>
                  <a:pt x="2884129" y="2087458"/>
                </a:cubicBezTo>
                <a:cubicBezTo>
                  <a:pt x="2880550" y="2097572"/>
                  <a:pt x="2876612" y="2107324"/>
                  <a:pt x="2873748" y="2117437"/>
                </a:cubicBezTo>
                <a:cubicBezTo>
                  <a:pt x="2866947" y="2138386"/>
                  <a:pt x="2860145" y="2158974"/>
                  <a:pt x="2854418" y="2179924"/>
                </a:cubicBezTo>
                <a:cubicBezTo>
                  <a:pt x="2847975" y="2204485"/>
                  <a:pt x="2833298" y="2223628"/>
                  <a:pt x="2819337" y="2243855"/>
                </a:cubicBezTo>
                <a:cubicBezTo>
                  <a:pt x="2809314" y="2257580"/>
                  <a:pt x="2792490" y="2255774"/>
                  <a:pt x="2783898" y="2241688"/>
                </a:cubicBezTo>
                <a:cubicBezTo>
                  <a:pt x="2775307" y="2227601"/>
                  <a:pt x="2774949" y="2213515"/>
                  <a:pt x="2778887" y="2197983"/>
                </a:cubicBezTo>
                <a:cubicBezTo>
                  <a:pt x="2783898" y="2177395"/>
                  <a:pt x="2792490" y="2157891"/>
                  <a:pt x="2789626" y="2135497"/>
                </a:cubicBezTo>
                <a:cubicBezTo>
                  <a:pt x="2787836" y="2122855"/>
                  <a:pt x="2796427" y="2112019"/>
                  <a:pt x="2809672" y="2108407"/>
                </a:cubicBezTo>
                <a:cubicBezTo>
                  <a:pt x="2831508" y="2102990"/>
                  <a:pt x="2846185" y="2088903"/>
                  <a:pt x="2858714" y="2070843"/>
                </a:cubicBezTo>
                <a:cubicBezTo>
                  <a:pt x="2861577" y="2066509"/>
                  <a:pt x="2867305" y="2064342"/>
                  <a:pt x="2871958" y="2061091"/>
                </a:cubicBezTo>
                <a:close/>
                <a:moveTo>
                  <a:pt x="4254901" y="2046803"/>
                </a:moveTo>
                <a:cubicBezTo>
                  <a:pt x="4258866" y="2056513"/>
                  <a:pt x="4260669" y="2063346"/>
                  <a:pt x="4264273" y="2069100"/>
                </a:cubicBezTo>
                <a:cubicBezTo>
                  <a:pt x="4270041" y="2079169"/>
                  <a:pt x="4277611" y="2088879"/>
                  <a:pt x="4283379" y="2099308"/>
                </a:cubicBezTo>
                <a:cubicBezTo>
                  <a:pt x="4287344" y="2106501"/>
                  <a:pt x="4289507" y="2115132"/>
                  <a:pt x="4291670" y="2123044"/>
                </a:cubicBezTo>
                <a:cubicBezTo>
                  <a:pt x="4294194" y="2133113"/>
                  <a:pt x="4294915" y="2144262"/>
                  <a:pt x="4298159" y="2153971"/>
                </a:cubicBezTo>
                <a:cubicBezTo>
                  <a:pt x="4302845" y="2167277"/>
                  <a:pt x="4307532" y="2181303"/>
                  <a:pt x="4320870" y="2189215"/>
                </a:cubicBezTo>
                <a:cubicBezTo>
                  <a:pt x="4324835" y="2191732"/>
                  <a:pt x="4328440" y="2196047"/>
                  <a:pt x="4330963" y="2200003"/>
                </a:cubicBezTo>
                <a:cubicBezTo>
                  <a:pt x="4345382" y="2226256"/>
                  <a:pt x="4359441" y="2252868"/>
                  <a:pt x="4374221" y="2279121"/>
                </a:cubicBezTo>
                <a:cubicBezTo>
                  <a:pt x="4383594" y="2295663"/>
                  <a:pt x="4384315" y="2314004"/>
                  <a:pt x="4381791" y="2331626"/>
                </a:cubicBezTo>
                <a:cubicBezTo>
                  <a:pt x="4377105" y="2368667"/>
                  <a:pt x="4367011" y="2403910"/>
                  <a:pt x="4342499" y="2434119"/>
                </a:cubicBezTo>
                <a:cubicBezTo>
                  <a:pt x="4320509" y="2461091"/>
                  <a:pt x="4302485" y="2490580"/>
                  <a:pt x="4290589" y="2523665"/>
                </a:cubicBezTo>
                <a:cubicBezTo>
                  <a:pt x="4289147" y="2528341"/>
                  <a:pt x="4284100" y="2533375"/>
                  <a:pt x="4279414" y="2535533"/>
                </a:cubicBezTo>
                <a:cubicBezTo>
                  <a:pt x="4264634" y="2542006"/>
                  <a:pt x="4248773" y="2547041"/>
                  <a:pt x="4233632" y="2553155"/>
                </a:cubicBezTo>
                <a:cubicBezTo>
                  <a:pt x="4226783" y="2556032"/>
                  <a:pt x="4221015" y="2555312"/>
                  <a:pt x="4217050" y="2548479"/>
                </a:cubicBezTo>
                <a:cubicBezTo>
                  <a:pt x="4212724" y="2542006"/>
                  <a:pt x="4208038" y="2540927"/>
                  <a:pt x="4201910" y="2545602"/>
                </a:cubicBezTo>
                <a:cubicBezTo>
                  <a:pt x="4191456" y="2553514"/>
                  <a:pt x="4181362" y="2550997"/>
                  <a:pt x="4170908" y="2544883"/>
                </a:cubicBezTo>
                <a:cubicBezTo>
                  <a:pt x="4153605" y="2535173"/>
                  <a:pt x="4142430" y="2522587"/>
                  <a:pt x="4142069" y="2500649"/>
                </a:cubicBezTo>
                <a:cubicBezTo>
                  <a:pt x="4142069" y="2488063"/>
                  <a:pt x="4135941" y="2475835"/>
                  <a:pt x="4132336" y="2462170"/>
                </a:cubicBezTo>
                <a:cubicBezTo>
                  <a:pt x="4126568" y="2463608"/>
                  <a:pt x="4123324" y="2464687"/>
                  <a:pt x="4117196" y="2466485"/>
                </a:cubicBezTo>
                <a:cubicBezTo>
                  <a:pt x="4122243" y="2454258"/>
                  <a:pt x="4126208" y="2443469"/>
                  <a:pt x="4130173" y="2433400"/>
                </a:cubicBezTo>
                <a:lnTo>
                  <a:pt x="4127289" y="2431961"/>
                </a:lnTo>
                <a:cubicBezTo>
                  <a:pt x="4117196" y="2439873"/>
                  <a:pt x="4107463" y="2448144"/>
                  <a:pt x="4095567" y="2457494"/>
                </a:cubicBezTo>
                <a:cubicBezTo>
                  <a:pt x="4091601" y="2448144"/>
                  <a:pt x="4088718" y="2440952"/>
                  <a:pt x="4086555" y="2434119"/>
                </a:cubicBezTo>
                <a:cubicBezTo>
                  <a:pt x="4078264" y="2411103"/>
                  <a:pt x="4049425" y="2392402"/>
                  <a:pt x="4025272" y="2395999"/>
                </a:cubicBezTo>
                <a:cubicBezTo>
                  <a:pt x="4004725" y="2398516"/>
                  <a:pt x="3984538" y="2400314"/>
                  <a:pt x="3964711" y="2405349"/>
                </a:cubicBezTo>
                <a:cubicBezTo>
                  <a:pt x="3951734" y="2408945"/>
                  <a:pt x="3940198" y="2418295"/>
                  <a:pt x="3927942" y="2424049"/>
                </a:cubicBezTo>
                <a:cubicBezTo>
                  <a:pt x="3920732" y="2427646"/>
                  <a:pt x="3913162" y="2430163"/>
                  <a:pt x="3905592" y="2431961"/>
                </a:cubicBezTo>
                <a:cubicBezTo>
                  <a:pt x="3886846" y="2436277"/>
                  <a:pt x="3866299" y="2436996"/>
                  <a:pt x="3848996" y="2444908"/>
                </a:cubicBezTo>
                <a:cubicBezTo>
                  <a:pt x="3829890" y="2453179"/>
                  <a:pt x="3816912" y="2444188"/>
                  <a:pt x="3802493" y="2436636"/>
                </a:cubicBezTo>
                <a:cubicBezTo>
                  <a:pt x="3800330" y="2435557"/>
                  <a:pt x="3798888" y="2428005"/>
                  <a:pt x="3800330" y="2425488"/>
                </a:cubicBezTo>
                <a:cubicBezTo>
                  <a:pt x="3818715" y="2392762"/>
                  <a:pt x="3808621" y="2359317"/>
                  <a:pt x="3805016" y="2325872"/>
                </a:cubicBezTo>
                <a:cubicBezTo>
                  <a:pt x="3803935" y="2314364"/>
                  <a:pt x="3804656" y="2302496"/>
                  <a:pt x="3804296" y="2290988"/>
                </a:cubicBezTo>
                <a:cubicBezTo>
                  <a:pt x="3804296" y="2279840"/>
                  <a:pt x="3803214" y="2269051"/>
                  <a:pt x="3803935" y="2258262"/>
                </a:cubicBezTo>
                <a:cubicBezTo>
                  <a:pt x="3805737" y="2221940"/>
                  <a:pt x="3830611" y="2206477"/>
                  <a:pt x="3860892" y="2196767"/>
                </a:cubicBezTo>
                <a:cubicBezTo>
                  <a:pt x="3878195" y="2190653"/>
                  <a:pt x="3895859" y="2186338"/>
                  <a:pt x="3912080" y="2179864"/>
                </a:cubicBezTo>
                <a:cubicBezTo>
                  <a:pt x="3927221" y="2173391"/>
                  <a:pt x="3938035" y="2161883"/>
                  <a:pt x="3944884" y="2146419"/>
                </a:cubicBezTo>
                <a:cubicBezTo>
                  <a:pt x="3945966" y="2142823"/>
                  <a:pt x="3950652" y="2138508"/>
                  <a:pt x="3953896" y="2138508"/>
                </a:cubicBezTo>
                <a:cubicBezTo>
                  <a:pt x="3965432" y="2138867"/>
                  <a:pt x="3971921" y="2132034"/>
                  <a:pt x="3978409" y="2124482"/>
                </a:cubicBezTo>
                <a:cubicBezTo>
                  <a:pt x="3980212" y="2122324"/>
                  <a:pt x="3981654" y="2119807"/>
                  <a:pt x="3983096" y="2117290"/>
                </a:cubicBezTo>
                <a:cubicBezTo>
                  <a:pt x="3998957" y="2093554"/>
                  <a:pt x="4008690" y="2090677"/>
                  <a:pt x="4035726" y="2102905"/>
                </a:cubicBezTo>
                <a:cubicBezTo>
                  <a:pt x="4043297" y="2106501"/>
                  <a:pt x="4053390" y="2108659"/>
                  <a:pt x="4056274" y="2098589"/>
                </a:cubicBezTo>
                <a:cubicBezTo>
                  <a:pt x="4063123" y="2078091"/>
                  <a:pt x="4078624" y="2068021"/>
                  <a:pt x="4095927" y="2059030"/>
                </a:cubicBezTo>
                <a:cubicBezTo>
                  <a:pt x="4111068" y="2051119"/>
                  <a:pt x="4127289" y="2056513"/>
                  <a:pt x="4142790" y="2059390"/>
                </a:cubicBezTo>
                <a:cubicBezTo>
                  <a:pt x="4165501" y="2063346"/>
                  <a:pt x="4165140" y="2064065"/>
                  <a:pt x="4154686" y="2085283"/>
                </a:cubicBezTo>
                <a:cubicBezTo>
                  <a:pt x="4150000" y="2095353"/>
                  <a:pt x="4151802" y="2109738"/>
                  <a:pt x="4160814" y="2116570"/>
                </a:cubicBezTo>
                <a:cubicBezTo>
                  <a:pt x="4174873" y="2127000"/>
                  <a:pt x="4189653" y="2136350"/>
                  <a:pt x="4204073" y="2146060"/>
                </a:cubicBezTo>
                <a:cubicBezTo>
                  <a:pt x="4210561" y="2150735"/>
                  <a:pt x="4214527" y="2147858"/>
                  <a:pt x="4219573" y="2142463"/>
                </a:cubicBezTo>
                <a:cubicBezTo>
                  <a:pt x="4234714" y="2124482"/>
                  <a:pt x="4233632" y="2101826"/>
                  <a:pt x="4239761" y="2081687"/>
                </a:cubicBezTo>
                <a:cubicBezTo>
                  <a:pt x="4241923" y="2074494"/>
                  <a:pt x="4242644" y="2066942"/>
                  <a:pt x="4245168" y="2060109"/>
                </a:cubicBezTo>
                <a:cubicBezTo>
                  <a:pt x="4246249" y="2056153"/>
                  <a:pt x="4250215" y="2052917"/>
                  <a:pt x="4254901" y="2046803"/>
                </a:cubicBezTo>
                <a:close/>
                <a:moveTo>
                  <a:pt x="3993533" y="2011483"/>
                </a:moveTo>
                <a:cubicBezTo>
                  <a:pt x="3999574" y="2008826"/>
                  <a:pt x="4006554" y="2009376"/>
                  <a:pt x="4014429" y="2013223"/>
                </a:cubicBezTo>
                <a:cubicBezTo>
                  <a:pt x="4001900" y="2018718"/>
                  <a:pt x="3991519" y="2023481"/>
                  <a:pt x="3978274" y="2028976"/>
                </a:cubicBezTo>
                <a:cubicBezTo>
                  <a:pt x="3982391" y="2020000"/>
                  <a:pt x="3987492" y="2014139"/>
                  <a:pt x="3993533" y="2011483"/>
                </a:cubicBezTo>
                <a:close/>
                <a:moveTo>
                  <a:pt x="3733628" y="1964607"/>
                </a:moveTo>
                <a:cubicBezTo>
                  <a:pt x="3736134" y="1964254"/>
                  <a:pt x="3739356" y="1965313"/>
                  <a:pt x="3741861" y="1966018"/>
                </a:cubicBezTo>
                <a:cubicBezTo>
                  <a:pt x="3758686" y="1972368"/>
                  <a:pt x="3775510" y="1975543"/>
                  <a:pt x="3794125" y="1974132"/>
                </a:cubicBezTo>
                <a:cubicBezTo>
                  <a:pt x="3809875" y="1973426"/>
                  <a:pt x="3819898" y="1984363"/>
                  <a:pt x="3830279" y="1993535"/>
                </a:cubicBezTo>
                <a:lnTo>
                  <a:pt x="3829205" y="1998826"/>
                </a:lnTo>
                <a:cubicBezTo>
                  <a:pt x="3815961" y="1998121"/>
                  <a:pt x="3802716" y="1998474"/>
                  <a:pt x="3789829" y="1996710"/>
                </a:cubicBezTo>
                <a:cubicBezTo>
                  <a:pt x="3771931" y="1994240"/>
                  <a:pt x="3754748" y="1990007"/>
                  <a:pt x="3737208" y="1986479"/>
                </a:cubicBezTo>
                <a:cubicBezTo>
                  <a:pt x="3733628" y="1985774"/>
                  <a:pt x="3728975" y="1985068"/>
                  <a:pt x="3727543" y="1982599"/>
                </a:cubicBezTo>
                <a:cubicBezTo>
                  <a:pt x="3724321" y="1978718"/>
                  <a:pt x="3722889" y="1973074"/>
                  <a:pt x="3721099" y="1968135"/>
                </a:cubicBezTo>
                <a:cubicBezTo>
                  <a:pt x="3725037" y="1967076"/>
                  <a:pt x="3728975" y="1965313"/>
                  <a:pt x="3733628" y="1964607"/>
                </a:cubicBezTo>
                <a:close/>
                <a:moveTo>
                  <a:pt x="4398658" y="1940441"/>
                </a:moveTo>
                <a:cubicBezTo>
                  <a:pt x="4399744" y="1940800"/>
                  <a:pt x="4400468" y="1941518"/>
                  <a:pt x="4403362" y="1942596"/>
                </a:cubicBezTo>
                <a:cubicBezTo>
                  <a:pt x="4391783" y="1956599"/>
                  <a:pt x="4381651" y="1970244"/>
                  <a:pt x="4361387" y="1965935"/>
                </a:cubicBezTo>
                <a:cubicBezTo>
                  <a:pt x="4358854" y="1965217"/>
                  <a:pt x="4356683" y="1963063"/>
                  <a:pt x="4354512" y="1961626"/>
                </a:cubicBezTo>
                <a:cubicBezTo>
                  <a:pt x="4356322" y="1960190"/>
                  <a:pt x="4357769" y="1956599"/>
                  <a:pt x="4359578" y="1956240"/>
                </a:cubicBezTo>
                <a:cubicBezTo>
                  <a:pt x="4372605" y="1954086"/>
                  <a:pt x="4385632" y="1951572"/>
                  <a:pt x="4395040" y="1941159"/>
                </a:cubicBezTo>
                <a:cubicBezTo>
                  <a:pt x="4395763" y="1940441"/>
                  <a:pt x="4397211" y="1940441"/>
                  <a:pt x="4398658" y="1940441"/>
                </a:cubicBezTo>
                <a:close/>
                <a:moveTo>
                  <a:pt x="4181284" y="1902194"/>
                </a:moveTo>
                <a:cubicBezTo>
                  <a:pt x="4185692" y="1901384"/>
                  <a:pt x="4190551" y="1901834"/>
                  <a:pt x="4196128" y="1902914"/>
                </a:cubicBezTo>
                <a:cubicBezTo>
                  <a:pt x="4242911" y="1912995"/>
                  <a:pt x="4286454" y="1929555"/>
                  <a:pt x="4323520" y="1961236"/>
                </a:cubicBezTo>
                <a:cubicBezTo>
                  <a:pt x="4326759" y="1964116"/>
                  <a:pt x="4328918" y="1969156"/>
                  <a:pt x="4330717" y="1973476"/>
                </a:cubicBezTo>
                <a:cubicBezTo>
                  <a:pt x="4333596" y="1981036"/>
                  <a:pt x="4335036" y="1989316"/>
                  <a:pt x="4339354" y="1995436"/>
                </a:cubicBezTo>
                <a:cubicBezTo>
                  <a:pt x="4346911" y="2006597"/>
                  <a:pt x="4356268" y="2017037"/>
                  <a:pt x="4365264" y="2027837"/>
                </a:cubicBezTo>
                <a:cubicBezTo>
                  <a:pt x="4364185" y="2029277"/>
                  <a:pt x="4363105" y="2030717"/>
                  <a:pt x="4362026" y="2032157"/>
                </a:cubicBezTo>
                <a:cubicBezTo>
                  <a:pt x="4349430" y="2029637"/>
                  <a:pt x="4336115" y="2029637"/>
                  <a:pt x="4325679" y="2019197"/>
                </a:cubicBezTo>
                <a:cubicBezTo>
                  <a:pt x="4320281" y="2013797"/>
                  <a:pt x="4314883" y="2008397"/>
                  <a:pt x="4309486" y="2002637"/>
                </a:cubicBezTo>
                <a:cubicBezTo>
                  <a:pt x="4300129" y="1991836"/>
                  <a:pt x="4287534" y="1992916"/>
                  <a:pt x="4275658" y="1994716"/>
                </a:cubicBezTo>
                <a:cubicBezTo>
                  <a:pt x="4272060" y="1995436"/>
                  <a:pt x="4266662" y="1999757"/>
                  <a:pt x="4265942" y="2002997"/>
                </a:cubicBezTo>
                <a:cubicBezTo>
                  <a:pt x="4263423" y="2012717"/>
                  <a:pt x="4256586" y="2013437"/>
                  <a:pt x="4249028" y="2012357"/>
                </a:cubicBezTo>
                <a:cubicBezTo>
                  <a:pt x="4227796" y="2009837"/>
                  <a:pt x="4210523" y="2000117"/>
                  <a:pt x="4201886" y="1980316"/>
                </a:cubicBezTo>
                <a:cubicBezTo>
                  <a:pt x="4193609" y="1961956"/>
                  <a:pt x="4181374" y="1949715"/>
                  <a:pt x="4162301" y="1943595"/>
                </a:cubicBezTo>
                <a:cubicBezTo>
                  <a:pt x="4148267" y="1938915"/>
                  <a:pt x="4134232" y="1933155"/>
                  <a:pt x="4120557" y="1927755"/>
                </a:cubicBezTo>
                <a:cubicBezTo>
                  <a:pt x="4118398" y="1926675"/>
                  <a:pt x="4115159" y="1924515"/>
                  <a:pt x="4115159" y="1922355"/>
                </a:cubicBezTo>
                <a:cubicBezTo>
                  <a:pt x="4114799" y="1920555"/>
                  <a:pt x="4116958" y="1916235"/>
                  <a:pt x="4118758" y="1915875"/>
                </a:cubicBezTo>
                <a:cubicBezTo>
                  <a:pt x="4124516" y="1914795"/>
                  <a:pt x="4131713" y="1912635"/>
                  <a:pt x="4136031" y="1914795"/>
                </a:cubicBezTo>
                <a:cubicBezTo>
                  <a:pt x="4149346" y="1922355"/>
                  <a:pt x="4159782" y="1919475"/>
                  <a:pt x="4169139" y="1909034"/>
                </a:cubicBezTo>
                <a:cubicBezTo>
                  <a:pt x="4172917" y="1905074"/>
                  <a:pt x="4176876" y="1903004"/>
                  <a:pt x="4181284" y="1902194"/>
                </a:cubicBezTo>
                <a:close/>
                <a:moveTo>
                  <a:pt x="4111417" y="1880736"/>
                </a:moveTo>
                <a:cubicBezTo>
                  <a:pt x="4119250" y="1878529"/>
                  <a:pt x="4133493" y="1889564"/>
                  <a:pt x="4132781" y="1895818"/>
                </a:cubicBezTo>
                <a:cubicBezTo>
                  <a:pt x="4132425" y="1906117"/>
                  <a:pt x="4126016" y="1908324"/>
                  <a:pt x="4119606" y="1908324"/>
                </a:cubicBezTo>
                <a:cubicBezTo>
                  <a:pt x="4108924" y="1908324"/>
                  <a:pt x="4095749" y="1899496"/>
                  <a:pt x="4097886" y="1893611"/>
                </a:cubicBezTo>
                <a:cubicBezTo>
                  <a:pt x="4100022" y="1888461"/>
                  <a:pt x="4105719" y="1882576"/>
                  <a:pt x="4111417" y="1880736"/>
                </a:cubicBezTo>
                <a:close/>
                <a:moveTo>
                  <a:pt x="3995375" y="1855438"/>
                </a:moveTo>
                <a:cubicBezTo>
                  <a:pt x="3994651" y="1866270"/>
                  <a:pt x="3987412" y="1867353"/>
                  <a:pt x="3980897" y="1867714"/>
                </a:cubicBezTo>
                <a:cubicBezTo>
                  <a:pt x="3967867" y="1868436"/>
                  <a:pt x="3954475" y="1868436"/>
                  <a:pt x="3941444" y="1868797"/>
                </a:cubicBezTo>
                <a:cubicBezTo>
                  <a:pt x="3935653" y="1868797"/>
                  <a:pt x="3928414" y="1868436"/>
                  <a:pt x="3930224" y="1877463"/>
                </a:cubicBezTo>
                <a:cubicBezTo>
                  <a:pt x="3931672" y="1884684"/>
                  <a:pt x="3934205" y="1891905"/>
                  <a:pt x="3945064" y="1888655"/>
                </a:cubicBezTo>
                <a:cubicBezTo>
                  <a:pt x="3952303" y="1886489"/>
                  <a:pt x="3959542" y="1885045"/>
                  <a:pt x="3966781" y="1883240"/>
                </a:cubicBezTo>
                <a:cubicBezTo>
                  <a:pt x="3967505" y="1885406"/>
                  <a:pt x="3968229" y="1886489"/>
                  <a:pt x="3967867" y="1886850"/>
                </a:cubicBezTo>
                <a:cubicBezTo>
                  <a:pt x="3955923" y="1898043"/>
                  <a:pt x="3951579" y="1910319"/>
                  <a:pt x="3958818" y="1926205"/>
                </a:cubicBezTo>
                <a:cubicBezTo>
                  <a:pt x="3960266" y="1930177"/>
                  <a:pt x="3955923" y="1936676"/>
                  <a:pt x="3954113" y="1942091"/>
                </a:cubicBezTo>
                <a:cubicBezTo>
                  <a:pt x="3949769" y="1938842"/>
                  <a:pt x="3945788" y="1935592"/>
                  <a:pt x="3942168" y="1932343"/>
                </a:cubicBezTo>
                <a:cubicBezTo>
                  <a:pt x="3939635" y="1930177"/>
                  <a:pt x="3937825" y="1927649"/>
                  <a:pt x="3935653" y="1925483"/>
                </a:cubicBezTo>
                <a:cubicBezTo>
                  <a:pt x="3934205" y="1927649"/>
                  <a:pt x="3931310" y="1929816"/>
                  <a:pt x="3930224" y="1932704"/>
                </a:cubicBezTo>
                <a:cubicBezTo>
                  <a:pt x="3926604" y="1939925"/>
                  <a:pt x="3924071" y="1947507"/>
                  <a:pt x="3919003" y="1954367"/>
                </a:cubicBezTo>
                <a:cubicBezTo>
                  <a:pt x="3915384" y="1934148"/>
                  <a:pt x="3905249" y="1915012"/>
                  <a:pt x="3913574" y="1893710"/>
                </a:cubicBezTo>
                <a:cubicBezTo>
                  <a:pt x="3928776" y="1854716"/>
                  <a:pt x="3921537" y="1860493"/>
                  <a:pt x="3962076" y="1856883"/>
                </a:cubicBezTo>
                <a:cubicBezTo>
                  <a:pt x="3972934" y="1855799"/>
                  <a:pt x="3984155" y="1855799"/>
                  <a:pt x="3995375" y="1855438"/>
                </a:cubicBezTo>
                <a:close/>
                <a:moveTo>
                  <a:pt x="3579949" y="1791068"/>
                </a:moveTo>
                <a:cubicBezTo>
                  <a:pt x="3588604" y="1793948"/>
                  <a:pt x="3597259" y="1798269"/>
                  <a:pt x="3604111" y="1803669"/>
                </a:cubicBezTo>
                <a:cubicBezTo>
                  <a:pt x="3628995" y="1823830"/>
                  <a:pt x="3654239" y="1843631"/>
                  <a:pt x="3676598" y="1865952"/>
                </a:cubicBezTo>
                <a:cubicBezTo>
                  <a:pt x="3692465" y="1881793"/>
                  <a:pt x="3704366" y="1901954"/>
                  <a:pt x="3717709" y="1919955"/>
                </a:cubicBezTo>
                <a:cubicBezTo>
                  <a:pt x="3719152" y="1922115"/>
                  <a:pt x="3718791" y="1925355"/>
                  <a:pt x="3719152" y="1926435"/>
                </a:cubicBezTo>
                <a:cubicBezTo>
                  <a:pt x="3718430" y="1932555"/>
                  <a:pt x="3718791" y="1936875"/>
                  <a:pt x="3717709" y="1940475"/>
                </a:cubicBezTo>
                <a:cubicBezTo>
                  <a:pt x="3715545" y="1945516"/>
                  <a:pt x="3713021" y="1953796"/>
                  <a:pt x="3709775" y="1954516"/>
                </a:cubicBezTo>
                <a:cubicBezTo>
                  <a:pt x="3702923" y="1955956"/>
                  <a:pt x="3693908" y="1955236"/>
                  <a:pt x="3688498" y="1951636"/>
                </a:cubicBezTo>
                <a:cubicBezTo>
                  <a:pt x="3665418" y="1937595"/>
                  <a:pt x="3648829" y="1916354"/>
                  <a:pt x="3636207" y="1892953"/>
                </a:cubicBezTo>
                <a:cubicBezTo>
                  <a:pt x="3618176" y="1860552"/>
                  <a:pt x="3597259" y="1830670"/>
                  <a:pt x="3571294" y="1804389"/>
                </a:cubicBezTo>
                <a:cubicBezTo>
                  <a:pt x="3568409" y="1801869"/>
                  <a:pt x="3567327" y="1796829"/>
                  <a:pt x="3565524" y="1793228"/>
                </a:cubicBezTo>
                <a:cubicBezTo>
                  <a:pt x="3570573" y="1792508"/>
                  <a:pt x="3575982" y="1789628"/>
                  <a:pt x="3579949" y="1791068"/>
                </a:cubicBezTo>
                <a:close/>
                <a:moveTo>
                  <a:pt x="3878633" y="1773466"/>
                </a:moveTo>
                <a:cubicBezTo>
                  <a:pt x="3882487" y="1773917"/>
                  <a:pt x="3886250" y="1775993"/>
                  <a:pt x="3889835" y="1778880"/>
                </a:cubicBezTo>
                <a:cubicBezTo>
                  <a:pt x="3897005" y="1784656"/>
                  <a:pt x="3904891" y="1791153"/>
                  <a:pt x="3898080" y="1801620"/>
                </a:cubicBezTo>
                <a:cubicBezTo>
                  <a:pt x="3887684" y="1816420"/>
                  <a:pt x="3888401" y="1830858"/>
                  <a:pt x="3895212" y="1846740"/>
                </a:cubicBezTo>
                <a:cubicBezTo>
                  <a:pt x="3897005" y="1851071"/>
                  <a:pt x="3897005" y="1857930"/>
                  <a:pt x="3894854" y="1862261"/>
                </a:cubicBezTo>
                <a:cubicBezTo>
                  <a:pt x="3886251" y="1881392"/>
                  <a:pt x="3876930" y="1899800"/>
                  <a:pt x="3866893" y="1918209"/>
                </a:cubicBezTo>
                <a:cubicBezTo>
                  <a:pt x="3863309" y="1924345"/>
                  <a:pt x="3857215" y="1929760"/>
                  <a:pt x="3853630" y="1933730"/>
                </a:cubicBezTo>
                <a:cubicBezTo>
                  <a:pt x="3831405" y="1928677"/>
                  <a:pt x="3812765" y="1925428"/>
                  <a:pt x="3794842" y="1920736"/>
                </a:cubicBezTo>
                <a:cubicBezTo>
                  <a:pt x="3790898" y="1919653"/>
                  <a:pt x="3786597" y="1914961"/>
                  <a:pt x="3784446" y="1910990"/>
                </a:cubicBezTo>
                <a:cubicBezTo>
                  <a:pt x="3777277" y="1897635"/>
                  <a:pt x="3770466" y="1884640"/>
                  <a:pt x="3764372" y="1870563"/>
                </a:cubicBezTo>
                <a:cubicBezTo>
                  <a:pt x="3760787" y="1861900"/>
                  <a:pt x="3768315" y="1851793"/>
                  <a:pt x="3777277" y="1848906"/>
                </a:cubicBezTo>
                <a:cubicBezTo>
                  <a:pt x="3786238" y="1846018"/>
                  <a:pt x="3795917" y="1842408"/>
                  <a:pt x="3803086" y="1836633"/>
                </a:cubicBezTo>
                <a:cubicBezTo>
                  <a:pt x="3824953" y="1817863"/>
                  <a:pt x="3845744" y="1797289"/>
                  <a:pt x="3866893" y="1777797"/>
                </a:cubicBezTo>
                <a:cubicBezTo>
                  <a:pt x="3870836" y="1774188"/>
                  <a:pt x="3874780" y="1773015"/>
                  <a:pt x="3878633" y="1773466"/>
                </a:cubicBezTo>
                <a:close/>
                <a:moveTo>
                  <a:pt x="3337246" y="1735653"/>
                </a:moveTo>
                <a:cubicBezTo>
                  <a:pt x="3349813" y="1740360"/>
                  <a:pt x="3358790" y="1757377"/>
                  <a:pt x="3354481" y="1768963"/>
                </a:cubicBezTo>
                <a:cubicBezTo>
                  <a:pt x="3352686" y="1772584"/>
                  <a:pt x="3346223" y="1774756"/>
                  <a:pt x="3341555" y="1776204"/>
                </a:cubicBezTo>
                <a:cubicBezTo>
                  <a:pt x="3339759" y="1776566"/>
                  <a:pt x="3335810" y="1772584"/>
                  <a:pt x="3334373" y="1770049"/>
                </a:cubicBezTo>
                <a:cubicBezTo>
                  <a:pt x="3329705" y="1758463"/>
                  <a:pt x="3328987" y="1747239"/>
                  <a:pt x="3337246" y="1735653"/>
                </a:cubicBezTo>
                <a:close/>
                <a:moveTo>
                  <a:pt x="4003857" y="1730820"/>
                </a:moveTo>
                <a:cubicBezTo>
                  <a:pt x="4007315" y="1730235"/>
                  <a:pt x="4010500" y="1731135"/>
                  <a:pt x="4012866" y="1734553"/>
                </a:cubicBezTo>
                <a:cubicBezTo>
                  <a:pt x="4016870" y="1741030"/>
                  <a:pt x="4017598" y="1750746"/>
                  <a:pt x="4016870" y="1759022"/>
                </a:cubicBezTo>
                <a:cubicBezTo>
                  <a:pt x="4016870" y="1764059"/>
                  <a:pt x="4011410" y="1768737"/>
                  <a:pt x="4008498" y="1773415"/>
                </a:cubicBezTo>
                <a:cubicBezTo>
                  <a:pt x="4003766" y="1780972"/>
                  <a:pt x="3995393" y="1781331"/>
                  <a:pt x="3989205" y="1775214"/>
                </a:cubicBezTo>
                <a:cubicBezTo>
                  <a:pt x="3980833" y="1766938"/>
                  <a:pt x="3971733" y="1759382"/>
                  <a:pt x="3960812" y="1748946"/>
                </a:cubicBezTo>
                <a:cubicBezTo>
                  <a:pt x="3964452" y="1747507"/>
                  <a:pt x="3969913" y="1744988"/>
                  <a:pt x="3975009" y="1743189"/>
                </a:cubicBezTo>
                <a:cubicBezTo>
                  <a:pt x="3981197" y="1740670"/>
                  <a:pt x="3988113" y="1739231"/>
                  <a:pt x="3993209" y="1735992"/>
                </a:cubicBezTo>
                <a:cubicBezTo>
                  <a:pt x="3996668" y="1733473"/>
                  <a:pt x="4000399" y="1731404"/>
                  <a:pt x="4003857" y="1730820"/>
                </a:cubicBezTo>
                <a:close/>
                <a:moveTo>
                  <a:pt x="3929559" y="1583253"/>
                </a:moveTo>
                <a:cubicBezTo>
                  <a:pt x="3933925" y="1583253"/>
                  <a:pt x="3941201" y="1585748"/>
                  <a:pt x="3942656" y="1589312"/>
                </a:cubicBezTo>
                <a:cubicBezTo>
                  <a:pt x="3945930" y="1595726"/>
                  <a:pt x="3947749" y="1603567"/>
                  <a:pt x="3947386" y="1610694"/>
                </a:cubicBezTo>
                <a:cubicBezTo>
                  <a:pt x="3945930" y="1622455"/>
                  <a:pt x="3942656" y="1634215"/>
                  <a:pt x="3939746" y="1646332"/>
                </a:cubicBezTo>
                <a:cubicBezTo>
                  <a:pt x="3939382" y="1648470"/>
                  <a:pt x="3937563" y="1650965"/>
                  <a:pt x="3935016" y="1652390"/>
                </a:cubicBezTo>
                <a:cubicBezTo>
                  <a:pt x="3933925" y="1652747"/>
                  <a:pt x="3930287" y="1650965"/>
                  <a:pt x="3929196" y="1649183"/>
                </a:cubicBezTo>
                <a:cubicBezTo>
                  <a:pt x="3923375" y="1638492"/>
                  <a:pt x="3918281" y="1627088"/>
                  <a:pt x="3913188" y="1617109"/>
                </a:cubicBezTo>
                <a:cubicBezTo>
                  <a:pt x="3915735" y="1607487"/>
                  <a:pt x="3916826" y="1599290"/>
                  <a:pt x="3919737" y="1591806"/>
                </a:cubicBezTo>
                <a:cubicBezTo>
                  <a:pt x="3921192" y="1588243"/>
                  <a:pt x="3925921" y="1583610"/>
                  <a:pt x="3929559" y="1583253"/>
                </a:cubicBezTo>
                <a:close/>
                <a:moveTo>
                  <a:pt x="1102025" y="1568319"/>
                </a:moveTo>
                <a:cubicBezTo>
                  <a:pt x="1114561" y="1562617"/>
                  <a:pt x="1142855" y="1571170"/>
                  <a:pt x="1150376" y="1582931"/>
                </a:cubicBezTo>
                <a:cubicBezTo>
                  <a:pt x="1151092" y="1584000"/>
                  <a:pt x="1151092" y="1585782"/>
                  <a:pt x="1152167" y="1588989"/>
                </a:cubicBezTo>
                <a:cubicBezTo>
                  <a:pt x="1139273" y="1591484"/>
                  <a:pt x="1127812" y="1594335"/>
                  <a:pt x="1116351" y="1595760"/>
                </a:cubicBezTo>
                <a:cubicBezTo>
                  <a:pt x="1104891" y="1597186"/>
                  <a:pt x="1093788" y="1582931"/>
                  <a:pt x="1097728" y="1572239"/>
                </a:cubicBezTo>
                <a:cubicBezTo>
                  <a:pt x="1098444" y="1570814"/>
                  <a:pt x="1100235" y="1569032"/>
                  <a:pt x="1102025" y="1568319"/>
                </a:cubicBezTo>
                <a:close/>
                <a:moveTo>
                  <a:pt x="3765075" y="1559808"/>
                </a:moveTo>
                <a:cubicBezTo>
                  <a:pt x="3765776" y="1559441"/>
                  <a:pt x="3771384" y="1565669"/>
                  <a:pt x="3771735" y="1568966"/>
                </a:cubicBezTo>
                <a:cubicBezTo>
                  <a:pt x="3773137" y="1577025"/>
                  <a:pt x="3765075" y="1582887"/>
                  <a:pt x="3752107" y="1582521"/>
                </a:cubicBezTo>
                <a:cubicBezTo>
                  <a:pt x="3751056" y="1579956"/>
                  <a:pt x="3746499" y="1572996"/>
                  <a:pt x="3747551" y="1572263"/>
                </a:cubicBezTo>
                <a:cubicBezTo>
                  <a:pt x="3752458" y="1567134"/>
                  <a:pt x="3758767" y="1563105"/>
                  <a:pt x="3765075" y="1559808"/>
                </a:cubicBezTo>
                <a:close/>
                <a:moveTo>
                  <a:pt x="962799" y="1514480"/>
                </a:moveTo>
                <a:cubicBezTo>
                  <a:pt x="1000023" y="1517347"/>
                  <a:pt x="1030805" y="1537780"/>
                  <a:pt x="1063018" y="1552836"/>
                </a:cubicBezTo>
                <a:cubicBezTo>
                  <a:pt x="1065166" y="1554270"/>
                  <a:pt x="1068029" y="1558213"/>
                  <a:pt x="1067313" y="1559289"/>
                </a:cubicBezTo>
                <a:cubicBezTo>
                  <a:pt x="1066239" y="1561798"/>
                  <a:pt x="1063376" y="1564666"/>
                  <a:pt x="1060513" y="1565024"/>
                </a:cubicBezTo>
                <a:cubicBezTo>
                  <a:pt x="1047627" y="1566816"/>
                  <a:pt x="1035816" y="1568609"/>
                  <a:pt x="1024362" y="1556421"/>
                </a:cubicBezTo>
                <a:cubicBezTo>
                  <a:pt x="1003602" y="1534196"/>
                  <a:pt x="976042" y="1526309"/>
                  <a:pt x="945976" y="1527385"/>
                </a:cubicBezTo>
                <a:cubicBezTo>
                  <a:pt x="942755" y="1527385"/>
                  <a:pt x="939534" y="1527385"/>
                  <a:pt x="936312" y="1527385"/>
                </a:cubicBezTo>
                <a:cubicBezTo>
                  <a:pt x="935596" y="1527385"/>
                  <a:pt x="935239" y="1526309"/>
                  <a:pt x="933449" y="1524517"/>
                </a:cubicBezTo>
                <a:cubicBezTo>
                  <a:pt x="942039" y="1517347"/>
                  <a:pt x="951703" y="1513404"/>
                  <a:pt x="962799" y="1514480"/>
                </a:cubicBezTo>
                <a:close/>
                <a:moveTo>
                  <a:pt x="3919324" y="1470238"/>
                </a:moveTo>
                <a:cubicBezTo>
                  <a:pt x="3921367" y="1470460"/>
                  <a:pt x="3922878" y="1471965"/>
                  <a:pt x="3923233" y="1474976"/>
                </a:cubicBezTo>
                <a:cubicBezTo>
                  <a:pt x="3923944" y="1484187"/>
                  <a:pt x="3922878" y="1494105"/>
                  <a:pt x="3920390" y="1502961"/>
                </a:cubicBezTo>
                <a:cubicBezTo>
                  <a:pt x="3919679" y="1506504"/>
                  <a:pt x="3913282" y="1508629"/>
                  <a:pt x="3909372" y="1511463"/>
                </a:cubicBezTo>
                <a:cubicBezTo>
                  <a:pt x="3900487" y="1497648"/>
                  <a:pt x="3901909" y="1482415"/>
                  <a:pt x="3912216" y="1473205"/>
                </a:cubicBezTo>
                <a:cubicBezTo>
                  <a:pt x="3914703" y="1471080"/>
                  <a:pt x="3917280" y="1470017"/>
                  <a:pt x="3919324" y="1470238"/>
                </a:cubicBezTo>
                <a:close/>
                <a:moveTo>
                  <a:pt x="4021137" y="1307028"/>
                </a:moveTo>
                <a:cubicBezTo>
                  <a:pt x="4046325" y="1318316"/>
                  <a:pt x="4047764" y="1320500"/>
                  <a:pt x="4042367" y="1337978"/>
                </a:cubicBezTo>
                <a:cubicBezTo>
                  <a:pt x="4041288" y="1341255"/>
                  <a:pt x="4036970" y="1345624"/>
                  <a:pt x="4033731" y="1345988"/>
                </a:cubicBezTo>
                <a:cubicBezTo>
                  <a:pt x="4031212" y="1346352"/>
                  <a:pt x="4026175" y="1341255"/>
                  <a:pt x="4025455" y="1337978"/>
                </a:cubicBezTo>
                <a:cubicBezTo>
                  <a:pt x="4023296" y="1328511"/>
                  <a:pt x="4022936" y="1319044"/>
                  <a:pt x="4021137" y="1307028"/>
                </a:cubicBezTo>
                <a:close/>
                <a:moveTo>
                  <a:pt x="4074848" y="1294328"/>
                </a:moveTo>
                <a:cubicBezTo>
                  <a:pt x="4074848" y="1297099"/>
                  <a:pt x="4076330" y="1301256"/>
                  <a:pt x="4074848" y="1302641"/>
                </a:cubicBezTo>
                <a:cubicBezTo>
                  <a:pt x="4070033" y="1306797"/>
                  <a:pt x="4064476" y="1309568"/>
                  <a:pt x="4058920" y="1313032"/>
                </a:cubicBezTo>
                <a:cubicBezTo>
                  <a:pt x="4058179" y="1312686"/>
                  <a:pt x="4056698" y="1311993"/>
                  <a:pt x="4055586" y="1311646"/>
                </a:cubicBezTo>
                <a:cubicBezTo>
                  <a:pt x="4055586" y="1307490"/>
                  <a:pt x="4054475" y="1301256"/>
                  <a:pt x="4056698" y="1300216"/>
                </a:cubicBezTo>
                <a:cubicBezTo>
                  <a:pt x="4061884" y="1297099"/>
                  <a:pt x="4068551" y="1296060"/>
                  <a:pt x="4074848" y="1294328"/>
                </a:cubicBezTo>
                <a:close/>
                <a:moveTo>
                  <a:pt x="2347024" y="1278097"/>
                </a:moveTo>
                <a:cubicBezTo>
                  <a:pt x="2351851" y="1277497"/>
                  <a:pt x="2355346" y="1278975"/>
                  <a:pt x="2357185" y="1282672"/>
                </a:cubicBezTo>
                <a:cubicBezTo>
                  <a:pt x="2358656" y="1286369"/>
                  <a:pt x="2357921" y="1293393"/>
                  <a:pt x="2355346" y="1295981"/>
                </a:cubicBezTo>
                <a:cubicBezTo>
                  <a:pt x="2350196" y="1301897"/>
                  <a:pt x="2337322" y="1296721"/>
                  <a:pt x="2328862" y="1286000"/>
                </a:cubicBezTo>
                <a:cubicBezTo>
                  <a:pt x="2336035" y="1281379"/>
                  <a:pt x="2342196" y="1278698"/>
                  <a:pt x="2347024" y="1278097"/>
                </a:cubicBezTo>
                <a:close/>
                <a:moveTo>
                  <a:pt x="2271193" y="1229242"/>
                </a:moveTo>
                <a:cubicBezTo>
                  <a:pt x="2273963" y="1233221"/>
                  <a:pt x="2277081" y="1237200"/>
                  <a:pt x="2280891" y="1243349"/>
                </a:cubicBezTo>
                <a:cubicBezTo>
                  <a:pt x="2276388" y="1248775"/>
                  <a:pt x="2272924" y="1253115"/>
                  <a:pt x="2269461" y="1257456"/>
                </a:cubicBezTo>
                <a:cubicBezTo>
                  <a:pt x="2267036" y="1252753"/>
                  <a:pt x="2262187" y="1248051"/>
                  <a:pt x="2262880" y="1243711"/>
                </a:cubicBezTo>
                <a:cubicBezTo>
                  <a:pt x="2263226" y="1238647"/>
                  <a:pt x="2268075" y="1233944"/>
                  <a:pt x="2271193" y="1229242"/>
                </a:cubicBezTo>
                <a:close/>
                <a:moveTo>
                  <a:pt x="4131456" y="1147053"/>
                </a:moveTo>
                <a:cubicBezTo>
                  <a:pt x="4136472" y="1146691"/>
                  <a:pt x="4145430" y="1148138"/>
                  <a:pt x="4146505" y="1151395"/>
                </a:cubicBezTo>
                <a:cubicBezTo>
                  <a:pt x="4151522" y="1162972"/>
                  <a:pt x="4155463" y="1175997"/>
                  <a:pt x="4156538" y="1188660"/>
                </a:cubicBezTo>
                <a:cubicBezTo>
                  <a:pt x="4159047" y="1207836"/>
                  <a:pt x="4158330" y="1227373"/>
                  <a:pt x="4159763" y="1247272"/>
                </a:cubicBezTo>
                <a:cubicBezTo>
                  <a:pt x="4160480" y="1256317"/>
                  <a:pt x="4160122" y="1261383"/>
                  <a:pt x="4148297" y="1263553"/>
                </a:cubicBezTo>
                <a:cubicBezTo>
                  <a:pt x="4135397" y="1266086"/>
                  <a:pt x="4122856" y="1273322"/>
                  <a:pt x="4111031" y="1279834"/>
                </a:cubicBezTo>
                <a:cubicBezTo>
                  <a:pt x="4107806" y="1281282"/>
                  <a:pt x="4106373" y="1287071"/>
                  <a:pt x="4104582" y="1291050"/>
                </a:cubicBezTo>
                <a:cubicBezTo>
                  <a:pt x="4100998" y="1299734"/>
                  <a:pt x="4095265" y="1301904"/>
                  <a:pt x="4088815" y="1294668"/>
                </a:cubicBezTo>
                <a:cubicBezTo>
                  <a:pt x="4080216" y="1284538"/>
                  <a:pt x="4070899" y="1284176"/>
                  <a:pt x="4059433" y="1289603"/>
                </a:cubicBezTo>
                <a:cubicBezTo>
                  <a:pt x="4050833" y="1293583"/>
                  <a:pt x="4041875" y="1296839"/>
                  <a:pt x="4035425" y="1284538"/>
                </a:cubicBezTo>
                <a:cubicBezTo>
                  <a:pt x="4043308" y="1273684"/>
                  <a:pt x="4051908" y="1264639"/>
                  <a:pt x="4066241" y="1262830"/>
                </a:cubicBezTo>
                <a:cubicBezTo>
                  <a:pt x="4078066" y="1261383"/>
                  <a:pt x="4088815" y="1258126"/>
                  <a:pt x="4094190" y="1244378"/>
                </a:cubicBezTo>
                <a:cubicBezTo>
                  <a:pt x="4095623" y="1240398"/>
                  <a:pt x="4099207" y="1236056"/>
                  <a:pt x="4103148" y="1233162"/>
                </a:cubicBezTo>
                <a:cubicBezTo>
                  <a:pt x="4120706" y="1220499"/>
                  <a:pt x="4125006" y="1202771"/>
                  <a:pt x="4124289" y="1182871"/>
                </a:cubicBezTo>
                <a:cubicBezTo>
                  <a:pt x="4123931" y="1174550"/>
                  <a:pt x="4124648" y="1166229"/>
                  <a:pt x="4125723" y="1158269"/>
                </a:cubicBezTo>
                <a:cubicBezTo>
                  <a:pt x="4126439" y="1153927"/>
                  <a:pt x="4128948" y="1147053"/>
                  <a:pt x="4131456" y="1147053"/>
                </a:cubicBezTo>
                <a:close/>
                <a:moveTo>
                  <a:pt x="2608806" y="1134354"/>
                </a:moveTo>
                <a:cubicBezTo>
                  <a:pt x="2613886" y="1135440"/>
                  <a:pt x="2618966" y="1138699"/>
                  <a:pt x="2626949" y="1142682"/>
                </a:cubicBezTo>
                <a:cubicBezTo>
                  <a:pt x="2620781" y="1148112"/>
                  <a:pt x="2617515" y="1151371"/>
                  <a:pt x="2614249" y="1154267"/>
                </a:cubicBezTo>
                <a:cubicBezTo>
                  <a:pt x="2610258" y="1149923"/>
                  <a:pt x="2605541" y="1145578"/>
                  <a:pt x="2601912" y="1140509"/>
                </a:cubicBezTo>
                <a:cubicBezTo>
                  <a:pt x="2601912" y="1140147"/>
                  <a:pt x="2606992" y="1133992"/>
                  <a:pt x="2608806" y="1134354"/>
                </a:cubicBezTo>
                <a:close/>
                <a:moveTo>
                  <a:pt x="4122188" y="1048538"/>
                </a:moveTo>
                <a:cubicBezTo>
                  <a:pt x="4124176" y="1047087"/>
                  <a:pt x="4127610" y="1048175"/>
                  <a:pt x="4133756" y="1051257"/>
                </a:cubicBezTo>
                <a:cubicBezTo>
                  <a:pt x="4146047" y="1058148"/>
                  <a:pt x="4158700" y="1065039"/>
                  <a:pt x="4171353" y="1071566"/>
                </a:cubicBezTo>
                <a:cubicBezTo>
                  <a:pt x="4179668" y="1075556"/>
                  <a:pt x="4181114" y="1081358"/>
                  <a:pt x="4175330" y="1088249"/>
                </a:cubicBezTo>
                <a:cubicBezTo>
                  <a:pt x="4169907" y="1095139"/>
                  <a:pt x="4163761" y="1101304"/>
                  <a:pt x="4157254" y="1107107"/>
                </a:cubicBezTo>
                <a:cubicBezTo>
                  <a:pt x="4155447" y="1108920"/>
                  <a:pt x="4151470" y="1109646"/>
                  <a:pt x="4148578" y="1109283"/>
                </a:cubicBezTo>
                <a:cubicBezTo>
                  <a:pt x="4127610" y="1108558"/>
                  <a:pt x="4127610" y="1108195"/>
                  <a:pt x="4121103" y="1128867"/>
                </a:cubicBezTo>
                <a:cubicBezTo>
                  <a:pt x="4113150" y="1118712"/>
                  <a:pt x="4108450" y="1111459"/>
                  <a:pt x="4113511" y="1099129"/>
                </a:cubicBezTo>
                <a:cubicBezTo>
                  <a:pt x="4118211" y="1087523"/>
                  <a:pt x="4118934" y="1073742"/>
                  <a:pt x="4119296" y="1061049"/>
                </a:cubicBezTo>
                <a:cubicBezTo>
                  <a:pt x="4119657" y="1053978"/>
                  <a:pt x="4120200" y="1049988"/>
                  <a:pt x="4122188" y="1048538"/>
                </a:cubicBezTo>
                <a:close/>
                <a:moveTo>
                  <a:pt x="1294320" y="1040328"/>
                </a:moveTo>
                <a:cubicBezTo>
                  <a:pt x="1299210" y="1042584"/>
                  <a:pt x="1304449" y="1045216"/>
                  <a:pt x="1309339" y="1047472"/>
                </a:cubicBezTo>
                <a:cubicBezTo>
                  <a:pt x="1308989" y="1048976"/>
                  <a:pt x="1308291" y="1050480"/>
                  <a:pt x="1307942" y="1051984"/>
                </a:cubicBezTo>
                <a:cubicBezTo>
                  <a:pt x="1301306" y="1054240"/>
                  <a:pt x="1296067" y="1052736"/>
                  <a:pt x="1292225" y="1044840"/>
                </a:cubicBezTo>
                <a:cubicBezTo>
                  <a:pt x="1292923" y="1043336"/>
                  <a:pt x="1293622" y="1041832"/>
                  <a:pt x="1294320" y="1040328"/>
                </a:cubicBezTo>
                <a:close/>
                <a:moveTo>
                  <a:pt x="1396725" y="1018103"/>
                </a:moveTo>
                <a:cubicBezTo>
                  <a:pt x="1395291" y="1024256"/>
                  <a:pt x="1396008" y="1028599"/>
                  <a:pt x="1394214" y="1031132"/>
                </a:cubicBezTo>
                <a:cubicBezTo>
                  <a:pt x="1387040" y="1041266"/>
                  <a:pt x="1392421" y="1045971"/>
                  <a:pt x="1401030" y="1049590"/>
                </a:cubicBezTo>
                <a:cubicBezTo>
                  <a:pt x="1403541" y="1050314"/>
                  <a:pt x="1405693" y="1051038"/>
                  <a:pt x="1407846" y="1051762"/>
                </a:cubicBezTo>
                <a:cubicBezTo>
                  <a:pt x="1414661" y="1053933"/>
                  <a:pt x="1423629" y="1053209"/>
                  <a:pt x="1422553" y="1064429"/>
                </a:cubicBezTo>
                <a:cubicBezTo>
                  <a:pt x="1422194" y="1075286"/>
                  <a:pt x="1413944" y="1087591"/>
                  <a:pt x="1404617" y="1087591"/>
                </a:cubicBezTo>
                <a:cubicBezTo>
                  <a:pt x="1387758" y="1087591"/>
                  <a:pt x="1370898" y="1085782"/>
                  <a:pt x="1354038" y="1083610"/>
                </a:cubicBezTo>
                <a:cubicBezTo>
                  <a:pt x="1352245" y="1083610"/>
                  <a:pt x="1349375" y="1076734"/>
                  <a:pt x="1350451" y="1074924"/>
                </a:cubicBezTo>
                <a:cubicBezTo>
                  <a:pt x="1360136" y="1059000"/>
                  <a:pt x="1370539" y="1043076"/>
                  <a:pt x="1381301" y="1027875"/>
                </a:cubicBezTo>
                <a:cubicBezTo>
                  <a:pt x="1384170" y="1023894"/>
                  <a:pt x="1389551" y="1022084"/>
                  <a:pt x="1396725" y="1018103"/>
                </a:cubicBezTo>
                <a:close/>
                <a:moveTo>
                  <a:pt x="2050688" y="960092"/>
                </a:moveTo>
                <a:cubicBezTo>
                  <a:pt x="2053223" y="959730"/>
                  <a:pt x="2055757" y="959367"/>
                  <a:pt x="2058292" y="960092"/>
                </a:cubicBezTo>
                <a:cubicBezTo>
                  <a:pt x="2068792" y="961906"/>
                  <a:pt x="2071326" y="964444"/>
                  <a:pt x="2070240" y="979312"/>
                </a:cubicBezTo>
                <a:cubicBezTo>
                  <a:pt x="2069154" y="986201"/>
                  <a:pt x="2067705" y="996718"/>
                  <a:pt x="2065171" y="1007234"/>
                </a:cubicBezTo>
                <a:cubicBezTo>
                  <a:pt x="2062999" y="1016662"/>
                  <a:pt x="2035120" y="1030442"/>
                  <a:pt x="2025706" y="1027541"/>
                </a:cubicBezTo>
                <a:cubicBezTo>
                  <a:pt x="2023896" y="1027178"/>
                  <a:pt x="2022085" y="1024640"/>
                  <a:pt x="2020999" y="1022827"/>
                </a:cubicBezTo>
                <a:cubicBezTo>
                  <a:pt x="2009775" y="999981"/>
                  <a:pt x="2025706" y="966257"/>
                  <a:pt x="2050688" y="960092"/>
                </a:cubicBezTo>
                <a:close/>
                <a:moveTo>
                  <a:pt x="427090" y="945435"/>
                </a:moveTo>
                <a:cubicBezTo>
                  <a:pt x="432919" y="950071"/>
                  <a:pt x="441299" y="955777"/>
                  <a:pt x="447857" y="962909"/>
                </a:cubicBezTo>
                <a:cubicBezTo>
                  <a:pt x="452593" y="967545"/>
                  <a:pt x="455508" y="974321"/>
                  <a:pt x="457330" y="981096"/>
                </a:cubicBezTo>
                <a:cubicBezTo>
                  <a:pt x="458423" y="985019"/>
                  <a:pt x="455508" y="989655"/>
                  <a:pt x="454415" y="993935"/>
                </a:cubicBezTo>
                <a:cubicBezTo>
                  <a:pt x="450407" y="992865"/>
                  <a:pt x="445671" y="992865"/>
                  <a:pt x="443485" y="990725"/>
                </a:cubicBezTo>
                <a:cubicBezTo>
                  <a:pt x="434740" y="980383"/>
                  <a:pt x="426361" y="970041"/>
                  <a:pt x="418709" y="958986"/>
                </a:cubicBezTo>
                <a:cubicBezTo>
                  <a:pt x="414337" y="952567"/>
                  <a:pt x="417617" y="945078"/>
                  <a:pt x="427090" y="945435"/>
                </a:cubicBezTo>
                <a:close/>
                <a:moveTo>
                  <a:pt x="2091908" y="888774"/>
                </a:moveTo>
                <a:cubicBezTo>
                  <a:pt x="2094809" y="889134"/>
                  <a:pt x="2097620" y="891385"/>
                  <a:pt x="2099615" y="895347"/>
                </a:cubicBezTo>
                <a:cubicBezTo>
                  <a:pt x="2101066" y="897508"/>
                  <a:pt x="2101791" y="900390"/>
                  <a:pt x="2103604" y="901470"/>
                </a:cubicBezTo>
                <a:cubicBezTo>
                  <a:pt x="2117386" y="907954"/>
                  <a:pt x="2115573" y="919119"/>
                  <a:pt x="2114122" y="931366"/>
                </a:cubicBezTo>
                <a:cubicBezTo>
                  <a:pt x="2113397" y="936769"/>
                  <a:pt x="2116661" y="943612"/>
                  <a:pt x="2119925" y="948655"/>
                </a:cubicBezTo>
                <a:cubicBezTo>
                  <a:pt x="2126816" y="959821"/>
                  <a:pt x="2135158" y="969906"/>
                  <a:pt x="2143137" y="980352"/>
                </a:cubicBezTo>
                <a:cubicBezTo>
                  <a:pt x="2149303" y="988636"/>
                  <a:pt x="2156557" y="996200"/>
                  <a:pt x="2162722" y="1004484"/>
                </a:cubicBezTo>
                <a:cubicBezTo>
                  <a:pt x="2165261" y="1008086"/>
                  <a:pt x="2168162" y="1013849"/>
                  <a:pt x="2167437" y="1017811"/>
                </a:cubicBezTo>
                <a:cubicBezTo>
                  <a:pt x="2163448" y="1041944"/>
                  <a:pt x="2160546" y="1044465"/>
                  <a:pt x="2136246" y="1048788"/>
                </a:cubicBezTo>
                <a:cubicBezTo>
                  <a:pt x="2119200" y="1051309"/>
                  <a:pt x="2102516" y="1054551"/>
                  <a:pt x="2085833" y="1057432"/>
                </a:cubicBezTo>
                <a:lnTo>
                  <a:pt x="2081118" y="1052029"/>
                </a:lnTo>
                <a:cubicBezTo>
                  <a:pt x="2088734" y="1047707"/>
                  <a:pt x="2096713" y="1043745"/>
                  <a:pt x="2105781" y="1039062"/>
                </a:cubicBezTo>
                <a:cubicBezTo>
                  <a:pt x="2085107" y="1024295"/>
                  <a:pt x="2085107" y="1022854"/>
                  <a:pt x="2094537" y="1005925"/>
                </a:cubicBezTo>
                <a:cubicBezTo>
                  <a:pt x="2096351" y="1002683"/>
                  <a:pt x="2098527" y="999081"/>
                  <a:pt x="2100703" y="995480"/>
                </a:cubicBezTo>
                <a:cubicBezTo>
                  <a:pt x="2107957" y="984314"/>
                  <a:pt x="2105418" y="974589"/>
                  <a:pt x="2094537" y="965944"/>
                </a:cubicBezTo>
                <a:cubicBezTo>
                  <a:pt x="2090185" y="962702"/>
                  <a:pt x="2086921" y="957299"/>
                  <a:pt x="2084382" y="952257"/>
                </a:cubicBezTo>
                <a:cubicBezTo>
                  <a:pt x="2081481" y="946494"/>
                  <a:pt x="2079667" y="940010"/>
                  <a:pt x="2077491" y="933887"/>
                </a:cubicBezTo>
                <a:cubicBezTo>
                  <a:pt x="2071688" y="919119"/>
                  <a:pt x="2075678" y="905792"/>
                  <a:pt x="2083657" y="893546"/>
                </a:cubicBezTo>
                <a:cubicBezTo>
                  <a:pt x="2086014" y="889944"/>
                  <a:pt x="2089006" y="888413"/>
                  <a:pt x="2091908" y="888774"/>
                </a:cubicBezTo>
                <a:close/>
                <a:moveTo>
                  <a:pt x="385419" y="853003"/>
                </a:moveTo>
                <a:cubicBezTo>
                  <a:pt x="384389" y="862264"/>
                  <a:pt x="384046" y="868561"/>
                  <a:pt x="383016" y="874858"/>
                </a:cubicBezTo>
                <a:cubicBezTo>
                  <a:pt x="381300" y="874487"/>
                  <a:pt x="379584" y="874117"/>
                  <a:pt x="377868" y="873747"/>
                </a:cubicBezTo>
                <a:cubicBezTo>
                  <a:pt x="377181" y="867079"/>
                  <a:pt x="373062" y="859671"/>
                  <a:pt x="385419" y="853003"/>
                </a:cubicBezTo>
                <a:close/>
                <a:moveTo>
                  <a:pt x="4053754" y="839436"/>
                </a:moveTo>
                <a:cubicBezTo>
                  <a:pt x="4055919" y="838716"/>
                  <a:pt x="4059527" y="840876"/>
                  <a:pt x="4061692" y="842675"/>
                </a:cubicBezTo>
                <a:cubicBezTo>
                  <a:pt x="4064578" y="844835"/>
                  <a:pt x="4067104" y="848074"/>
                  <a:pt x="4068547" y="851313"/>
                </a:cubicBezTo>
                <a:cubicBezTo>
                  <a:pt x="4082257" y="876508"/>
                  <a:pt x="4095606" y="901702"/>
                  <a:pt x="4108234" y="927256"/>
                </a:cubicBezTo>
                <a:cubicBezTo>
                  <a:pt x="4110760" y="932295"/>
                  <a:pt x="4111121" y="939853"/>
                  <a:pt x="4109677" y="945252"/>
                </a:cubicBezTo>
                <a:cubicBezTo>
                  <a:pt x="4104987" y="961449"/>
                  <a:pt x="4108956" y="975485"/>
                  <a:pt x="4115089" y="989882"/>
                </a:cubicBezTo>
                <a:cubicBezTo>
                  <a:pt x="4116893" y="993481"/>
                  <a:pt x="4120141" y="996361"/>
                  <a:pt x="4121944" y="999960"/>
                </a:cubicBezTo>
                <a:cubicBezTo>
                  <a:pt x="4125552" y="1007158"/>
                  <a:pt x="4122666" y="1013637"/>
                  <a:pt x="4115450" y="1015796"/>
                </a:cubicBezTo>
                <a:cubicBezTo>
                  <a:pt x="4112925" y="1016156"/>
                  <a:pt x="4107152" y="1010758"/>
                  <a:pt x="4105709" y="1007158"/>
                </a:cubicBezTo>
                <a:cubicBezTo>
                  <a:pt x="4095967" y="976925"/>
                  <a:pt x="4087308" y="947052"/>
                  <a:pt x="4076845" y="917539"/>
                </a:cubicBezTo>
                <a:cubicBezTo>
                  <a:pt x="4073237" y="906381"/>
                  <a:pt x="4065300" y="896663"/>
                  <a:pt x="4060609" y="885866"/>
                </a:cubicBezTo>
                <a:cubicBezTo>
                  <a:pt x="4055558" y="873988"/>
                  <a:pt x="4051589" y="861031"/>
                  <a:pt x="4046538" y="848074"/>
                </a:cubicBezTo>
                <a:cubicBezTo>
                  <a:pt x="4049425" y="844475"/>
                  <a:pt x="4051229" y="840516"/>
                  <a:pt x="4053754" y="839436"/>
                </a:cubicBezTo>
                <a:close/>
                <a:moveTo>
                  <a:pt x="1950729" y="697643"/>
                </a:moveTo>
                <a:cubicBezTo>
                  <a:pt x="1963365" y="695842"/>
                  <a:pt x="1969503" y="704844"/>
                  <a:pt x="1974197" y="713845"/>
                </a:cubicBezTo>
                <a:cubicBezTo>
                  <a:pt x="1979251" y="723206"/>
                  <a:pt x="1978529" y="732928"/>
                  <a:pt x="1969864" y="740489"/>
                </a:cubicBezTo>
                <a:cubicBezTo>
                  <a:pt x="1954340" y="754171"/>
                  <a:pt x="1936288" y="763532"/>
                  <a:pt x="1914264" y="765332"/>
                </a:cubicBezTo>
                <a:cubicBezTo>
                  <a:pt x="1903433" y="763172"/>
                  <a:pt x="1892241" y="761012"/>
                  <a:pt x="1881410" y="758131"/>
                </a:cubicBezTo>
                <a:cubicBezTo>
                  <a:pt x="1873828" y="755971"/>
                  <a:pt x="1871662" y="727167"/>
                  <a:pt x="1877800" y="722846"/>
                </a:cubicBezTo>
                <a:cubicBezTo>
                  <a:pt x="1900184" y="708444"/>
                  <a:pt x="1925096" y="701603"/>
                  <a:pt x="1950729" y="697643"/>
                </a:cubicBezTo>
                <a:close/>
                <a:moveTo>
                  <a:pt x="1880902" y="695842"/>
                </a:moveTo>
                <a:cubicBezTo>
                  <a:pt x="1883696" y="699622"/>
                  <a:pt x="1885443" y="701890"/>
                  <a:pt x="1887189" y="704158"/>
                </a:cubicBezTo>
                <a:cubicBezTo>
                  <a:pt x="1883347" y="706426"/>
                  <a:pt x="1879505" y="709827"/>
                  <a:pt x="1875314" y="710961"/>
                </a:cubicBezTo>
                <a:cubicBezTo>
                  <a:pt x="1874266" y="711339"/>
                  <a:pt x="1871821" y="707560"/>
                  <a:pt x="1870075" y="706048"/>
                </a:cubicBezTo>
                <a:cubicBezTo>
                  <a:pt x="1873218" y="703024"/>
                  <a:pt x="1876711" y="700000"/>
                  <a:pt x="1880902" y="695842"/>
                </a:cubicBezTo>
                <a:close/>
                <a:moveTo>
                  <a:pt x="158898" y="695842"/>
                </a:moveTo>
                <a:cubicBezTo>
                  <a:pt x="159258" y="697285"/>
                  <a:pt x="159618" y="698729"/>
                  <a:pt x="159977" y="700172"/>
                </a:cubicBezTo>
                <a:cubicBezTo>
                  <a:pt x="154580" y="703780"/>
                  <a:pt x="149182" y="708109"/>
                  <a:pt x="143425" y="710635"/>
                </a:cubicBezTo>
                <a:cubicBezTo>
                  <a:pt x="140906" y="711356"/>
                  <a:pt x="136947" y="708109"/>
                  <a:pt x="133349" y="706666"/>
                </a:cubicBezTo>
                <a:cubicBezTo>
                  <a:pt x="135148" y="703780"/>
                  <a:pt x="136229" y="698368"/>
                  <a:pt x="138747" y="697646"/>
                </a:cubicBezTo>
                <a:cubicBezTo>
                  <a:pt x="145224" y="696203"/>
                  <a:pt x="152061" y="696203"/>
                  <a:pt x="158898" y="695842"/>
                </a:cubicBezTo>
                <a:close/>
                <a:moveTo>
                  <a:pt x="1109991" y="633928"/>
                </a:moveTo>
                <a:cubicBezTo>
                  <a:pt x="1139705" y="660604"/>
                  <a:pt x="1144778" y="668073"/>
                  <a:pt x="1150576" y="696527"/>
                </a:cubicBezTo>
                <a:cubicBezTo>
                  <a:pt x="1142966" y="693681"/>
                  <a:pt x="1136081" y="692614"/>
                  <a:pt x="1131370" y="688702"/>
                </a:cubicBezTo>
                <a:cubicBezTo>
                  <a:pt x="1125210" y="683722"/>
                  <a:pt x="1120862" y="684078"/>
                  <a:pt x="1115426" y="689057"/>
                </a:cubicBezTo>
                <a:cubicBezTo>
                  <a:pt x="1113977" y="690836"/>
                  <a:pt x="1112527" y="692614"/>
                  <a:pt x="1110715" y="692970"/>
                </a:cubicBezTo>
                <a:cubicBezTo>
                  <a:pt x="1104555" y="694748"/>
                  <a:pt x="1094047" y="698661"/>
                  <a:pt x="1092960" y="697238"/>
                </a:cubicBezTo>
                <a:cubicBezTo>
                  <a:pt x="1088611" y="690836"/>
                  <a:pt x="1084263" y="681588"/>
                  <a:pt x="1086437" y="675542"/>
                </a:cubicBezTo>
                <a:cubicBezTo>
                  <a:pt x="1092235" y="661315"/>
                  <a:pt x="1101294" y="648155"/>
                  <a:pt x="1109991" y="633928"/>
                </a:cubicBezTo>
                <a:close/>
                <a:moveTo>
                  <a:pt x="1253505" y="578366"/>
                </a:moveTo>
                <a:cubicBezTo>
                  <a:pt x="1256110" y="581209"/>
                  <a:pt x="1261691" y="586185"/>
                  <a:pt x="1260947" y="586896"/>
                </a:cubicBezTo>
                <a:cubicBezTo>
                  <a:pt x="1256854" y="592227"/>
                  <a:pt x="1251273" y="596847"/>
                  <a:pt x="1246436" y="601823"/>
                </a:cubicBezTo>
                <a:cubicBezTo>
                  <a:pt x="1244575" y="599690"/>
                  <a:pt x="1242343" y="597203"/>
                  <a:pt x="1238250" y="592938"/>
                </a:cubicBezTo>
                <a:cubicBezTo>
                  <a:pt x="1243831" y="587251"/>
                  <a:pt x="1248668" y="582986"/>
                  <a:pt x="1253505" y="578366"/>
                </a:cubicBezTo>
                <a:close/>
                <a:moveTo>
                  <a:pt x="1529942" y="554554"/>
                </a:moveTo>
                <a:cubicBezTo>
                  <a:pt x="1535412" y="559634"/>
                  <a:pt x="1540518" y="564351"/>
                  <a:pt x="1547447" y="570883"/>
                </a:cubicBezTo>
                <a:cubicBezTo>
                  <a:pt x="1542342" y="574511"/>
                  <a:pt x="1537236" y="579591"/>
                  <a:pt x="1535777" y="578866"/>
                </a:cubicBezTo>
                <a:cubicBezTo>
                  <a:pt x="1530306" y="575600"/>
                  <a:pt x="1524836" y="570883"/>
                  <a:pt x="1521554" y="565803"/>
                </a:cubicBezTo>
                <a:cubicBezTo>
                  <a:pt x="1520824" y="563989"/>
                  <a:pt x="1527389" y="558183"/>
                  <a:pt x="1529942" y="554554"/>
                </a:cubicBezTo>
                <a:close/>
                <a:moveTo>
                  <a:pt x="2817148" y="545028"/>
                </a:moveTo>
                <a:cubicBezTo>
                  <a:pt x="2823600" y="550320"/>
                  <a:pt x="2829335" y="554553"/>
                  <a:pt x="2836505" y="560198"/>
                </a:cubicBezTo>
                <a:cubicBezTo>
                  <a:pt x="2820732" y="563725"/>
                  <a:pt x="2814638" y="558787"/>
                  <a:pt x="2817148" y="545028"/>
                </a:cubicBezTo>
                <a:close/>
                <a:moveTo>
                  <a:pt x="1891531" y="498992"/>
                </a:moveTo>
                <a:cubicBezTo>
                  <a:pt x="1892607" y="499733"/>
                  <a:pt x="1893682" y="500474"/>
                  <a:pt x="1895116" y="501215"/>
                </a:cubicBezTo>
                <a:lnTo>
                  <a:pt x="1895116" y="520847"/>
                </a:lnTo>
                <a:cubicBezTo>
                  <a:pt x="1890456" y="516772"/>
                  <a:pt x="1884362" y="513809"/>
                  <a:pt x="1884362" y="511586"/>
                </a:cubicBezTo>
                <a:cubicBezTo>
                  <a:pt x="1885079" y="507141"/>
                  <a:pt x="1889022" y="503437"/>
                  <a:pt x="1891531" y="498992"/>
                </a:cubicBezTo>
                <a:close/>
                <a:moveTo>
                  <a:pt x="885177" y="493414"/>
                </a:moveTo>
                <a:cubicBezTo>
                  <a:pt x="889068" y="491974"/>
                  <a:pt x="894702" y="493367"/>
                  <a:pt x="902930" y="497268"/>
                </a:cubicBezTo>
                <a:cubicBezTo>
                  <a:pt x="892913" y="500612"/>
                  <a:pt x="886116" y="503213"/>
                  <a:pt x="877888" y="506557"/>
                </a:cubicBezTo>
                <a:cubicBezTo>
                  <a:pt x="879140" y="499126"/>
                  <a:pt x="881287" y="494853"/>
                  <a:pt x="885177" y="493414"/>
                </a:cubicBezTo>
                <a:close/>
                <a:moveTo>
                  <a:pt x="1021579" y="492562"/>
                </a:moveTo>
                <a:cubicBezTo>
                  <a:pt x="1026296" y="494363"/>
                  <a:pt x="1029562" y="505529"/>
                  <a:pt x="1029925" y="512372"/>
                </a:cubicBezTo>
                <a:cubicBezTo>
                  <a:pt x="1029925" y="517415"/>
                  <a:pt x="1024845" y="526060"/>
                  <a:pt x="1020491" y="527140"/>
                </a:cubicBezTo>
                <a:cubicBezTo>
                  <a:pt x="1005251" y="530382"/>
                  <a:pt x="1001259" y="515614"/>
                  <a:pt x="992188" y="507330"/>
                </a:cubicBezTo>
                <a:cubicBezTo>
                  <a:pt x="1001259" y="498685"/>
                  <a:pt x="1009242" y="487879"/>
                  <a:pt x="1021579" y="492562"/>
                </a:cubicBezTo>
                <a:close/>
                <a:moveTo>
                  <a:pt x="25186" y="454908"/>
                </a:moveTo>
                <a:cubicBezTo>
                  <a:pt x="30432" y="458205"/>
                  <a:pt x="34630" y="462235"/>
                  <a:pt x="40926" y="467363"/>
                </a:cubicBezTo>
                <a:cubicBezTo>
                  <a:pt x="36728" y="470294"/>
                  <a:pt x="33580" y="473225"/>
                  <a:pt x="32880" y="472492"/>
                </a:cubicBezTo>
                <a:cubicBezTo>
                  <a:pt x="28683" y="468829"/>
                  <a:pt x="24486" y="464433"/>
                  <a:pt x="20638" y="460036"/>
                </a:cubicBezTo>
                <a:cubicBezTo>
                  <a:pt x="20638" y="459670"/>
                  <a:pt x="25186" y="454541"/>
                  <a:pt x="25186" y="454908"/>
                </a:cubicBezTo>
                <a:close/>
                <a:moveTo>
                  <a:pt x="1274094" y="396333"/>
                </a:moveTo>
                <a:cubicBezTo>
                  <a:pt x="1276219" y="394216"/>
                  <a:pt x="1284012" y="399508"/>
                  <a:pt x="1289326" y="401625"/>
                </a:cubicBezTo>
                <a:cubicBezTo>
                  <a:pt x="1291451" y="402683"/>
                  <a:pt x="1292868" y="404447"/>
                  <a:pt x="1294993" y="405858"/>
                </a:cubicBezTo>
                <a:cubicBezTo>
                  <a:pt x="1301369" y="410444"/>
                  <a:pt x="1307746" y="416794"/>
                  <a:pt x="1303141" y="424555"/>
                </a:cubicBezTo>
                <a:cubicBezTo>
                  <a:pt x="1300661" y="428788"/>
                  <a:pt x="1292868" y="429494"/>
                  <a:pt x="1287200" y="431963"/>
                </a:cubicBezTo>
                <a:cubicBezTo>
                  <a:pt x="1271614" y="429494"/>
                  <a:pt x="1265238" y="424908"/>
                  <a:pt x="1266655" y="412561"/>
                </a:cubicBezTo>
                <a:cubicBezTo>
                  <a:pt x="1267363" y="406916"/>
                  <a:pt x="1269489" y="399508"/>
                  <a:pt x="1274094" y="396333"/>
                </a:cubicBezTo>
                <a:close/>
                <a:moveTo>
                  <a:pt x="1193064" y="375527"/>
                </a:moveTo>
                <a:cubicBezTo>
                  <a:pt x="1199895" y="375887"/>
                  <a:pt x="1206726" y="376247"/>
                  <a:pt x="1213916" y="376607"/>
                </a:cubicBezTo>
                <a:cubicBezTo>
                  <a:pt x="1211040" y="383092"/>
                  <a:pt x="1210321" y="391378"/>
                  <a:pt x="1206007" y="395701"/>
                </a:cubicBezTo>
                <a:cubicBezTo>
                  <a:pt x="1193064" y="407589"/>
                  <a:pt x="1185514" y="421999"/>
                  <a:pt x="1182279" y="438931"/>
                </a:cubicBezTo>
                <a:cubicBezTo>
                  <a:pt x="1180841" y="445776"/>
                  <a:pt x="1183717" y="453341"/>
                  <a:pt x="1185155" y="460546"/>
                </a:cubicBezTo>
                <a:cubicBezTo>
                  <a:pt x="1185874" y="460546"/>
                  <a:pt x="1187312" y="460546"/>
                  <a:pt x="1188391" y="460546"/>
                </a:cubicBezTo>
                <a:cubicBezTo>
                  <a:pt x="1188750" y="459105"/>
                  <a:pt x="1189829" y="458024"/>
                  <a:pt x="1189829" y="456223"/>
                </a:cubicBezTo>
                <a:cubicBezTo>
                  <a:pt x="1191626" y="433887"/>
                  <a:pt x="1203130" y="415514"/>
                  <a:pt x="1218589" y="401104"/>
                </a:cubicBezTo>
                <a:cubicBezTo>
                  <a:pt x="1226858" y="393539"/>
                  <a:pt x="1241239" y="390657"/>
                  <a:pt x="1253462" y="390297"/>
                </a:cubicBezTo>
                <a:cubicBezTo>
                  <a:pt x="1261371" y="389937"/>
                  <a:pt x="1262090" y="400384"/>
                  <a:pt x="1259574" y="407949"/>
                </a:cubicBezTo>
                <a:cubicBezTo>
                  <a:pt x="1256338" y="419477"/>
                  <a:pt x="1252383" y="430645"/>
                  <a:pt x="1248788" y="441813"/>
                </a:cubicBezTo>
                <a:cubicBezTo>
                  <a:pt x="1255619" y="444335"/>
                  <a:pt x="1260652" y="447217"/>
                  <a:pt x="1265326" y="447217"/>
                </a:cubicBezTo>
                <a:cubicBezTo>
                  <a:pt x="1271078" y="446496"/>
                  <a:pt x="1277909" y="444695"/>
                  <a:pt x="1282223" y="441453"/>
                </a:cubicBezTo>
                <a:cubicBezTo>
                  <a:pt x="1292649" y="433527"/>
                  <a:pt x="1302355" y="435688"/>
                  <a:pt x="1305591" y="447937"/>
                </a:cubicBezTo>
                <a:cubicBezTo>
                  <a:pt x="1307748" y="455142"/>
                  <a:pt x="1307029" y="463068"/>
                  <a:pt x="1308467" y="470633"/>
                </a:cubicBezTo>
                <a:cubicBezTo>
                  <a:pt x="1309905" y="476037"/>
                  <a:pt x="1312062" y="482161"/>
                  <a:pt x="1315298" y="486844"/>
                </a:cubicBezTo>
                <a:cubicBezTo>
                  <a:pt x="1320331" y="495130"/>
                  <a:pt x="1325004" y="487565"/>
                  <a:pt x="1329678" y="485763"/>
                </a:cubicBezTo>
                <a:cubicBezTo>
                  <a:pt x="1332195" y="485403"/>
                  <a:pt x="1336868" y="485043"/>
                  <a:pt x="1337947" y="486484"/>
                </a:cubicBezTo>
                <a:cubicBezTo>
                  <a:pt x="1339385" y="488285"/>
                  <a:pt x="1339385" y="492608"/>
                  <a:pt x="1338306" y="495490"/>
                </a:cubicBezTo>
                <a:cubicBezTo>
                  <a:pt x="1337228" y="498732"/>
                  <a:pt x="1334352" y="501614"/>
                  <a:pt x="1333633" y="504857"/>
                </a:cubicBezTo>
                <a:cubicBezTo>
                  <a:pt x="1333273" y="508820"/>
                  <a:pt x="1333273" y="513503"/>
                  <a:pt x="1335430" y="516385"/>
                </a:cubicBezTo>
                <a:cubicBezTo>
                  <a:pt x="1336509" y="518186"/>
                  <a:pt x="1341901" y="516745"/>
                  <a:pt x="1345497" y="516745"/>
                </a:cubicBezTo>
                <a:cubicBezTo>
                  <a:pt x="1350530" y="516385"/>
                  <a:pt x="1355563" y="516025"/>
                  <a:pt x="1363113" y="515664"/>
                </a:cubicBezTo>
                <a:cubicBezTo>
                  <a:pt x="1360236" y="521428"/>
                  <a:pt x="1359158" y="524310"/>
                  <a:pt x="1357720" y="527192"/>
                </a:cubicBezTo>
                <a:cubicBezTo>
                  <a:pt x="1355922" y="529714"/>
                  <a:pt x="1354125" y="532236"/>
                  <a:pt x="1351249" y="536919"/>
                </a:cubicBezTo>
                <a:lnTo>
                  <a:pt x="1361674" y="536919"/>
                </a:lnTo>
                <a:lnTo>
                  <a:pt x="1369224" y="536919"/>
                </a:lnTo>
                <a:cubicBezTo>
                  <a:pt x="1367786" y="545565"/>
                  <a:pt x="1366348" y="552770"/>
                  <a:pt x="1364551" y="560335"/>
                </a:cubicBezTo>
                <a:lnTo>
                  <a:pt x="1367786" y="562137"/>
                </a:lnTo>
                <a:cubicBezTo>
                  <a:pt x="1364910" y="563217"/>
                  <a:pt x="1362034" y="563578"/>
                  <a:pt x="1359158" y="565019"/>
                </a:cubicBezTo>
                <a:cubicBezTo>
                  <a:pt x="1350530" y="568982"/>
                  <a:pt x="1348013" y="579429"/>
                  <a:pt x="1354125" y="586994"/>
                </a:cubicBezTo>
                <a:cubicBezTo>
                  <a:pt x="1366708" y="602125"/>
                  <a:pt x="1379290" y="616535"/>
                  <a:pt x="1391873" y="631665"/>
                </a:cubicBezTo>
                <a:cubicBezTo>
                  <a:pt x="1393311" y="633106"/>
                  <a:pt x="1395109" y="634547"/>
                  <a:pt x="1396547" y="635628"/>
                </a:cubicBezTo>
                <a:cubicBezTo>
                  <a:pt x="1410927" y="644995"/>
                  <a:pt x="1410927" y="644995"/>
                  <a:pt x="1398344" y="657964"/>
                </a:cubicBezTo>
                <a:cubicBezTo>
                  <a:pt x="1392233" y="663728"/>
                  <a:pt x="1387200" y="670572"/>
                  <a:pt x="1380729" y="676336"/>
                </a:cubicBezTo>
                <a:cubicBezTo>
                  <a:pt x="1377852" y="679218"/>
                  <a:pt x="1372460" y="682100"/>
                  <a:pt x="1369584" y="680659"/>
                </a:cubicBezTo>
                <a:cubicBezTo>
                  <a:pt x="1366708" y="679939"/>
                  <a:pt x="1362753" y="674535"/>
                  <a:pt x="1362753" y="670933"/>
                </a:cubicBezTo>
                <a:cubicBezTo>
                  <a:pt x="1363113" y="661206"/>
                  <a:pt x="1358439" y="654721"/>
                  <a:pt x="1350889" y="651479"/>
                </a:cubicBezTo>
                <a:cubicBezTo>
                  <a:pt x="1345856" y="649318"/>
                  <a:pt x="1338306" y="650038"/>
                  <a:pt x="1333273" y="652560"/>
                </a:cubicBezTo>
                <a:cubicBezTo>
                  <a:pt x="1331116" y="653641"/>
                  <a:pt x="1329678" y="661926"/>
                  <a:pt x="1331116" y="665889"/>
                </a:cubicBezTo>
                <a:cubicBezTo>
                  <a:pt x="1335071" y="676697"/>
                  <a:pt x="1340463" y="687504"/>
                  <a:pt x="1345497" y="698312"/>
                </a:cubicBezTo>
                <a:cubicBezTo>
                  <a:pt x="1346216" y="700113"/>
                  <a:pt x="1348013" y="701914"/>
                  <a:pt x="1348013" y="703716"/>
                </a:cubicBezTo>
                <a:cubicBezTo>
                  <a:pt x="1348013" y="712001"/>
                  <a:pt x="1349811" y="724610"/>
                  <a:pt x="1345856" y="727132"/>
                </a:cubicBezTo>
                <a:cubicBezTo>
                  <a:pt x="1339744" y="730734"/>
                  <a:pt x="1329319" y="728213"/>
                  <a:pt x="1320690" y="727132"/>
                </a:cubicBezTo>
                <a:cubicBezTo>
                  <a:pt x="1316376" y="726051"/>
                  <a:pt x="1312422" y="721728"/>
                  <a:pt x="1305231" y="717405"/>
                </a:cubicBezTo>
                <a:cubicBezTo>
                  <a:pt x="1310624" y="732175"/>
                  <a:pt x="1314938" y="743703"/>
                  <a:pt x="1319612" y="757393"/>
                </a:cubicBezTo>
                <a:cubicBezTo>
                  <a:pt x="1297322" y="755592"/>
                  <a:pt x="1283661" y="744424"/>
                  <a:pt x="1272516" y="730014"/>
                </a:cubicBezTo>
                <a:cubicBezTo>
                  <a:pt x="1266404" y="721728"/>
                  <a:pt x="1262090" y="712001"/>
                  <a:pt x="1257776" y="702275"/>
                </a:cubicBezTo>
                <a:cubicBezTo>
                  <a:pt x="1252383" y="690386"/>
                  <a:pt x="1244834" y="684262"/>
                  <a:pt x="1231172" y="686423"/>
                </a:cubicBezTo>
                <a:cubicBezTo>
                  <a:pt x="1217870" y="688225"/>
                  <a:pt x="1206366" y="683181"/>
                  <a:pt x="1196300" y="675256"/>
                </a:cubicBezTo>
                <a:cubicBezTo>
                  <a:pt x="1199535" y="665169"/>
                  <a:pt x="1206366" y="661206"/>
                  <a:pt x="1216073" y="661566"/>
                </a:cubicBezTo>
                <a:cubicBezTo>
                  <a:pt x="1222185" y="661926"/>
                  <a:pt x="1228296" y="661926"/>
                  <a:pt x="1234408" y="661926"/>
                </a:cubicBezTo>
                <a:cubicBezTo>
                  <a:pt x="1245553" y="661926"/>
                  <a:pt x="1253462" y="658684"/>
                  <a:pt x="1257776" y="646436"/>
                </a:cubicBezTo>
                <a:cubicBezTo>
                  <a:pt x="1260293" y="639231"/>
                  <a:pt x="1267123" y="633467"/>
                  <a:pt x="1271437" y="626982"/>
                </a:cubicBezTo>
                <a:cubicBezTo>
                  <a:pt x="1277190" y="619056"/>
                  <a:pt x="1282582" y="611491"/>
                  <a:pt x="1287975" y="603205"/>
                </a:cubicBezTo>
                <a:cubicBezTo>
                  <a:pt x="1293368" y="594199"/>
                  <a:pt x="1291210" y="585193"/>
                  <a:pt x="1285099" y="576907"/>
                </a:cubicBezTo>
                <a:cubicBezTo>
                  <a:pt x="1271437" y="558174"/>
                  <a:pt x="1257417" y="539441"/>
                  <a:pt x="1253462" y="515664"/>
                </a:cubicBezTo>
                <a:cubicBezTo>
                  <a:pt x="1253102" y="511702"/>
                  <a:pt x="1248429" y="508459"/>
                  <a:pt x="1244834" y="504136"/>
                </a:cubicBezTo>
                <a:cubicBezTo>
                  <a:pt x="1239081" y="521428"/>
                  <a:pt x="1238722" y="520348"/>
                  <a:pt x="1220746" y="518546"/>
                </a:cubicBezTo>
                <a:cubicBezTo>
                  <a:pt x="1195221" y="516025"/>
                  <a:pt x="1171134" y="508820"/>
                  <a:pt x="1150282" y="494049"/>
                </a:cubicBezTo>
                <a:cubicBezTo>
                  <a:pt x="1147766" y="492248"/>
                  <a:pt x="1144530" y="490807"/>
                  <a:pt x="1142373" y="488645"/>
                </a:cubicBezTo>
                <a:cubicBezTo>
                  <a:pt x="1128712" y="476037"/>
                  <a:pt x="1129431" y="472434"/>
                  <a:pt x="1147047" y="466670"/>
                </a:cubicBezTo>
                <a:cubicBezTo>
                  <a:pt x="1145968" y="464148"/>
                  <a:pt x="1144890" y="461266"/>
                  <a:pt x="1143092" y="459465"/>
                </a:cubicBezTo>
                <a:cubicBezTo>
                  <a:pt x="1131947" y="450459"/>
                  <a:pt x="1133745" y="441453"/>
                  <a:pt x="1139857" y="429924"/>
                </a:cubicBezTo>
                <a:cubicBezTo>
                  <a:pt x="1151361" y="407229"/>
                  <a:pt x="1168977" y="391738"/>
                  <a:pt x="1188750" y="377688"/>
                </a:cubicBezTo>
                <a:cubicBezTo>
                  <a:pt x="1189829" y="376607"/>
                  <a:pt x="1191626" y="375166"/>
                  <a:pt x="1193064" y="375527"/>
                </a:cubicBezTo>
                <a:close/>
                <a:moveTo>
                  <a:pt x="1136940" y="344665"/>
                </a:moveTo>
                <a:cubicBezTo>
                  <a:pt x="1144408" y="345568"/>
                  <a:pt x="1151652" y="349450"/>
                  <a:pt x="1156840" y="355770"/>
                </a:cubicBezTo>
                <a:cubicBezTo>
                  <a:pt x="1162206" y="361909"/>
                  <a:pt x="1163279" y="367327"/>
                  <a:pt x="1156840" y="373827"/>
                </a:cubicBezTo>
                <a:cubicBezTo>
                  <a:pt x="1145750" y="385383"/>
                  <a:pt x="1136806" y="399829"/>
                  <a:pt x="1117130" y="397662"/>
                </a:cubicBezTo>
                <a:cubicBezTo>
                  <a:pt x="1113552" y="396940"/>
                  <a:pt x="1109259" y="403079"/>
                  <a:pt x="1104966" y="405968"/>
                </a:cubicBezTo>
                <a:cubicBezTo>
                  <a:pt x="1100673" y="408857"/>
                  <a:pt x="1096738" y="411746"/>
                  <a:pt x="1089941" y="416080"/>
                </a:cubicBezTo>
                <a:cubicBezTo>
                  <a:pt x="1087437" y="386467"/>
                  <a:pt x="1098527" y="366965"/>
                  <a:pt x="1115699" y="351437"/>
                </a:cubicBezTo>
                <a:cubicBezTo>
                  <a:pt x="1121781" y="345839"/>
                  <a:pt x="1129472" y="343762"/>
                  <a:pt x="1136940" y="344665"/>
                </a:cubicBezTo>
                <a:close/>
                <a:moveTo>
                  <a:pt x="1058144" y="340960"/>
                </a:moveTo>
                <a:cubicBezTo>
                  <a:pt x="1067953" y="340241"/>
                  <a:pt x="1078126" y="344553"/>
                  <a:pt x="1088662" y="346709"/>
                </a:cubicBezTo>
                <a:cubicBezTo>
                  <a:pt x="1087572" y="350302"/>
                  <a:pt x="1087935" y="354973"/>
                  <a:pt x="1085755" y="357129"/>
                </a:cubicBezTo>
                <a:cubicBezTo>
                  <a:pt x="1076672" y="366111"/>
                  <a:pt x="1073766" y="374735"/>
                  <a:pt x="1079216" y="387311"/>
                </a:cubicBezTo>
                <a:cubicBezTo>
                  <a:pt x="1083575" y="397731"/>
                  <a:pt x="1070496" y="417133"/>
                  <a:pt x="1058870" y="420726"/>
                </a:cubicBezTo>
                <a:cubicBezTo>
                  <a:pt x="1052694" y="422523"/>
                  <a:pt x="1046881" y="425757"/>
                  <a:pt x="1040705" y="426475"/>
                </a:cubicBezTo>
                <a:cubicBezTo>
                  <a:pt x="1038162" y="427194"/>
                  <a:pt x="1033075" y="425038"/>
                  <a:pt x="1032349" y="423242"/>
                </a:cubicBezTo>
                <a:cubicBezTo>
                  <a:pt x="1026536" y="409229"/>
                  <a:pt x="1021450" y="395215"/>
                  <a:pt x="1017090" y="380843"/>
                </a:cubicBezTo>
                <a:cubicBezTo>
                  <a:pt x="1016000" y="376531"/>
                  <a:pt x="1018543" y="370782"/>
                  <a:pt x="1019996" y="365752"/>
                </a:cubicBezTo>
                <a:cubicBezTo>
                  <a:pt x="1024356" y="367189"/>
                  <a:pt x="1029442" y="368627"/>
                  <a:pt x="1034165" y="370423"/>
                </a:cubicBezTo>
                <a:cubicBezTo>
                  <a:pt x="1035982" y="371142"/>
                  <a:pt x="1037435" y="372579"/>
                  <a:pt x="1041431" y="375094"/>
                </a:cubicBezTo>
                <a:cubicBezTo>
                  <a:pt x="1043975" y="368986"/>
                  <a:pt x="1045791" y="363956"/>
                  <a:pt x="1048334" y="358925"/>
                </a:cubicBezTo>
                <a:cubicBezTo>
                  <a:pt x="1051241" y="352458"/>
                  <a:pt x="1054511" y="341319"/>
                  <a:pt x="1058144" y="340960"/>
                </a:cubicBezTo>
                <a:close/>
                <a:moveTo>
                  <a:pt x="991190" y="325953"/>
                </a:moveTo>
                <a:cubicBezTo>
                  <a:pt x="998204" y="326689"/>
                  <a:pt x="1009280" y="326321"/>
                  <a:pt x="1007434" y="336997"/>
                </a:cubicBezTo>
                <a:cubicBezTo>
                  <a:pt x="1006326" y="342150"/>
                  <a:pt x="998204" y="346200"/>
                  <a:pt x="993036" y="350985"/>
                </a:cubicBezTo>
                <a:cubicBezTo>
                  <a:pt x="988605" y="346200"/>
                  <a:pt x="984544" y="341782"/>
                  <a:pt x="977899" y="334420"/>
                </a:cubicBezTo>
                <a:cubicBezTo>
                  <a:pt x="984544" y="330003"/>
                  <a:pt x="987867" y="325953"/>
                  <a:pt x="991190" y="325953"/>
                </a:cubicBezTo>
                <a:close/>
                <a:moveTo>
                  <a:pt x="2360573" y="316515"/>
                </a:moveTo>
                <a:cubicBezTo>
                  <a:pt x="2367360" y="319051"/>
                  <a:pt x="2372360" y="327748"/>
                  <a:pt x="2377004" y="334633"/>
                </a:cubicBezTo>
                <a:cubicBezTo>
                  <a:pt x="2377718" y="335720"/>
                  <a:pt x="2369860" y="342243"/>
                  <a:pt x="2366288" y="346229"/>
                </a:cubicBezTo>
                <a:cubicBezTo>
                  <a:pt x="2353429" y="344779"/>
                  <a:pt x="2349500" y="338619"/>
                  <a:pt x="2350572" y="329560"/>
                </a:cubicBezTo>
                <a:cubicBezTo>
                  <a:pt x="2351286" y="323400"/>
                  <a:pt x="2351643" y="313253"/>
                  <a:pt x="2360573" y="316515"/>
                </a:cubicBezTo>
                <a:close/>
                <a:moveTo>
                  <a:pt x="2826952" y="308348"/>
                </a:moveTo>
                <a:cubicBezTo>
                  <a:pt x="2829815" y="306904"/>
                  <a:pt x="2836257" y="307987"/>
                  <a:pt x="2838404" y="310514"/>
                </a:cubicBezTo>
                <a:cubicBezTo>
                  <a:pt x="2840552" y="312680"/>
                  <a:pt x="2841267" y="318818"/>
                  <a:pt x="2839478" y="321706"/>
                </a:cubicBezTo>
                <a:cubicBezTo>
                  <a:pt x="2834110" y="331814"/>
                  <a:pt x="2827668" y="341562"/>
                  <a:pt x="2820868" y="350226"/>
                </a:cubicBezTo>
                <a:cubicBezTo>
                  <a:pt x="2806911" y="367194"/>
                  <a:pt x="2791523" y="383078"/>
                  <a:pt x="2778639" y="400768"/>
                </a:cubicBezTo>
                <a:cubicBezTo>
                  <a:pt x="2772555" y="409071"/>
                  <a:pt x="2770050" y="419901"/>
                  <a:pt x="2766471" y="429649"/>
                </a:cubicBezTo>
                <a:cubicBezTo>
                  <a:pt x="2764682" y="433981"/>
                  <a:pt x="2765040" y="439396"/>
                  <a:pt x="2762535" y="442284"/>
                </a:cubicBezTo>
                <a:cubicBezTo>
                  <a:pt x="2752156" y="453837"/>
                  <a:pt x="2755019" y="465389"/>
                  <a:pt x="2758240" y="478747"/>
                </a:cubicBezTo>
                <a:cubicBezTo>
                  <a:pt x="2762535" y="497158"/>
                  <a:pt x="2768261" y="514848"/>
                  <a:pt x="2782934" y="528206"/>
                </a:cubicBezTo>
                <a:cubicBezTo>
                  <a:pt x="2785797" y="530733"/>
                  <a:pt x="2787228" y="535065"/>
                  <a:pt x="2789018" y="539036"/>
                </a:cubicBezTo>
                <a:cubicBezTo>
                  <a:pt x="2770766" y="546256"/>
                  <a:pt x="2760745" y="544090"/>
                  <a:pt x="2749293" y="532538"/>
                </a:cubicBezTo>
                <a:cubicBezTo>
                  <a:pt x="2744999" y="528567"/>
                  <a:pt x="2738915" y="525317"/>
                  <a:pt x="2733189" y="523151"/>
                </a:cubicBezTo>
                <a:cubicBezTo>
                  <a:pt x="2722095" y="519541"/>
                  <a:pt x="2717800" y="511599"/>
                  <a:pt x="2721379" y="500046"/>
                </a:cubicBezTo>
                <a:cubicBezTo>
                  <a:pt x="2722811" y="493909"/>
                  <a:pt x="2722811" y="486689"/>
                  <a:pt x="2723884" y="479469"/>
                </a:cubicBezTo>
                <a:cubicBezTo>
                  <a:pt x="2724600" y="475498"/>
                  <a:pt x="2724600" y="470443"/>
                  <a:pt x="2726747" y="466833"/>
                </a:cubicBezTo>
                <a:cubicBezTo>
                  <a:pt x="2731042" y="459613"/>
                  <a:pt x="2737841" y="453115"/>
                  <a:pt x="2728894" y="444450"/>
                </a:cubicBezTo>
                <a:cubicBezTo>
                  <a:pt x="2728537" y="443367"/>
                  <a:pt x="2728537" y="440840"/>
                  <a:pt x="2729252" y="439757"/>
                </a:cubicBezTo>
                <a:cubicBezTo>
                  <a:pt x="2737483" y="428205"/>
                  <a:pt x="2732831" y="414486"/>
                  <a:pt x="2736052" y="402573"/>
                </a:cubicBezTo>
                <a:cubicBezTo>
                  <a:pt x="2742852" y="373692"/>
                  <a:pt x="2756093" y="347338"/>
                  <a:pt x="2787228" y="335785"/>
                </a:cubicBezTo>
                <a:cubicBezTo>
                  <a:pt x="2792954" y="333619"/>
                  <a:pt x="2797607" y="328204"/>
                  <a:pt x="2802975" y="324594"/>
                </a:cubicBezTo>
                <a:cubicBezTo>
                  <a:pt x="2810848" y="318818"/>
                  <a:pt x="2818721" y="313041"/>
                  <a:pt x="2826952" y="308348"/>
                </a:cubicBezTo>
                <a:close/>
                <a:moveTo>
                  <a:pt x="1148770" y="291029"/>
                </a:moveTo>
                <a:cubicBezTo>
                  <a:pt x="1155334" y="307906"/>
                  <a:pt x="1154240" y="316165"/>
                  <a:pt x="1145488" y="319397"/>
                </a:cubicBezTo>
                <a:cubicBezTo>
                  <a:pt x="1139653" y="320833"/>
                  <a:pt x="1129077" y="313651"/>
                  <a:pt x="1128712" y="305752"/>
                </a:cubicBezTo>
                <a:cubicBezTo>
                  <a:pt x="1128712" y="292825"/>
                  <a:pt x="1141476" y="295338"/>
                  <a:pt x="1148770" y="291029"/>
                </a:cubicBezTo>
                <a:close/>
                <a:moveTo>
                  <a:pt x="831157" y="251775"/>
                </a:moveTo>
                <a:cubicBezTo>
                  <a:pt x="838427" y="251281"/>
                  <a:pt x="845876" y="252269"/>
                  <a:pt x="849466" y="254784"/>
                </a:cubicBezTo>
                <a:cubicBezTo>
                  <a:pt x="858442" y="261612"/>
                  <a:pt x="866699" y="269517"/>
                  <a:pt x="876752" y="275626"/>
                </a:cubicBezTo>
                <a:cubicBezTo>
                  <a:pt x="891113" y="284610"/>
                  <a:pt x="888600" y="306890"/>
                  <a:pt x="873880" y="314795"/>
                </a:cubicBezTo>
                <a:cubicBezTo>
                  <a:pt x="883932" y="316592"/>
                  <a:pt x="888959" y="320904"/>
                  <a:pt x="887882" y="330607"/>
                </a:cubicBezTo>
                <a:cubicBezTo>
                  <a:pt x="887523" y="331685"/>
                  <a:pt x="894703" y="333481"/>
                  <a:pt x="897934" y="335637"/>
                </a:cubicBezTo>
                <a:cubicBezTo>
                  <a:pt x="902960" y="338512"/>
                  <a:pt x="909782" y="340668"/>
                  <a:pt x="911577" y="344621"/>
                </a:cubicBezTo>
                <a:cubicBezTo>
                  <a:pt x="917321" y="360432"/>
                  <a:pt x="916603" y="360432"/>
                  <a:pt x="933836" y="351449"/>
                </a:cubicBezTo>
                <a:lnTo>
                  <a:pt x="933836" y="389899"/>
                </a:lnTo>
                <a:cubicBezTo>
                  <a:pt x="935272" y="389899"/>
                  <a:pt x="936349" y="390258"/>
                  <a:pt x="937785" y="390618"/>
                </a:cubicBezTo>
                <a:cubicBezTo>
                  <a:pt x="943171" y="378400"/>
                  <a:pt x="948556" y="366182"/>
                  <a:pt x="953582" y="354324"/>
                </a:cubicBezTo>
                <a:cubicBezTo>
                  <a:pt x="956813" y="347137"/>
                  <a:pt x="958609" y="337794"/>
                  <a:pt x="970097" y="340668"/>
                </a:cubicBezTo>
                <a:cubicBezTo>
                  <a:pt x="977278" y="342465"/>
                  <a:pt x="982304" y="354324"/>
                  <a:pt x="979432" y="364385"/>
                </a:cubicBezTo>
                <a:cubicBezTo>
                  <a:pt x="975482" y="380556"/>
                  <a:pt x="969738" y="396367"/>
                  <a:pt x="966148" y="412538"/>
                </a:cubicBezTo>
                <a:cubicBezTo>
                  <a:pt x="964712" y="419006"/>
                  <a:pt x="965430" y="426553"/>
                  <a:pt x="967225" y="433021"/>
                </a:cubicBezTo>
                <a:cubicBezTo>
                  <a:pt x="970456" y="443083"/>
                  <a:pt x="975482" y="452785"/>
                  <a:pt x="979432" y="462487"/>
                </a:cubicBezTo>
                <a:cubicBezTo>
                  <a:pt x="982304" y="470393"/>
                  <a:pt x="978714" y="473986"/>
                  <a:pt x="970456" y="473986"/>
                </a:cubicBezTo>
                <a:cubicBezTo>
                  <a:pt x="966507" y="474346"/>
                  <a:pt x="962558" y="474346"/>
                  <a:pt x="958609" y="475065"/>
                </a:cubicBezTo>
                <a:cubicBezTo>
                  <a:pt x="952864" y="476143"/>
                  <a:pt x="949992" y="478299"/>
                  <a:pt x="952864" y="485126"/>
                </a:cubicBezTo>
                <a:cubicBezTo>
                  <a:pt x="956813" y="495547"/>
                  <a:pt x="954300" y="498422"/>
                  <a:pt x="942812" y="499141"/>
                </a:cubicBezTo>
                <a:cubicBezTo>
                  <a:pt x="929528" y="500219"/>
                  <a:pt x="919475" y="496266"/>
                  <a:pt x="914449" y="482970"/>
                </a:cubicBezTo>
                <a:cubicBezTo>
                  <a:pt x="911936" y="475783"/>
                  <a:pt x="907628" y="476502"/>
                  <a:pt x="901165" y="477939"/>
                </a:cubicBezTo>
                <a:cubicBezTo>
                  <a:pt x="883932" y="482611"/>
                  <a:pt x="866340" y="486564"/>
                  <a:pt x="848748" y="489079"/>
                </a:cubicBezTo>
                <a:cubicBezTo>
                  <a:pt x="829720" y="491235"/>
                  <a:pt x="823258" y="486204"/>
                  <a:pt x="814282" y="468596"/>
                </a:cubicBezTo>
                <a:cubicBezTo>
                  <a:pt x="809974" y="459613"/>
                  <a:pt x="802435" y="451707"/>
                  <a:pt x="798486" y="442723"/>
                </a:cubicBezTo>
                <a:cubicBezTo>
                  <a:pt x="795972" y="437333"/>
                  <a:pt x="794536" y="428349"/>
                  <a:pt x="797409" y="425115"/>
                </a:cubicBezTo>
                <a:cubicBezTo>
                  <a:pt x="800999" y="421162"/>
                  <a:pt x="809256" y="419006"/>
                  <a:pt x="815360" y="419725"/>
                </a:cubicBezTo>
                <a:cubicBezTo>
                  <a:pt x="826848" y="420803"/>
                  <a:pt x="837619" y="424396"/>
                  <a:pt x="848748" y="426553"/>
                </a:cubicBezTo>
                <a:cubicBezTo>
                  <a:pt x="851621" y="427271"/>
                  <a:pt x="855211" y="426912"/>
                  <a:pt x="859878" y="424037"/>
                </a:cubicBezTo>
                <a:cubicBezTo>
                  <a:pt x="856288" y="421162"/>
                  <a:pt x="853416" y="417928"/>
                  <a:pt x="849825" y="415772"/>
                </a:cubicBezTo>
                <a:cubicBezTo>
                  <a:pt x="837619" y="409304"/>
                  <a:pt x="825053" y="403195"/>
                  <a:pt x="813205" y="396367"/>
                </a:cubicBezTo>
                <a:cubicBezTo>
                  <a:pt x="809974" y="394571"/>
                  <a:pt x="807820" y="390977"/>
                  <a:pt x="805307" y="388462"/>
                </a:cubicBezTo>
                <a:cubicBezTo>
                  <a:pt x="808897" y="385227"/>
                  <a:pt x="812128" y="381634"/>
                  <a:pt x="816437" y="380197"/>
                </a:cubicBezTo>
                <a:cubicBezTo>
                  <a:pt x="821104" y="378400"/>
                  <a:pt x="826489" y="378400"/>
                  <a:pt x="833670" y="377322"/>
                </a:cubicBezTo>
                <a:cubicBezTo>
                  <a:pt x="829002" y="373728"/>
                  <a:pt x="826848" y="371213"/>
                  <a:pt x="824335" y="369776"/>
                </a:cubicBezTo>
                <a:cubicBezTo>
                  <a:pt x="809256" y="360432"/>
                  <a:pt x="808179" y="355761"/>
                  <a:pt x="821822" y="344262"/>
                </a:cubicBezTo>
                <a:cubicBezTo>
                  <a:pt x="834747" y="333841"/>
                  <a:pt x="849825" y="326294"/>
                  <a:pt x="864186" y="315873"/>
                </a:cubicBezTo>
                <a:cubicBezTo>
                  <a:pt x="851980" y="319826"/>
                  <a:pt x="839414" y="322701"/>
                  <a:pt x="828643" y="328810"/>
                </a:cubicBezTo>
                <a:cubicBezTo>
                  <a:pt x="815719" y="335637"/>
                  <a:pt x="804589" y="345699"/>
                  <a:pt x="793459" y="354683"/>
                </a:cubicBezTo>
                <a:cubicBezTo>
                  <a:pt x="787715" y="358636"/>
                  <a:pt x="762225" y="362229"/>
                  <a:pt x="757198" y="358636"/>
                </a:cubicBezTo>
                <a:cubicBezTo>
                  <a:pt x="751813" y="355042"/>
                  <a:pt x="749300" y="330247"/>
                  <a:pt x="754685" y="324138"/>
                </a:cubicBezTo>
                <a:cubicBezTo>
                  <a:pt x="774072" y="301859"/>
                  <a:pt x="793818" y="279579"/>
                  <a:pt x="813923" y="257659"/>
                </a:cubicBezTo>
                <a:cubicBezTo>
                  <a:pt x="816796" y="254245"/>
                  <a:pt x="823886" y="252269"/>
                  <a:pt x="831157" y="251775"/>
                </a:cubicBezTo>
                <a:close/>
                <a:moveTo>
                  <a:pt x="2297242" y="247736"/>
                </a:moveTo>
                <a:cubicBezTo>
                  <a:pt x="2300003" y="246881"/>
                  <a:pt x="2303172" y="247511"/>
                  <a:pt x="2305345" y="250030"/>
                </a:cubicBezTo>
                <a:cubicBezTo>
                  <a:pt x="2315486" y="260465"/>
                  <a:pt x="2324902" y="271260"/>
                  <a:pt x="2335043" y="281695"/>
                </a:cubicBezTo>
                <a:cubicBezTo>
                  <a:pt x="2341200" y="288172"/>
                  <a:pt x="2341200" y="292490"/>
                  <a:pt x="2336130" y="300766"/>
                </a:cubicBezTo>
                <a:cubicBezTo>
                  <a:pt x="2330697" y="310122"/>
                  <a:pt x="2328524" y="321636"/>
                  <a:pt x="2325627" y="332791"/>
                </a:cubicBezTo>
                <a:cubicBezTo>
                  <a:pt x="2322367" y="344666"/>
                  <a:pt x="2319832" y="357260"/>
                  <a:pt x="2316210" y="369494"/>
                </a:cubicBezTo>
                <a:cubicBezTo>
                  <a:pt x="2314037" y="377770"/>
                  <a:pt x="2309329" y="379569"/>
                  <a:pt x="2303535" y="372733"/>
                </a:cubicBezTo>
                <a:cubicBezTo>
                  <a:pt x="2297016" y="364456"/>
                  <a:pt x="2291221" y="355461"/>
                  <a:pt x="2285064" y="346825"/>
                </a:cubicBezTo>
                <a:cubicBezTo>
                  <a:pt x="2289410" y="343226"/>
                  <a:pt x="2292307" y="340348"/>
                  <a:pt x="2295929" y="336749"/>
                </a:cubicBezTo>
                <a:cubicBezTo>
                  <a:pt x="2294118" y="335310"/>
                  <a:pt x="2292307" y="333871"/>
                  <a:pt x="2290497" y="332791"/>
                </a:cubicBezTo>
                <a:cubicBezTo>
                  <a:pt x="2282529" y="328473"/>
                  <a:pt x="2282529" y="323795"/>
                  <a:pt x="2289048" y="317678"/>
                </a:cubicBezTo>
                <a:cubicBezTo>
                  <a:pt x="2293032" y="314080"/>
                  <a:pt x="2303897" y="310482"/>
                  <a:pt x="2296291" y="303285"/>
                </a:cubicBezTo>
                <a:cubicBezTo>
                  <a:pt x="2288686" y="296088"/>
                  <a:pt x="2283978" y="305084"/>
                  <a:pt x="2279994" y="310122"/>
                </a:cubicBezTo>
                <a:cubicBezTo>
                  <a:pt x="2275286" y="315879"/>
                  <a:pt x="2269853" y="315879"/>
                  <a:pt x="2266956" y="310122"/>
                </a:cubicBezTo>
                <a:cubicBezTo>
                  <a:pt x="2259350" y="295369"/>
                  <a:pt x="2252831" y="280256"/>
                  <a:pt x="2246674" y="264783"/>
                </a:cubicBezTo>
                <a:cubicBezTo>
                  <a:pt x="2246312" y="262984"/>
                  <a:pt x="2251020" y="257586"/>
                  <a:pt x="2254642" y="255787"/>
                </a:cubicBezTo>
                <a:cubicBezTo>
                  <a:pt x="2257539" y="254708"/>
                  <a:pt x="2264420" y="254708"/>
                  <a:pt x="2265145" y="256507"/>
                </a:cubicBezTo>
                <a:cubicBezTo>
                  <a:pt x="2267680" y="262984"/>
                  <a:pt x="2271302" y="262984"/>
                  <a:pt x="2277459" y="262264"/>
                </a:cubicBezTo>
                <a:cubicBezTo>
                  <a:pt x="2281080" y="261545"/>
                  <a:pt x="2285064" y="265503"/>
                  <a:pt x="2290134" y="268021"/>
                </a:cubicBezTo>
                <a:cubicBezTo>
                  <a:pt x="2290497" y="262624"/>
                  <a:pt x="2290497" y="258666"/>
                  <a:pt x="2291583" y="254348"/>
                </a:cubicBezTo>
                <a:cubicBezTo>
                  <a:pt x="2292126" y="250930"/>
                  <a:pt x="2294480" y="248591"/>
                  <a:pt x="2297242" y="247736"/>
                </a:cubicBezTo>
                <a:close/>
                <a:moveTo>
                  <a:pt x="377060" y="237414"/>
                </a:moveTo>
                <a:cubicBezTo>
                  <a:pt x="378501" y="237054"/>
                  <a:pt x="379581" y="237414"/>
                  <a:pt x="380662" y="238134"/>
                </a:cubicBezTo>
                <a:cubicBezTo>
                  <a:pt x="381742" y="238494"/>
                  <a:pt x="382823" y="239574"/>
                  <a:pt x="384263" y="240654"/>
                </a:cubicBezTo>
                <a:cubicBezTo>
                  <a:pt x="382823" y="244253"/>
                  <a:pt x="381022" y="247853"/>
                  <a:pt x="379581" y="252532"/>
                </a:cubicBezTo>
                <a:cubicBezTo>
                  <a:pt x="399749" y="254332"/>
                  <a:pt x="410913" y="266210"/>
                  <a:pt x="415595" y="284928"/>
                </a:cubicBezTo>
                <a:cubicBezTo>
                  <a:pt x="415955" y="286727"/>
                  <a:pt x="417395" y="289607"/>
                  <a:pt x="418836" y="289607"/>
                </a:cubicBezTo>
                <a:cubicBezTo>
                  <a:pt x="440444" y="292846"/>
                  <a:pt x="451608" y="313364"/>
                  <a:pt x="470695" y="319843"/>
                </a:cubicBezTo>
                <a:cubicBezTo>
                  <a:pt x="498425" y="329201"/>
                  <a:pt x="516432" y="350798"/>
                  <a:pt x="534799" y="371675"/>
                </a:cubicBezTo>
                <a:cubicBezTo>
                  <a:pt x="544883" y="383194"/>
                  <a:pt x="554246" y="395432"/>
                  <a:pt x="563969" y="407311"/>
                </a:cubicBezTo>
                <a:cubicBezTo>
                  <a:pt x="565770" y="409470"/>
                  <a:pt x="568291" y="410910"/>
                  <a:pt x="572253" y="414510"/>
                </a:cubicBezTo>
                <a:cubicBezTo>
                  <a:pt x="576214" y="404791"/>
                  <a:pt x="579455" y="396872"/>
                  <a:pt x="581976" y="390753"/>
                </a:cubicBezTo>
                <a:cubicBezTo>
                  <a:pt x="591700" y="389313"/>
                  <a:pt x="599983" y="388233"/>
                  <a:pt x="607906" y="386793"/>
                </a:cubicBezTo>
                <a:cubicBezTo>
                  <a:pt x="621231" y="383914"/>
                  <a:pt x="634196" y="380674"/>
                  <a:pt x="645720" y="378155"/>
                </a:cubicBezTo>
                <a:cubicBezTo>
                  <a:pt x="659045" y="404431"/>
                  <a:pt x="670569" y="378155"/>
                  <a:pt x="685695" y="381034"/>
                </a:cubicBezTo>
                <a:cubicBezTo>
                  <a:pt x="685695" y="387513"/>
                  <a:pt x="686055" y="394712"/>
                  <a:pt x="685695" y="401911"/>
                </a:cubicBezTo>
                <a:cubicBezTo>
                  <a:pt x="684974" y="409830"/>
                  <a:pt x="688576" y="413430"/>
                  <a:pt x="696139" y="413430"/>
                </a:cubicBezTo>
                <a:cubicBezTo>
                  <a:pt x="697579" y="413430"/>
                  <a:pt x="699380" y="413070"/>
                  <a:pt x="699740" y="413790"/>
                </a:cubicBezTo>
                <a:cubicBezTo>
                  <a:pt x="709464" y="421709"/>
                  <a:pt x="719547" y="421709"/>
                  <a:pt x="730711" y="418109"/>
                </a:cubicBezTo>
                <a:cubicBezTo>
                  <a:pt x="733232" y="417029"/>
                  <a:pt x="737914" y="421349"/>
                  <a:pt x="740435" y="424228"/>
                </a:cubicBezTo>
                <a:cubicBezTo>
                  <a:pt x="757001" y="440786"/>
                  <a:pt x="773567" y="456624"/>
                  <a:pt x="794455" y="467782"/>
                </a:cubicBezTo>
                <a:cubicBezTo>
                  <a:pt x="806700" y="473901"/>
                  <a:pt x="806340" y="481100"/>
                  <a:pt x="796976" y="490819"/>
                </a:cubicBezTo>
                <a:cubicBezTo>
                  <a:pt x="794095" y="494058"/>
                  <a:pt x="792654" y="499098"/>
                  <a:pt x="790854" y="503057"/>
                </a:cubicBezTo>
                <a:cubicBezTo>
                  <a:pt x="794455" y="504857"/>
                  <a:pt x="798417" y="507737"/>
                  <a:pt x="802378" y="508456"/>
                </a:cubicBezTo>
                <a:cubicBezTo>
                  <a:pt x="813182" y="510616"/>
                  <a:pt x="824706" y="510616"/>
                  <a:pt x="834790" y="513856"/>
                </a:cubicBezTo>
                <a:cubicBezTo>
                  <a:pt x="839832" y="515295"/>
                  <a:pt x="844154" y="521415"/>
                  <a:pt x="846675" y="526454"/>
                </a:cubicBezTo>
                <a:cubicBezTo>
                  <a:pt x="850636" y="533293"/>
                  <a:pt x="852437" y="541212"/>
                  <a:pt x="855678" y="550931"/>
                </a:cubicBezTo>
                <a:cubicBezTo>
                  <a:pt x="863961" y="539772"/>
                  <a:pt x="870443" y="531493"/>
                  <a:pt x="876205" y="522854"/>
                </a:cubicBezTo>
                <a:cubicBezTo>
                  <a:pt x="887009" y="505217"/>
                  <a:pt x="902495" y="506657"/>
                  <a:pt x="914020" y="518895"/>
                </a:cubicBezTo>
                <a:cubicBezTo>
                  <a:pt x="932386" y="538332"/>
                  <a:pt x="954715" y="543372"/>
                  <a:pt x="978844" y="545531"/>
                </a:cubicBezTo>
                <a:cubicBezTo>
                  <a:pt x="982445" y="545891"/>
                  <a:pt x="986767" y="542292"/>
                  <a:pt x="990368" y="539412"/>
                </a:cubicBezTo>
                <a:cubicBezTo>
                  <a:pt x="994690" y="536533"/>
                  <a:pt x="996490" y="528254"/>
                  <a:pt x="1003693" y="533653"/>
                </a:cubicBezTo>
                <a:cubicBezTo>
                  <a:pt x="1009815" y="538332"/>
                  <a:pt x="1015217" y="543372"/>
                  <a:pt x="1010896" y="552370"/>
                </a:cubicBezTo>
                <a:cubicBezTo>
                  <a:pt x="1008014" y="558489"/>
                  <a:pt x="1006214" y="564969"/>
                  <a:pt x="1004053" y="571088"/>
                </a:cubicBezTo>
                <a:cubicBezTo>
                  <a:pt x="1005133" y="571808"/>
                  <a:pt x="1006214" y="572528"/>
                  <a:pt x="1007294" y="572887"/>
                </a:cubicBezTo>
                <a:cubicBezTo>
                  <a:pt x="1009095" y="570728"/>
                  <a:pt x="1011256" y="568568"/>
                  <a:pt x="1013056" y="566408"/>
                </a:cubicBezTo>
                <a:cubicBezTo>
                  <a:pt x="1021339" y="556690"/>
                  <a:pt x="1029983" y="546611"/>
                  <a:pt x="1038986" y="537252"/>
                </a:cubicBezTo>
                <a:cubicBezTo>
                  <a:pt x="1044028" y="531853"/>
                  <a:pt x="1051591" y="528614"/>
                  <a:pt x="1049430" y="518535"/>
                </a:cubicBezTo>
                <a:cubicBezTo>
                  <a:pt x="1049070" y="516015"/>
                  <a:pt x="1057713" y="512056"/>
                  <a:pt x="1064555" y="506657"/>
                </a:cubicBezTo>
                <a:cubicBezTo>
                  <a:pt x="1059874" y="501617"/>
                  <a:pt x="1054472" y="494778"/>
                  <a:pt x="1047989" y="489739"/>
                </a:cubicBezTo>
                <a:cubicBezTo>
                  <a:pt x="1039346" y="482180"/>
                  <a:pt x="1038266" y="475341"/>
                  <a:pt x="1043668" y="465262"/>
                </a:cubicBezTo>
                <a:cubicBezTo>
                  <a:pt x="1051230" y="449065"/>
                  <a:pt x="1060594" y="435027"/>
                  <a:pt x="1076800" y="427108"/>
                </a:cubicBezTo>
                <a:cubicBezTo>
                  <a:pt x="1086524" y="422428"/>
                  <a:pt x="1092286" y="424948"/>
                  <a:pt x="1092646" y="435387"/>
                </a:cubicBezTo>
                <a:cubicBezTo>
                  <a:pt x="1094086" y="455904"/>
                  <a:pt x="1096607" y="477141"/>
                  <a:pt x="1082562" y="495858"/>
                </a:cubicBezTo>
                <a:cubicBezTo>
                  <a:pt x="1081122" y="498018"/>
                  <a:pt x="1079681" y="501977"/>
                  <a:pt x="1080401" y="504137"/>
                </a:cubicBezTo>
                <a:cubicBezTo>
                  <a:pt x="1083643" y="514936"/>
                  <a:pt x="1087964" y="525374"/>
                  <a:pt x="1092646" y="537252"/>
                </a:cubicBezTo>
                <a:cubicBezTo>
                  <a:pt x="1096607" y="535093"/>
                  <a:pt x="1101289" y="531853"/>
                  <a:pt x="1105971" y="529334"/>
                </a:cubicBezTo>
                <a:cubicBezTo>
                  <a:pt x="1114254" y="534733"/>
                  <a:pt x="1114614" y="541212"/>
                  <a:pt x="1112093" y="549851"/>
                </a:cubicBezTo>
                <a:cubicBezTo>
                  <a:pt x="1109932" y="556690"/>
                  <a:pt x="1109212" y="564609"/>
                  <a:pt x="1109212" y="572528"/>
                </a:cubicBezTo>
                <a:cubicBezTo>
                  <a:pt x="1108852" y="575047"/>
                  <a:pt x="1111373" y="577567"/>
                  <a:pt x="1113174" y="580086"/>
                </a:cubicBezTo>
                <a:cubicBezTo>
                  <a:pt x="1115334" y="579007"/>
                  <a:pt x="1118215" y="577927"/>
                  <a:pt x="1120016" y="576127"/>
                </a:cubicBezTo>
                <a:cubicBezTo>
                  <a:pt x="1131900" y="561729"/>
                  <a:pt x="1144505" y="548051"/>
                  <a:pt x="1155669" y="532573"/>
                </a:cubicBezTo>
                <a:cubicBezTo>
                  <a:pt x="1170435" y="512416"/>
                  <a:pt x="1174756" y="511696"/>
                  <a:pt x="1192043" y="530773"/>
                </a:cubicBezTo>
                <a:cubicBezTo>
                  <a:pt x="1199246" y="539052"/>
                  <a:pt x="1200686" y="546251"/>
                  <a:pt x="1192763" y="554170"/>
                </a:cubicBezTo>
                <a:cubicBezTo>
                  <a:pt x="1183400" y="563169"/>
                  <a:pt x="1179438" y="573247"/>
                  <a:pt x="1180519" y="586926"/>
                </a:cubicBezTo>
                <a:cubicBezTo>
                  <a:pt x="1182319" y="602043"/>
                  <a:pt x="1160711" y="616801"/>
                  <a:pt x="1145946" y="614282"/>
                </a:cubicBezTo>
                <a:cubicBezTo>
                  <a:pt x="1136582" y="612482"/>
                  <a:pt x="1126138" y="613202"/>
                  <a:pt x="1116055" y="613922"/>
                </a:cubicBezTo>
                <a:cubicBezTo>
                  <a:pt x="1113894" y="613922"/>
                  <a:pt x="1112093" y="618241"/>
                  <a:pt x="1110292" y="620401"/>
                </a:cubicBezTo>
                <a:cubicBezTo>
                  <a:pt x="1107772" y="624360"/>
                  <a:pt x="1105971" y="628680"/>
                  <a:pt x="1102370" y="631199"/>
                </a:cubicBezTo>
                <a:cubicBezTo>
                  <a:pt x="1088684" y="641998"/>
                  <a:pt x="1085803" y="641998"/>
                  <a:pt x="1071038" y="630839"/>
                </a:cubicBezTo>
                <a:cubicBezTo>
                  <a:pt x="1069597" y="630120"/>
                  <a:pt x="1067797" y="629400"/>
                  <a:pt x="1064555" y="630839"/>
                </a:cubicBezTo>
                <a:cubicBezTo>
                  <a:pt x="1070678" y="636959"/>
                  <a:pt x="1076800" y="643438"/>
                  <a:pt x="1082202" y="649197"/>
                </a:cubicBezTo>
                <a:cubicBezTo>
                  <a:pt x="1072839" y="676193"/>
                  <a:pt x="1050150" y="674393"/>
                  <a:pt x="1029623" y="676913"/>
                </a:cubicBezTo>
                <a:cubicBezTo>
                  <a:pt x="1024581" y="677633"/>
                  <a:pt x="1019179" y="677273"/>
                  <a:pt x="1014497" y="677633"/>
                </a:cubicBezTo>
                <a:cubicBezTo>
                  <a:pt x="1013777" y="679433"/>
                  <a:pt x="1013416" y="680512"/>
                  <a:pt x="1013416" y="680872"/>
                </a:cubicBezTo>
                <a:cubicBezTo>
                  <a:pt x="1015217" y="686632"/>
                  <a:pt x="1017018" y="692031"/>
                  <a:pt x="1018818" y="697430"/>
                </a:cubicBezTo>
                <a:cubicBezTo>
                  <a:pt x="1013416" y="698870"/>
                  <a:pt x="1007654" y="699950"/>
                  <a:pt x="1002252" y="701750"/>
                </a:cubicBezTo>
                <a:cubicBezTo>
                  <a:pt x="999731" y="702829"/>
                  <a:pt x="996850" y="704269"/>
                  <a:pt x="995050" y="706429"/>
                </a:cubicBezTo>
                <a:cubicBezTo>
                  <a:pt x="973081" y="731625"/>
                  <a:pt x="948953" y="755022"/>
                  <a:pt x="938149" y="788137"/>
                </a:cubicBezTo>
                <a:cubicBezTo>
                  <a:pt x="934907" y="797136"/>
                  <a:pt x="934547" y="803615"/>
                  <a:pt x="939229" y="812254"/>
                </a:cubicBezTo>
                <a:cubicBezTo>
                  <a:pt x="944991" y="822693"/>
                  <a:pt x="948232" y="834571"/>
                  <a:pt x="952914" y="846089"/>
                </a:cubicBezTo>
                <a:cubicBezTo>
                  <a:pt x="951473" y="846449"/>
                  <a:pt x="950393" y="847169"/>
                  <a:pt x="949313" y="848249"/>
                </a:cubicBezTo>
                <a:cubicBezTo>
                  <a:pt x="951473" y="848609"/>
                  <a:pt x="953994" y="849689"/>
                  <a:pt x="956155" y="849329"/>
                </a:cubicBezTo>
                <a:cubicBezTo>
                  <a:pt x="968400" y="848249"/>
                  <a:pt x="978483" y="852569"/>
                  <a:pt x="987487" y="860487"/>
                </a:cubicBezTo>
                <a:cubicBezTo>
                  <a:pt x="1008375" y="879205"/>
                  <a:pt x="1028182" y="898642"/>
                  <a:pt x="1054472" y="909081"/>
                </a:cubicBezTo>
                <a:cubicBezTo>
                  <a:pt x="1064555" y="913040"/>
                  <a:pt x="1066356" y="920599"/>
                  <a:pt x="1062755" y="929958"/>
                </a:cubicBezTo>
                <a:cubicBezTo>
                  <a:pt x="1055552" y="949035"/>
                  <a:pt x="1056633" y="966673"/>
                  <a:pt x="1068877" y="983230"/>
                </a:cubicBezTo>
                <a:cubicBezTo>
                  <a:pt x="1071758" y="986830"/>
                  <a:pt x="1075720" y="991149"/>
                  <a:pt x="1079681" y="992589"/>
                </a:cubicBezTo>
                <a:cubicBezTo>
                  <a:pt x="1087244" y="996189"/>
                  <a:pt x="1093726" y="995469"/>
                  <a:pt x="1094447" y="985030"/>
                </a:cubicBezTo>
                <a:cubicBezTo>
                  <a:pt x="1095527" y="974951"/>
                  <a:pt x="1098048" y="964873"/>
                  <a:pt x="1098048" y="954794"/>
                </a:cubicBezTo>
                <a:cubicBezTo>
                  <a:pt x="1098408" y="931757"/>
                  <a:pt x="1109572" y="916640"/>
                  <a:pt x="1129019" y="906201"/>
                </a:cubicBezTo>
                <a:cubicBezTo>
                  <a:pt x="1149907" y="894683"/>
                  <a:pt x="1156750" y="881005"/>
                  <a:pt x="1149547" y="856168"/>
                </a:cubicBezTo>
                <a:cubicBezTo>
                  <a:pt x="1145586" y="841410"/>
                  <a:pt x="1148467" y="829172"/>
                  <a:pt x="1152068" y="815854"/>
                </a:cubicBezTo>
                <a:cubicBezTo>
                  <a:pt x="1158190" y="795696"/>
                  <a:pt x="1164673" y="775539"/>
                  <a:pt x="1170795" y="755382"/>
                </a:cubicBezTo>
                <a:cubicBezTo>
                  <a:pt x="1176557" y="734865"/>
                  <a:pt x="1177998" y="735585"/>
                  <a:pt x="1199246" y="737025"/>
                </a:cubicBezTo>
                <a:cubicBezTo>
                  <a:pt x="1234178" y="740264"/>
                  <a:pt x="1246423" y="768700"/>
                  <a:pt x="1264430" y="791017"/>
                </a:cubicBezTo>
                <a:cubicBezTo>
                  <a:pt x="1266230" y="793177"/>
                  <a:pt x="1265150" y="798936"/>
                  <a:pt x="1263709" y="802535"/>
                </a:cubicBezTo>
                <a:cubicBezTo>
                  <a:pt x="1259748" y="816574"/>
                  <a:pt x="1262989" y="829172"/>
                  <a:pt x="1269111" y="841410"/>
                </a:cubicBezTo>
                <a:cubicBezTo>
                  <a:pt x="1273073" y="849329"/>
                  <a:pt x="1278835" y="853288"/>
                  <a:pt x="1286758" y="848249"/>
                </a:cubicBezTo>
                <a:cubicBezTo>
                  <a:pt x="1295761" y="842130"/>
                  <a:pt x="1303684" y="835291"/>
                  <a:pt x="1311607" y="827732"/>
                </a:cubicBezTo>
                <a:cubicBezTo>
                  <a:pt x="1317009" y="822693"/>
                  <a:pt x="1320971" y="816214"/>
                  <a:pt x="1327093" y="808655"/>
                </a:cubicBezTo>
                <a:cubicBezTo>
                  <a:pt x="1335376" y="821973"/>
                  <a:pt x="1336817" y="833851"/>
                  <a:pt x="1337897" y="846449"/>
                </a:cubicBezTo>
                <a:cubicBezTo>
                  <a:pt x="1338257" y="853288"/>
                  <a:pt x="1340778" y="859768"/>
                  <a:pt x="1342219" y="866607"/>
                </a:cubicBezTo>
                <a:cubicBezTo>
                  <a:pt x="1344379" y="874525"/>
                  <a:pt x="1347621" y="882804"/>
                  <a:pt x="1347981" y="890723"/>
                </a:cubicBezTo>
                <a:cubicBezTo>
                  <a:pt x="1348341" y="910520"/>
                  <a:pt x="1352663" y="927438"/>
                  <a:pt x="1372830" y="937157"/>
                </a:cubicBezTo>
                <a:cubicBezTo>
                  <a:pt x="1385795" y="943276"/>
                  <a:pt x="1385075" y="947955"/>
                  <a:pt x="1372830" y="955154"/>
                </a:cubicBezTo>
                <a:cubicBezTo>
                  <a:pt x="1368869" y="957674"/>
                  <a:pt x="1364547" y="959834"/>
                  <a:pt x="1360946" y="963793"/>
                </a:cubicBezTo>
                <a:cubicBezTo>
                  <a:pt x="1363106" y="963433"/>
                  <a:pt x="1365627" y="963793"/>
                  <a:pt x="1367068" y="963073"/>
                </a:cubicBezTo>
                <a:cubicBezTo>
                  <a:pt x="1380033" y="954074"/>
                  <a:pt x="1391197" y="959834"/>
                  <a:pt x="1401641" y="967393"/>
                </a:cubicBezTo>
                <a:cubicBezTo>
                  <a:pt x="1411724" y="974592"/>
                  <a:pt x="1407763" y="1001228"/>
                  <a:pt x="1396239" y="1006987"/>
                </a:cubicBezTo>
                <a:cubicBezTo>
                  <a:pt x="1380033" y="1014906"/>
                  <a:pt x="1363827" y="1022465"/>
                  <a:pt x="1347981" y="1030024"/>
                </a:cubicBezTo>
                <a:cubicBezTo>
                  <a:pt x="1344379" y="1031464"/>
                  <a:pt x="1340778" y="1032543"/>
                  <a:pt x="1337177" y="1032184"/>
                </a:cubicBezTo>
                <a:cubicBezTo>
                  <a:pt x="1320971" y="1031824"/>
                  <a:pt x="1304405" y="1032543"/>
                  <a:pt x="1288199" y="1030024"/>
                </a:cubicBezTo>
                <a:cubicBezTo>
                  <a:pt x="1272353" y="1027864"/>
                  <a:pt x="1258307" y="1030384"/>
                  <a:pt x="1245703" y="1040462"/>
                </a:cubicBezTo>
                <a:cubicBezTo>
                  <a:pt x="1233818" y="1049461"/>
                  <a:pt x="1221574" y="1057740"/>
                  <a:pt x="1209329" y="1066379"/>
                </a:cubicBezTo>
                <a:cubicBezTo>
                  <a:pt x="1210050" y="1067459"/>
                  <a:pt x="1210770" y="1068538"/>
                  <a:pt x="1211490" y="1069978"/>
                </a:cubicBezTo>
                <a:cubicBezTo>
                  <a:pt x="1216172" y="1067459"/>
                  <a:pt x="1221934" y="1066019"/>
                  <a:pt x="1226616" y="1062779"/>
                </a:cubicBezTo>
                <a:cubicBezTo>
                  <a:pt x="1238500" y="1054860"/>
                  <a:pt x="1252185" y="1055220"/>
                  <a:pt x="1265510" y="1057020"/>
                </a:cubicBezTo>
                <a:cubicBezTo>
                  <a:pt x="1268031" y="1057380"/>
                  <a:pt x="1271993" y="1059540"/>
                  <a:pt x="1272713" y="1061699"/>
                </a:cubicBezTo>
                <a:cubicBezTo>
                  <a:pt x="1273793" y="1064219"/>
                  <a:pt x="1272353" y="1067819"/>
                  <a:pt x="1270912" y="1070698"/>
                </a:cubicBezTo>
                <a:cubicBezTo>
                  <a:pt x="1268751" y="1074298"/>
                  <a:pt x="1262629" y="1078617"/>
                  <a:pt x="1263349" y="1080777"/>
                </a:cubicBezTo>
                <a:cubicBezTo>
                  <a:pt x="1267311" y="1090855"/>
                  <a:pt x="1271272" y="1101294"/>
                  <a:pt x="1278115" y="1109213"/>
                </a:cubicBezTo>
                <a:cubicBezTo>
                  <a:pt x="1284237" y="1116052"/>
                  <a:pt x="1293961" y="1120011"/>
                  <a:pt x="1305125" y="1127570"/>
                </a:cubicBezTo>
                <a:cubicBezTo>
                  <a:pt x="1284597" y="1137289"/>
                  <a:pt x="1266951" y="1145928"/>
                  <a:pt x="1248944" y="1154207"/>
                </a:cubicBezTo>
                <a:cubicBezTo>
                  <a:pt x="1247143" y="1155286"/>
                  <a:pt x="1242822" y="1153487"/>
                  <a:pt x="1242101" y="1151687"/>
                </a:cubicBezTo>
                <a:cubicBezTo>
                  <a:pt x="1241021" y="1149887"/>
                  <a:pt x="1242462" y="1145928"/>
                  <a:pt x="1243902" y="1144488"/>
                </a:cubicBezTo>
                <a:cubicBezTo>
                  <a:pt x="1247503" y="1140888"/>
                  <a:pt x="1252185" y="1137649"/>
                  <a:pt x="1256507" y="1134769"/>
                </a:cubicBezTo>
                <a:cubicBezTo>
                  <a:pt x="1259748" y="1132969"/>
                  <a:pt x="1263349" y="1131530"/>
                  <a:pt x="1267311" y="1130090"/>
                </a:cubicBezTo>
                <a:cubicBezTo>
                  <a:pt x="1265510" y="1127930"/>
                  <a:pt x="1264070" y="1126130"/>
                  <a:pt x="1262629" y="1124331"/>
                </a:cubicBezTo>
                <a:cubicBezTo>
                  <a:pt x="1256147" y="1126130"/>
                  <a:pt x="1249304" y="1127570"/>
                  <a:pt x="1243182" y="1129730"/>
                </a:cubicBezTo>
                <a:cubicBezTo>
                  <a:pt x="1230217" y="1134769"/>
                  <a:pt x="1217612" y="1140528"/>
                  <a:pt x="1204287" y="1144848"/>
                </a:cubicBezTo>
                <a:cubicBezTo>
                  <a:pt x="1185560" y="1150607"/>
                  <a:pt x="1178718" y="1167165"/>
                  <a:pt x="1170795" y="1181923"/>
                </a:cubicBezTo>
                <a:cubicBezTo>
                  <a:pt x="1166473" y="1190921"/>
                  <a:pt x="1160711" y="1195961"/>
                  <a:pt x="1151708" y="1199200"/>
                </a:cubicBezTo>
                <a:cubicBezTo>
                  <a:pt x="1143785" y="1202080"/>
                  <a:pt x="1135862" y="1204959"/>
                  <a:pt x="1128299" y="1208919"/>
                </a:cubicBezTo>
                <a:cubicBezTo>
                  <a:pt x="1123617" y="1211798"/>
                  <a:pt x="1120376" y="1216478"/>
                  <a:pt x="1116415" y="1220437"/>
                </a:cubicBezTo>
                <a:cubicBezTo>
                  <a:pt x="1110653" y="1226556"/>
                  <a:pt x="1104530" y="1231956"/>
                  <a:pt x="1099488" y="1238435"/>
                </a:cubicBezTo>
                <a:cubicBezTo>
                  <a:pt x="1095167" y="1243834"/>
                  <a:pt x="1091565" y="1250313"/>
                  <a:pt x="1087604" y="1256792"/>
                </a:cubicBezTo>
                <a:cubicBezTo>
                  <a:pt x="1084003" y="1253913"/>
                  <a:pt x="1080761" y="1251033"/>
                  <a:pt x="1075359" y="1246714"/>
                </a:cubicBezTo>
                <a:cubicBezTo>
                  <a:pt x="1074279" y="1252473"/>
                  <a:pt x="1072839" y="1256432"/>
                  <a:pt x="1072839" y="1260392"/>
                </a:cubicBezTo>
                <a:cubicBezTo>
                  <a:pt x="1072839" y="1264711"/>
                  <a:pt x="1073919" y="1269031"/>
                  <a:pt x="1074639" y="1273710"/>
                </a:cubicBezTo>
                <a:cubicBezTo>
                  <a:pt x="1076800" y="1295307"/>
                  <a:pt x="1072839" y="1313304"/>
                  <a:pt x="1052311" y="1326263"/>
                </a:cubicBezTo>
                <a:cubicBezTo>
                  <a:pt x="1035385" y="1336701"/>
                  <a:pt x="1021339" y="1351459"/>
                  <a:pt x="1005133" y="1363337"/>
                </a:cubicBezTo>
                <a:cubicBezTo>
                  <a:pt x="986046" y="1377015"/>
                  <a:pt x="988207" y="1395733"/>
                  <a:pt x="990368" y="1415170"/>
                </a:cubicBezTo>
                <a:cubicBezTo>
                  <a:pt x="992169" y="1429928"/>
                  <a:pt x="995050" y="1445046"/>
                  <a:pt x="995770" y="1459804"/>
                </a:cubicBezTo>
                <a:cubicBezTo>
                  <a:pt x="996130" y="1464483"/>
                  <a:pt x="990728" y="1469523"/>
                  <a:pt x="987847" y="1474562"/>
                </a:cubicBezTo>
                <a:cubicBezTo>
                  <a:pt x="983886" y="1472042"/>
                  <a:pt x="978844" y="1470242"/>
                  <a:pt x="977043" y="1466643"/>
                </a:cubicBezTo>
                <a:cubicBezTo>
                  <a:pt x="971641" y="1457284"/>
                  <a:pt x="967679" y="1446846"/>
                  <a:pt x="963358" y="1437127"/>
                </a:cubicBezTo>
                <a:cubicBezTo>
                  <a:pt x="961917" y="1432088"/>
                  <a:pt x="961917" y="1426689"/>
                  <a:pt x="960117" y="1421289"/>
                </a:cubicBezTo>
                <a:cubicBezTo>
                  <a:pt x="956155" y="1410851"/>
                  <a:pt x="950393" y="1402212"/>
                  <a:pt x="937428" y="1401132"/>
                </a:cubicBezTo>
                <a:cubicBezTo>
                  <a:pt x="929145" y="1400412"/>
                  <a:pt x="920862" y="1398612"/>
                  <a:pt x="912939" y="1396453"/>
                </a:cubicBezTo>
                <a:cubicBezTo>
                  <a:pt x="893132" y="1391054"/>
                  <a:pt x="875125" y="1389974"/>
                  <a:pt x="858559" y="1406531"/>
                </a:cubicBezTo>
                <a:cubicBezTo>
                  <a:pt x="854958" y="1410491"/>
                  <a:pt x="845954" y="1410491"/>
                  <a:pt x="839832" y="1410131"/>
                </a:cubicBezTo>
                <a:cubicBezTo>
                  <a:pt x="825427" y="1409771"/>
                  <a:pt x="811021" y="1404372"/>
                  <a:pt x="797336" y="1407251"/>
                </a:cubicBezTo>
                <a:cubicBezTo>
                  <a:pt x="785812" y="1409771"/>
                  <a:pt x="773927" y="1418770"/>
                  <a:pt x="765644" y="1428128"/>
                </a:cubicBezTo>
                <a:cubicBezTo>
                  <a:pt x="746197" y="1449725"/>
                  <a:pt x="739715" y="1477082"/>
                  <a:pt x="737914" y="1506237"/>
                </a:cubicBezTo>
                <a:cubicBezTo>
                  <a:pt x="736834" y="1522435"/>
                  <a:pt x="736113" y="1538273"/>
                  <a:pt x="742236" y="1554111"/>
                </a:cubicBezTo>
                <a:cubicBezTo>
                  <a:pt x="751959" y="1578947"/>
                  <a:pt x="772487" y="1590106"/>
                  <a:pt x="798056" y="1589746"/>
                </a:cubicBezTo>
                <a:cubicBezTo>
                  <a:pt x="817864" y="1589746"/>
                  <a:pt x="826507" y="1579667"/>
                  <a:pt x="834790" y="1564549"/>
                </a:cubicBezTo>
                <a:cubicBezTo>
                  <a:pt x="848475" y="1540433"/>
                  <a:pt x="866842" y="1535393"/>
                  <a:pt x="890971" y="1548712"/>
                </a:cubicBezTo>
                <a:cubicBezTo>
                  <a:pt x="885929" y="1560230"/>
                  <a:pt x="880527" y="1571388"/>
                  <a:pt x="876205" y="1582907"/>
                </a:cubicBezTo>
                <a:cubicBezTo>
                  <a:pt x="871524" y="1594785"/>
                  <a:pt x="867922" y="1606663"/>
                  <a:pt x="863961" y="1618542"/>
                </a:cubicBezTo>
                <a:cubicBezTo>
                  <a:pt x="861800" y="1625381"/>
                  <a:pt x="864681" y="1628260"/>
                  <a:pt x="871524" y="1628980"/>
                </a:cubicBezTo>
                <a:cubicBezTo>
                  <a:pt x="887370" y="1630060"/>
                  <a:pt x="902855" y="1631860"/>
                  <a:pt x="917981" y="1634020"/>
                </a:cubicBezTo>
                <a:cubicBezTo>
                  <a:pt x="933107" y="1635819"/>
                  <a:pt x="936348" y="1639779"/>
                  <a:pt x="935628" y="1654537"/>
                </a:cubicBezTo>
                <a:cubicBezTo>
                  <a:pt x="935267" y="1661736"/>
                  <a:pt x="935628" y="1669655"/>
                  <a:pt x="933467" y="1676494"/>
                </a:cubicBezTo>
                <a:cubicBezTo>
                  <a:pt x="926264" y="1697371"/>
                  <a:pt x="933107" y="1713569"/>
                  <a:pt x="949313" y="1725807"/>
                </a:cubicBezTo>
                <a:cubicBezTo>
                  <a:pt x="955075" y="1730486"/>
                  <a:pt x="965519" y="1734446"/>
                  <a:pt x="971281" y="1731926"/>
                </a:cubicBezTo>
                <a:cubicBezTo>
                  <a:pt x="991088" y="1724007"/>
                  <a:pt x="1007654" y="1728327"/>
                  <a:pt x="1023860" y="1740565"/>
                </a:cubicBezTo>
                <a:cubicBezTo>
                  <a:pt x="1025301" y="1741285"/>
                  <a:pt x="1027102" y="1741645"/>
                  <a:pt x="1028542" y="1742365"/>
                </a:cubicBezTo>
                <a:cubicBezTo>
                  <a:pt x="1029983" y="1740925"/>
                  <a:pt x="1032143" y="1739485"/>
                  <a:pt x="1032504" y="1737685"/>
                </a:cubicBezTo>
                <a:cubicBezTo>
                  <a:pt x="1045108" y="1710689"/>
                  <a:pt x="1069957" y="1699890"/>
                  <a:pt x="1095167" y="1689452"/>
                </a:cubicBezTo>
                <a:cubicBezTo>
                  <a:pt x="1104170" y="1685852"/>
                  <a:pt x="1108132" y="1688372"/>
                  <a:pt x="1107411" y="1698451"/>
                </a:cubicBezTo>
                <a:cubicBezTo>
                  <a:pt x="1106331" y="1705650"/>
                  <a:pt x="1104530" y="1712489"/>
                  <a:pt x="1103810" y="1719688"/>
                </a:cubicBezTo>
                <a:cubicBezTo>
                  <a:pt x="1105251" y="1720768"/>
                  <a:pt x="1106691" y="1722207"/>
                  <a:pt x="1108132" y="1723287"/>
                </a:cubicBezTo>
                <a:cubicBezTo>
                  <a:pt x="1109212" y="1720408"/>
                  <a:pt x="1110292" y="1717528"/>
                  <a:pt x="1111733" y="1715008"/>
                </a:cubicBezTo>
                <a:cubicBezTo>
                  <a:pt x="1121096" y="1698811"/>
                  <a:pt x="1133701" y="1693771"/>
                  <a:pt x="1149907" y="1702410"/>
                </a:cubicBezTo>
                <a:cubicBezTo>
                  <a:pt x="1171875" y="1713209"/>
                  <a:pt x="1194924" y="1716448"/>
                  <a:pt x="1217972" y="1710329"/>
                </a:cubicBezTo>
                <a:cubicBezTo>
                  <a:pt x="1233818" y="1706370"/>
                  <a:pt x="1242101" y="1715728"/>
                  <a:pt x="1251825" y="1724007"/>
                </a:cubicBezTo>
                <a:cubicBezTo>
                  <a:pt x="1271272" y="1740205"/>
                  <a:pt x="1291080" y="1756043"/>
                  <a:pt x="1311967" y="1771161"/>
                </a:cubicBezTo>
                <a:cubicBezTo>
                  <a:pt x="1318450" y="1775840"/>
                  <a:pt x="1327453" y="1778000"/>
                  <a:pt x="1335736" y="1778000"/>
                </a:cubicBezTo>
                <a:cubicBezTo>
                  <a:pt x="1385435" y="1779799"/>
                  <a:pt x="1404882" y="1805716"/>
                  <a:pt x="1421088" y="1844590"/>
                </a:cubicBezTo>
                <a:cubicBezTo>
                  <a:pt x="1422168" y="1848190"/>
                  <a:pt x="1420008" y="1854309"/>
                  <a:pt x="1418207" y="1858268"/>
                </a:cubicBezTo>
                <a:cubicBezTo>
                  <a:pt x="1414966" y="1865107"/>
                  <a:pt x="1410644" y="1871227"/>
                  <a:pt x="1404882" y="1880225"/>
                </a:cubicBezTo>
                <a:cubicBezTo>
                  <a:pt x="1414606" y="1877706"/>
                  <a:pt x="1421088" y="1874106"/>
                  <a:pt x="1427211" y="1874106"/>
                </a:cubicBezTo>
                <a:cubicBezTo>
                  <a:pt x="1432252" y="1873746"/>
                  <a:pt x="1436934" y="1877346"/>
                  <a:pt x="1441976" y="1879505"/>
                </a:cubicBezTo>
                <a:cubicBezTo>
                  <a:pt x="1439815" y="1884185"/>
                  <a:pt x="1438015" y="1888864"/>
                  <a:pt x="1435854" y="1893544"/>
                </a:cubicBezTo>
                <a:cubicBezTo>
                  <a:pt x="1434773" y="1895703"/>
                  <a:pt x="1432613" y="1897503"/>
                  <a:pt x="1431172" y="1899663"/>
                </a:cubicBezTo>
                <a:cubicBezTo>
                  <a:pt x="1431892" y="1900383"/>
                  <a:pt x="1432613" y="1900743"/>
                  <a:pt x="1432973" y="1901822"/>
                </a:cubicBezTo>
                <a:cubicBezTo>
                  <a:pt x="1438735" y="1897503"/>
                  <a:pt x="1444857" y="1893544"/>
                  <a:pt x="1449899" y="1888864"/>
                </a:cubicBezTo>
                <a:cubicBezTo>
                  <a:pt x="1456381" y="1882745"/>
                  <a:pt x="1463224" y="1882025"/>
                  <a:pt x="1471147" y="1884905"/>
                </a:cubicBezTo>
                <a:cubicBezTo>
                  <a:pt x="1484472" y="1889584"/>
                  <a:pt x="1499958" y="1890304"/>
                  <a:pt x="1506440" y="1906142"/>
                </a:cubicBezTo>
                <a:cubicBezTo>
                  <a:pt x="1507160" y="1907942"/>
                  <a:pt x="1512922" y="1908661"/>
                  <a:pt x="1516164" y="1908661"/>
                </a:cubicBezTo>
                <a:cubicBezTo>
                  <a:pt x="1526247" y="1909021"/>
                  <a:pt x="1536691" y="1909021"/>
                  <a:pt x="1546775" y="1909021"/>
                </a:cubicBezTo>
                <a:cubicBezTo>
                  <a:pt x="1583509" y="1910461"/>
                  <a:pt x="1608718" y="1935298"/>
                  <a:pt x="1637169" y="1952935"/>
                </a:cubicBezTo>
                <a:cubicBezTo>
                  <a:pt x="1646172" y="1958694"/>
                  <a:pt x="1649053" y="1980291"/>
                  <a:pt x="1644371" y="1990370"/>
                </a:cubicBezTo>
                <a:cubicBezTo>
                  <a:pt x="1633927" y="2013047"/>
                  <a:pt x="1618802" y="2032844"/>
                  <a:pt x="1604757" y="2053361"/>
                </a:cubicBezTo>
                <a:cubicBezTo>
                  <a:pt x="1595033" y="2067399"/>
                  <a:pt x="1593232" y="2087197"/>
                  <a:pt x="1589271" y="2104834"/>
                </a:cubicBezTo>
                <a:cubicBezTo>
                  <a:pt x="1584229" y="2126431"/>
                  <a:pt x="1581708" y="2148388"/>
                  <a:pt x="1577026" y="2169625"/>
                </a:cubicBezTo>
                <a:cubicBezTo>
                  <a:pt x="1570544" y="2198421"/>
                  <a:pt x="1550737" y="2210659"/>
                  <a:pt x="1523006" y="2220378"/>
                </a:cubicBezTo>
                <a:cubicBezTo>
                  <a:pt x="1481231" y="2234776"/>
                  <a:pt x="1461423" y="2250974"/>
                  <a:pt x="1458182" y="2295608"/>
                </a:cubicBezTo>
                <a:cubicBezTo>
                  <a:pt x="1456742" y="2312525"/>
                  <a:pt x="1449539" y="2331603"/>
                  <a:pt x="1430092" y="2339881"/>
                </a:cubicBezTo>
                <a:cubicBezTo>
                  <a:pt x="1427211" y="2340961"/>
                  <a:pt x="1425049" y="2343841"/>
                  <a:pt x="1423609" y="2346360"/>
                </a:cubicBezTo>
                <a:cubicBezTo>
                  <a:pt x="1416046" y="2361478"/>
                  <a:pt x="1403802" y="2373717"/>
                  <a:pt x="1401641" y="2393154"/>
                </a:cubicBezTo>
                <a:cubicBezTo>
                  <a:pt x="1400200" y="2408632"/>
                  <a:pt x="1387596" y="2419430"/>
                  <a:pt x="1368869" y="2417271"/>
                </a:cubicBezTo>
                <a:cubicBezTo>
                  <a:pt x="1358065" y="2415831"/>
                  <a:pt x="1347621" y="2413671"/>
                  <a:pt x="1338257" y="2411871"/>
                </a:cubicBezTo>
                <a:cubicBezTo>
                  <a:pt x="1342939" y="2421950"/>
                  <a:pt x="1347981" y="2432028"/>
                  <a:pt x="1351942" y="2442467"/>
                </a:cubicBezTo>
                <a:cubicBezTo>
                  <a:pt x="1359505" y="2462624"/>
                  <a:pt x="1349421" y="2479902"/>
                  <a:pt x="1327813" y="2484581"/>
                </a:cubicBezTo>
                <a:cubicBezTo>
                  <a:pt x="1317730" y="2486741"/>
                  <a:pt x="1306926" y="2489261"/>
                  <a:pt x="1296842" y="2490340"/>
                </a:cubicBezTo>
                <a:cubicBezTo>
                  <a:pt x="1289639" y="2491420"/>
                  <a:pt x="1286398" y="2494660"/>
                  <a:pt x="1286758" y="2501499"/>
                </a:cubicBezTo>
                <a:cubicBezTo>
                  <a:pt x="1286758" y="2502219"/>
                  <a:pt x="1286758" y="2503299"/>
                  <a:pt x="1286758" y="2504018"/>
                </a:cubicBezTo>
                <a:cubicBezTo>
                  <a:pt x="1284597" y="2530295"/>
                  <a:pt x="1288919" y="2526695"/>
                  <a:pt x="1261909" y="2529575"/>
                </a:cubicBezTo>
                <a:cubicBezTo>
                  <a:pt x="1252905" y="2530655"/>
                  <a:pt x="1250385" y="2534254"/>
                  <a:pt x="1252905" y="2541813"/>
                </a:cubicBezTo>
                <a:cubicBezTo>
                  <a:pt x="1262629" y="2571329"/>
                  <a:pt x="1254346" y="2596886"/>
                  <a:pt x="1235979" y="2619562"/>
                </a:cubicBezTo>
                <a:cubicBezTo>
                  <a:pt x="1230937" y="2625682"/>
                  <a:pt x="1232378" y="2630361"/>
                  <a:pt x="1237420" y="2635400"/>
                </a:cubicBezTo>
                <a:cubicBezTo>
                  <a:pt x="1260828" y="2659517"/>
                  <a:pt x="1260828" y="2659517"/>
                  <a:pt x="1246063" y="2689033"/>
                </a:cubicBezTo>
                <a:cubicBezTo>
                  <a:pt x="1243902" y="2693712"/>
                  <a:pt x="1242101" y="2698391"/>
                  <a:pt x="1238860" y="2702351"/>
                </a:cubicBezTo>
                <a:cubicBezTo>
                  <a:pt x="1230217" y="2713869"/>
                  <a:pt x="1229497" y="2726827"/>
                  <a:pt x="1233458" y="2740146"/>
                </a:cubicBezTo>
                <a:cubicBezTo>
                  <a:pt x="1235619" y="2748424"/>
                  <a:pt x="1233818" y="2754184"/>
                  <a:pt x="1228776" y="2760663"/>
                </a:cubicBezTo>
                <a:cubicBezTo>
                  <a:pt x="1221934" y="2768582"/>
                  <a:pt x="1216172" y="2776860"/>
                  <a:pt x="1208249" y="2786219"/>
                </a:cubicBezTo>
                <a:cubicBezTo>
                  <a:pt x="1205368" y="2767142"/>
                  <a:pt x="1192403" y="2767142"/>
                  <a:pt x="1179438" y="2767862"/>
                </a:cubicBezTo>
                <a:cubicBezTo>
                  <a:pt x="1180158" y="2751304"/>
                  <a:pt x="1178718" y="2752384"/>
                  <a:pt x="1168274" y="2739786"/>
                </a:cubicBezTo>
                <a:cubicBezTo>
                  <a:pt x="1159991" y="2729707"/>
                  <a:pt x="1155309" y="2716749"/>
                  <a:pt x="1147746" y="2703431"/>
                </a:cubicBezTo>
                <a:cubicBezTo>
                  <a:pt x="1147386" y="2703431"/>
                  <a:pt x="1143785" y="2702711"/>
                  <a:pt x="1140544" y="2701991"/>
                </a:cubicBezTo>
                <a:cubicBezTo>
                  <a:pt x="1141624" y="2698751"/>
                  <a:pt x="1141624" y="2695152"/>
                  <a:pt x="1143065" y="2692272"/>
                </a:cubicBezTo>
                <a:cubicBezTo>
                  <a:pt x="1150627" y="2679314"/>
                  <a:pt x="1147746" y="2664916"/>
                  <a:pt x="1134421" y="2649078"/>
                </a:cubicBezTo>
                <a:cubicBezTo>
                  <a:pt x="1131180" y="2645479"/>
                  <a:pt x="1129380" y="2640439"/>
                  <a:pt x="1126498" y="2635040"/>
                </a:cubicBezTo>
                <a:cubicBezTo>
                  <a:pt x="1142704" y="2632881"/>
                  <a:pt x="1151708" y="2618123"/>
                  <a:pt x="1150267" y="2600485"/>
                </a:cubicBezTo>
                <a:cubicBezTo>
                  <a:pt x="1148827" y="2586807"/>
                  <a:pt x="1147746" y="2572769"/>
                  <a:pt x="1145225" y="2559091"/>
                </a:cubicBezTo>
                <a:cubicBezTo>
                  <a:pt x="1144505" y="2554771"/>
                  <a:pt x="1140544" y="2549732"/>
                  <a:pt x="1136582" y="2547572"/>
                </a:cubicBezTo>
                <a:cubicBezTo>
                  <a:pt x="1129019" y="2543253"/>
                  <a:pt x="1125418" y="2538214"/>
                  <a:pt x="1126138" y="2529935"/>
                </a:cubicBezTo>
                <a:cubicBezTo>
                  <a:pt x="1126859" y="2511937"/>
                  <a:pt x="1126498" y="2493940"/>
                  <a:pt x="1119296" y="2476662"/>
                </a:cubicBezTo>
                <a:cubicBezTo>
                  <a:pt x="1118215" y="2473783"/>
                  <a:pt x="1119296" y="2469463"/>
                  <a:pt x="1120016" y="2465864"/>
                </a:cubicBezTo>
                <a:cubicBezTo>
                  <a:pt x="1123617" y="2451106"/>
                  <a:pt x="1128299" y="2435988"/>
                  <a:pt x="1130820" y="2420870"/>
                </a:cubicBezTo>
                <a:cubicBezTo>
                  <a:pt x="1132981" y="2409712"/>
                  <a:pt x="1133341" y="2398553"/>
                  <a:pt x="1133341" y="2387035"/>
                </a:cubicBezTo>
                <a:cubicBezTo>
                  <a:pt x="1134061" y="2348520"/>
                  <a:pt x="1135142" y="2310365"/>
                  <a:pt x="1134782" y="2272211"/>
                </a:cubicBezTo>
                <a:cubicBezTo>
                  <a:pt x="1134421" y="2236216"/>
                  <a:pt x="1133341" y="2200221"/>
                  <a:pt x="1130820" y="2164586"/>
                </a:cubicBezTo>
                <a:cubicBezTo>
                  <a:pt x="1129380" y="2146948"/>
                  <a:pt x="1112813" y="2139389"/>
                  <a:pt x="1100929" y="2128951"/>
                </a:cubicBezTo>
                <a:cubicBezTo>
                  <a:pt x="1097328" y="2125711"/>
                  <a:pt x="1093006" y="2123192"/>
                  <a:pt x="1088684" y="2121392"/>
                </a:cubicBezTo>
                <a:cubicBezTo>
                  <a:pt x="1044388" y="2101235"/>
                  <a:pt x="1028182" y="2058761"/>
                  <a:pt x="1008014" y="2020246"/>
                </a:cubicBezTo>
                <a:cubicBezTo>
                  <a:pt x="998291" y="2001528"/>
                  <a:pt x="988567" y="1983531"/>
                  <a:pt x="972001" y="1969853"/>
                </a:cubicBezTo>
                <a:cubicBezTo>
                  <a:pt x="963358" y="1962654"/>
                  <a:pt x="961197" y="1945736"/>
                  <a:pt x="966959" y="1936018"/>
                </a:cubicBezTo>
                <a:cubicBezTo>
                  <a:pt x="973081" y="1925219"/>
                  <a:pt x="974162" y="1916580"/>
                  <a:pt x="970921" y="1903262"/>
                </a:cubicBezTo>
                <a:cubicBezTo>
                  <a:pt x="967679" y="1891744"/>
                  <a:pt x="975602" y="1875906"/>
                  <a:pt x="981725" y="1863668"/>
                </a:cubicBezTo>
                <a:cubicBezTo>
                  <a:pt x="987847" y="1852149"/>
                  <a:pt x="997931" y="1842071"/>
                  <a:pt x="1007294" y="1832352"/>
                </a:cubicBezTo>
                <a:cubicBezTo>
                  <a:pt x="1024581" y="1814715"/>
                  <a:pt x="1022780" y="1794197"/>
                  <a:pt x="1017378" y="1772960"/>
                </a:cubicBezTo>
                <a:cubicBezTo>
                  <a:pt x="1015217" y="1763962"/>
                  <a:pt x="1010535" y="1755683"/>
                  <a:pt x="1006574" y="1747044"/>
                </a:cubicBezTo>
                <a:cubicBezTo>
                  <a:pt x="1000812" y="1734806"/>
                  <a:pt x="990368" y="1733366"/>
                  <a:pt x="983886" y="1744884"/>
                </a:cubicBezTo>
                <a:cubicBezTo>
                  <a:pt x="977043" y="1757123"/>
                  <a:pt x="970200" y="1755323"/>
                  <a:pt x="959036" y="1751723"/>
                </a:cubicBezTo>
                <a:cubicBezTo>
                  <a:pt x="936348" y="1745244"/>
                  <a:pt x="919782" y="1730126"/>
                  <a:pt x="902855" y="1716088"/>
                </a:cubicBezTo>
                <a:cubicBezTo>
                  <a:pt x="893852" y="1708529"/>
                  <a:pt x="888810" y="1696291"/>
                  <a:pt x="882688" y="1685852"/>
                </a:cubicBezTo>
                <a:cubicBezTo>
                  <a:pt x="876926" y="1676854"/>
                  <a:pt x="869363" y="1672534"/>
                  <a:pt x="858559" y="1670735"/>
                </a:cubicBezTo>
                <a:cubicBezTo>
                  <a:pt x="831189" y="1666415"/>
                  <a:pt x="805619" y="1657776"/>
                  <a:pt x="786172" y="1636179"/>
                </a:cubicBezTo>
                <a:cubicBezTo>
                  <a:pt x="780410" y="1629700"/>
                  <a:pt x="772847" y="1625381"/>
                  <a:pt x="764564" y="1628980"/>
                </a:cubicBezTo>
                <a:cubicBezTo>
                  <a:pt x="744036" y="1636899"/>
                  <a:pt x="725309" y="1628260"/>
                  <a:pt x="707663" y="1621061"/>
                </a:cubicBezTo>
                <a:cubicBezTo>
                  <a:pt x="684254" y="1610983"/>
                  <a:pt x="661566" y="1598745"/>
                  <a:pt x="638877" y="1586506"/>
                </a:cubicBezTo>
                <a:cubicBezTo>
                  <a:pt x="624112" y="1578587"/>
                  <a:pt x="619070" y="1563469"/>
                  <a:pt x="617990" y="1548712"/>
                </a:cubicBezTo>
                <a:cubicBezTo>
                  <a:pt x="616909" y="1536473"/>
                  <a:pt x="614748" y="1526035"/>
                  <a:pt x="607906" y="1516676"/>
                </a:cubicBezTo>
                <a:cubicBezTo>
                  <a:pt x="598182" y="1502278"/>
                  <a:pt x="587378" y="1488240"/>
                  <a:pt x="578375" y="1473482"/>
                </a:cubicBezTo>
                <a:cubicBezTo>
                  <a:pt x="562169" y="1446486"/>
                  <a:pt x="547043" y="1419490"/>
                  <a:pt x="531558" y="1392493"/>
                </a:cubicBezTo>
                <a:cubicBezTo>
                  <a:pt x="528316" y="1386734"/>
                  <a:pt x="526156" y="1380255"/>
                  <a:pt x="522554" y="1374856"/>
                </a:cubicBezTo>
                <a:cubicBezTo>
                  <a:pt x="520033" y="1371976"/>
                  <a:pt x="516072" y="1370536"/>
                  <a:pt x="512831" y="1368017"/>
                </a:cubicBezTo>
                <a:cubicBezTo>
                  <a:pt x="511030" y="1372696"/>
                  <a:pt x="507069" y="1377735"/>
                  <a:pt x="508149" y="1381695"/>
                </a:cubicBezTo>
                <a:cubicBezTo>
                  <a:pt x="511750" y="1393933"/>
                  <a:pt x="517513" y="1405811"/>
                  <a:pt x="522554" y="1418050"/>
                </a:cubicBezTo>
                <a:cubicBezTo>
                  <a:pt x="530477" y="1437847"/>
                  <a:pt x="538400" y="1458004"/>
                  <a:pt x="546683" y="1477801"/>
                </a:cubicBezTo>
                <a:cubicBezTo>
                  <a:pt x="550285" y="1486080"/>
                  <a:pt x="554246" y="1493999"/>
                  <a:pt x="557847" y="1501918"/>
                </a:cubicBezTo>
                <a:lnTo>
                  <a:pt x="555687" y="1504798"/>
                </a:lnTo>
                <a:cubicBezTo>
                  <a:pt x="551005" y="1501918"/>
                  <a:pt x="545243" y="1499758"/>
                  <a:pt x="542002" y="1495439"/>
                </a:cubicBezTo>
                <a:cubicBezTo>
                  <a:pt x="535879" y="1486080"/>
                  <a:pt x="531558" y="1475642"/>
                  <a:pt x="526156" y="1465563"/>
                </a:cubicBezTo>
                <a:cubicBezTo>
                  <a:pt x="524715" y="1462684"/>
                  <a:pt x="523275" y="1459444"/>
                  <a:pt x="521114" y="1457284"/>
                </a:cubicBezTo>
                <a:cubicBezTo>
                  <a:pt x="509229" y="1448645"/>
                  <a:pt x="504908" y="1435327"/>
                  <a:pt x="500226" y="1422009"/>
                </a:cubicBezTo>
                <a:cubicBezTo>
                  <a:pt x="490863" y="1392493"/>
                  <a:pt x="481499" y="1362977"/>
                  <a:pt x="470695" y="1334181"/>
                </a:cubicBezTo>
                <a:cubicBezTo>
                  <a:pt x="468174" y="1326982"/>
                  <a:pt x="460611" y="1320503"/>
                  <a:pt x="453769" y="1315824"/>
                </a:cubicBezTo>
                <a:cubicBezTo>
                  <a:pt x="439003" y="1305025"/>
                  <a:pt x="426039" y="1293147"/>
                  <a:pt x="422077" y="1274070"/>
                </a:cubicBezTo>
                <a:cubicBezTo>
                  <a:pt x="421717" y="1272630"/>
                  <a:pt x="420637" y="1270830"/>
                  <a:pt x="420637" y="1269390"/>
                </a:cubicBezTo>
                <a:cubicBezTo>
                  <a:pt x="422077" y="1245634"/>
                  <a:pt x="412353" y="1224037"/>
                  <a:pt x="406231" y="1202080"/>
                </a:cubicBezTo>
                <a:cubicBezTo>
                  <a:pt x="403710" y="1192361"/>
                  <a:pt x="405151" y="1180843"/>
                  <a:pt x="405511" y="1170404"/>
                </a:cubicBezTo>
                <a:cubicBezTo>
                  <a:pt x="406231" y="1135129"/>
                  <a:pt x="418475" y="1102734"/>
                  <a:pt x="435042" y="1071778"/>
                </a:cubicBezTo>
                <a:cubicBezTo>
                  <a:pt x="442965" y="1057020"/>
                  <a:pt x="444766" y="1042262"/>
                  <a:pt x="443325" y="1025704"/>
                </a:cubicBezTo>
                <a:cubicBezTo>
                  <a:pt x="442965" y="1019945"/>
                  <a:pt x="440804" y="1013826"/>
                  <a:pt x="449447" y="1010946"/>
                </a:cubicBezTo>
                <a:cubicBezTo>
                  <a:pt x="457010" y="1008427"/>
                  <a:pt x="460971" y="1012026"/>
                  <a:pt x="464573" y="1017786"/>
                </a:cubicBezTo>
                <a:cubicBezTo>
                  <a:pt x="465293" y="1018865"/>
                  <a:pt x="467454" y="1019585"/>
                  <a:pt x="470695" y="1021385"/>
                </a:cubicBezTo>
                <a:cubicBezTo>
                  <a:pt x="474657" y="1004827"/>
                  <a:pt x="474657" y="990069"/>
                  <a:pt x="465653" y="975311"/>
                </a:cubicBezTo>
                <a:cubicBezTo>
                  <a:pt x="457730" y="963073"/>
                  <a:pt x="452328" y="949755"/>
                  <a:pt x="442244" y="939316"/>
                </a:cubicBezTo>
                <a:cubicBezTo>
                  <a:pt x="431800" y="928158"/>
                  <a:pt x="430360" y="915920"/>
                  <a:pt x="444766" y="904401"/>
                </a:cubicBezTo>
                <a:cubicBezTo>
                  <a:pt x="432521" y="897202"/>
                  <a:pt x="428559" y="887124"/>
                  <a:pt x="431080" y="874525"/>
                </a:cubicBezTo>
                <a:cubicBezTo>
                  <a:pt x="431080" y="872726"/>
                  <a:pt x="430360" y="870206"/>
                  <a:pt x="429280" y="869126"/>
                </a:cubicBezTo>
                <a:cubicBezTo>
                  <a:pt x="413794" y="856528"/>
                  <a:pt x="420276" y="844290"/>
                  <a:pt x="428199" y="831331"/>
                </a:cubicBezTo>
                <a:cubicBezTo>
                  <a:pt x="428919" y="830612"/>
                  <a:pt x="429280" y="829172"/>
                  <a:pt x="429640" y="828092"/>
                </a:cubicBezTo>
                <a:cubicBezTo>
                  <a:pt x="428199" y="828452"/>
                  <a:pt x="427119" y="828452"/>
                  <a:pt x="426039" y="828452"/>
                </a:cubicBezTo>
                <a:cubicBezTo>
                  <a:pt x="424238" y="820533"/>
                  <a:pt x="422437" y="812614"/>
                  <a:pt x="420997" y="804695"/>
                </a:cubicBezTo>
                <a:cubicBezTo>
                  <a:pt x="419916" y="800376"/>
                  <a:pt x="418475" y="796056"/>
                  <a:pt x="418116" y="791737"/>
                </a:cubicBezTo>
                <a:cubicBezTo>
                  <a:pt x="416315" y="778419"/>
                  <a:pt x="415234" y="765101"/>
                  <a:pt x="413074" y="752143"/>
                </a:cubicBezTo>
                <a:cubicBezTo>
                  <a:pt x="410913" y="742424"/>
                  <a:pt x="407312" y="732705"/>
                  <a:pt x="405151" y="724786"/>
                </a:cubicBezTo>
                <a:cubicBezTo>
                  <a:pt x="393266" y="721907"/>
                  <a:pt x="383903" y="719747"/>
                  <a:pt x="370218" y="716507"/>
                </a:cubicBezTo>
                <a:cubicBezTo>
                  <a:pt x="366976" y="710388"/>
                  <a:pt x="362655" y="699590"/>
                  <a:pt x="356532" y="690591"/>
                </a:cubicBezTo>
                <a:cubicBezTo>
                  <a:pt x="351851" y="683392"/>
                  <a:pt x="345369" y="676553"/>
                  <a:pt x="338886" y="671514"/>
                </a:cubicBezTo>
                <a:cubicBezTo>
                  <a:pt x="324481" y="661435"/>
                  <a:pt x="309355" y="652796"/>
                  <a:pt x="295310" y="642718"/>
                </a:cubicBezTo>
                <a:cubicBezTo>
                  <a:pt x="290988" y="639478"/>
                  <a:pt x="287747" y="633719"/>
                  <a:pt x="286306" y="628320"/>
                </a:cubicBezTo>
                <a:cubicBezTo>
                  <a:pt x="284146" y="619681"/>
                  <a:pt x="278023" y="618601"/>
                  <a:pt x="270821" y="618241"/>
                </a:cubicBezTo>
                <a:cubicBezTo>
                  <a:pt x="263618" y="617881"/>
                  <a:pt x="257856" y="619321"/>
                  <a:pt x="256056" y="627600"/>
                </a:cubicBezTo>
                <a:cubicBezTo>
                  <a:pt x="252814" y="639118"/>
                  <a:pt x="244891" y="644517"/>
                  <a:pt x="233727" y="647397"/>
                </a:cubicBezTo>
                <a:cubicBezTo>
                  <a:pt x="222563" y="650277"/>
                  <a:pt x="211759" y="654956"/>
                  <a:pt x="200955" y="658915"/>
                </a:cubicBezTo>
                <a:cubicBezTo>
                  <a:pt x="199874" y="657836"/>
                  <a:pt x="199154" y="656756"/>
                  <a:pt x="198074" y="655676"/>
                </a:cubicBezTo>
                <a:cubicBezTo>
                  <a:pt x="204196" y="645237"/>
                  <a:pt x="208158" y="632999"/>
                  <a:pt x="216441" y="624360"/>
                </a:cubicBezTo>
                <a:cubicBezTo>
                  <a:pt x="224003" y="616081"/>
                  <a:pt x="235888" y="611762"/>
                  <a:pt x="245972" y="605643"/>
                </a:cubicBezTo>
                <a:cubicBezTo>
                  <a:pt x="244531" y="603483"/>
                  <a:pt x="243451" y="601683"/>
                  <a:pt x="242370" y="599524"/>
                </a:cubicBezTo>
                <a:cubicBezTo>
                  <a:pt x="228685" y="607083"/>
                  <a:pt x="215000" y="614282"/>
                  <a:pt x="202036" y="622201"/>
                </a:cubicBezTo>
                <a:cubicBezTo>
                  <a:pt x="191591" y="628320"/>
                  <a:pt x="181508" y="635519"/>
                  <a:pt x="171784" y="643078"/>
                </a:cubicBezTo>
                <a:cubicBezTo>
                  <a:pt x="168543" y="645597"/>
                  <a:pt x="164581" y="649917"/>
                  <a:pt x="164941" y="653516"/>
                </a:cubicBezTo>
                <a:cubicBezTo>
                  <a:pt x="165302" y="662155"/>
                  <a:pt x="161340" y="667914"/>
                  <a:pt x="153777" y="671874"/>
                </a:cubicBezTo>
                <a:cubicBezTo>
                  <a:pt x="118844" y="692391"/>
                  <a:pt x="84632" y="713628"/>
                  <a:pt x="48978" y="732345"/>
                </a:cubicBezTo>
                <a:cubicBezTo>
                  <a:pt x="34933" y="739544"/>
                  <a:pt x="17647" y="740264"/>
                  <a:pt x="2161" y="744224"/>
                </a:cubicBezTo>
                <a:cubicBezTo>
                  <a:pt x="1441" y="742424"/>
                  <a:pt x="721" y="740624"/>
                  <a:pt x="0" y="738824"/>
                </a:cubicBezTo>
                <a:cubicBezTo>
                  <a:pt x="3601" y="736665"/>
                  <a:pt x="6843" y="733425"/>
                  <a:pt x="10804" y="731985"/>
                </a:cubicBezTo>
                <a:cubicBezTo>
                  <a:pt x="50419" y="719387"/>
                  <a:pt x="82471" y="695990"/>
                  <a:pt x="106600" y="662515"/>
                </a:cubicBezTo>
                <a:cubicBezTo>
                  <a:pt x="113082" y="653516"/>
                  <a:pt x="111642" y="650277"/>
                  <a:pt x="100478" y="647757"/>
                </a:cubicBezTo>
                <a:cubicBezTo>
                  <a:pt x="92915" y="645957"/>
                  <a:pt x="84992" y="644517"/>
                  <a:pt x="78149" y="641278"/>
                </a:cubicBezTo>
                <a:cubicBezTo>
                  <a:pt x="65905" y="635879"/>
                  <a:pt x="63023" y="628320"/>
                  <a:pt x="66625" y="615362"/>
                </a:cubicBezTo>
                <a:cubicBezTo>
                  <a:pt x="68425" y="609242"/>
                  <a:pt x="70587" y="603483"/>
                  <a:pt x="72387" y="595924"/>
                </a:cubicBezTo>
                <a:cubicBezTo>
                  <a:pt x="62303" y="595564"/>
                  <a:pt x="51139" y="607443"/>
                  <a:pt x="45737" y="591605"/>
                </a:cubicBezTo>
                <a:cubicBezTo>
                  <a:pt x="42136" y="580446"/>
                  <a:pt x="42856" y="571088"/>
                  <a:pt x="55101" y="566768"/>
                </a:cubicBezTo>
                <a:cubicBezTo>
                  <a:pt x="44657" y="546251"/>
                  <a:pt x="47898" y="531853"/>
                  <a:pt x="67345" y="521415"/>
                </a:cubicBezTo>
                <a:cubicBezTo>
                  <a:pt x="87513" y="510256"/>
                  <a:pt x="109121" y="501257"/>
                  <a:pt x="130369" y="491899"/>
                </a:cubicBezTo>
                <a:cubicBezTo>
                  <a:pt x="144414" y="485780"/>
                  <a:pt x="158099" y="480020"/>
                  <a:pt x="164581" y="464543"/>
                </a:cubicBezTo>
                <a:cubicBezTo>
                  <a:pt x="168183" y="455544"/>
                  <a:pt x="165662" y="451584"/>
                  <a:pt x="155938" y="451584"/>
                </a:cubicBezTo>
                <a:cubicBezTo>
                  <a:pt x="148015" y="451944"/>
                  <a:pt x="140092" y="450864"/>
                  <a:pt x="131809" y="451584"/>
                </a:cubicBezTo>
                <a:cubicBezTo>
                  <a:pt x="119925" y="452664"/>
                  <a:pt x="112002" y="446185"/>
                  <a:pt x="110201" y="436107"/>
                </a:cubicBezTo>
                <a:cubicBezTo>
                  <a:pt x="107680" y="423508"/>
                  <a:pt x="108761" y="410190"/>
                  <a:pt x="109481" y="397592"/>
                </a:cubicBezTo>
                <a:cubicBezTo>
                  <a:pt x="109841" y="394712"/>
                  <a:pt x="114523" y="390393"/>
                  <a:pt x="118124" y="389313"/>
                </a:cubicBezTo>
                <a:cubicBezTo>
                  <a:pt x="131809" y="384994"/>
                  <a:pt x="145494" y="381034"/>
                  <a:pt x="159539" y="378515"/>
                </a:cubicBezTo>
                <a:cubicBezTo>
                  <a:pt x="162781" y="378155"/>
                  <a:pt x="169263" y="382474"/>
                  <a:pt x="170704" y="385714"/>
                </a:cubicBezTo>
                <a:cubicBezTo>
                  <a:pt x="177546" y="402991"/>
                  <a:pt x="196634" y="408750"/>
                  <a:pt x="210678" y="397232"/>
                </a:cubicBezTo>
                <a:cubicBezTo>
                  <a:pt x="212119" y="395432"/>
                  <a:pt x="212839" y="390393"/>
                  <a:pt x="211759" y="387513"/>
                </a:cubicBezTo>
                <a:cubicBezTo>
                  <a:pt x="209958" y="381754"/>
                  <a:pt x="207797" y="375635"/>
                  <a:pt x="203476" y="371675"/>
                </a:cubicBezTo>
                <a:cubicBezTo>
                  <a:pt x="192672" y="361597"/>
                  <a:pt x="194833" y="348639"/>
                  <a:pt x="194112" y="336400"/>
                </a:cubicBezTo>
                <a:cubicBezTo>
                  <a:pt x="193392" y="327402"/>
                  <a:pt x="192672" y="318403"/>
                  <a:pt x="192672" y="309404"/>
                </a:cubicBezTo>
                <a:cubicBezTo>
                  <a:pt x="192312" y="295726"/>
                  <a:pt x="201315" y="286007"/>
                  <a:pt x="214640" y="287807"/>
                </a:cubicBezTo>
                <a:cubicBezTo>
                  <a:pt x="233367" y="289967"/>
                  <a:pt x="248133" y="282408"/>
                  <a:pt x="262537" y="272689"/>
                </a:cubicBezTo>
                <a:cubicBezTo>
                  <a:pt x="278023" y="262611"/>
                  <a:pt x="292429" y="249293"/>
                  <a:pt x="313677" y="256132"/>
                </a:cubicBezTo>
                <a:cubicBezTo>
                  <a:pt x="315478" y="256492"/>
                  <a:pt x="317638" y="255412"/>
                  <a:pt x="319439" y="253972"/>
                </a:cubicBezTo>
                <a:cubicBezTo>
                  <a:pt x="336005" y="239934"/>
                  <a:pt x="357613" y="240654"/>
                  <a:pt x="377060" y="237414"/>
                </a:cubicBezTo>
                <a:close/>
                <a:moveTo>
                  <a:pt x="1121871" y="232336"/>
                </a:moveTo>
                <a:cubicBezTo>
                  <a:pt x="1125168" y="231531"/>
                  <a:pt x="1129052" y="233766"/>
                  <a:pt x="1135917" y="238415"/>
                </a:cubicBezTo>
                <a:cubicBezTo>
                  <a:pt x="1143504" y="243064"/>
                  <a:pt x="1144227" y="249144"/>
                  <a:pt x="1139891" y="254866"/>
                </a:cubicBezTo>
                <a:cubicBezTo>
                  <a:pt x="1129775" y="267740"/>
                  <a:pt x="1119658" y="279899"/>
                  <a:pt x="1108097" y="291701"/>
                </a:cubicBezTo>
                <a:cubicBezTo>
                  <a:pt x="1105929" y="293847"/>
                  <a:pt x="1097981" y="291343"/>
                  <a:pt x="1092922" y="290628"/>
                </a:cubicBezTo>
                <a:cubicBezTo>
                  <a:pt x="1093284" y="286694"/>
                  <a:pt x="1092200" y="281330"/>
                  <a:pt x="1094368" y="278469"/>
                </a:cubicBezTo>
                <a:cubicBezTo>
                  <a:pt x="1098703" y="273105"/>
                  <a:pt x="1098703" y="269528"/>
                  <a:pt x="1095813" y="263449"/>
                </a:cubicBezTo>
                <a:cubicBezTo>
                  <a:pt x="1093645" y="259157"/>
                  <a:pt x="1094729" y="252005"/>
                  <a:pt x="1096897" y="246998"/>
                </a:cubicBezTo>
                <a:cubicBezTo>
                  <a:pt x="1097619" y="244853"/>
                  <a:pt x="1104845" y="245568"/>
                  <a:pt x="1111349" y="244495"/>
                </a:cubicBezTo>
                <a:cubicBezTo>
                  <a:pt x="1115865" y="236985"/>
                  <a:pt x="1118575" y="233140"/>
                  <a:pt x="1121871" y="232336"/>
                </a:cubicBezTo>
                <a:close/>
                <a:moveTo>
                  <a:pt x="1175567" y="231790"/>
                </a:moveTo>
                <a:cubicBezTo>
                  <a:pt x="1180583" y="234324"/>
                  <a:pt x="1188108" y="238306"/>
                  <a:pt x="1189183" y="243012"/>
                </a:cubicBezTo>
                <a:cubicBezTo>
                  <a:pt x="1191333" y="251699"/>
                  <a:pt x="1194917" y="254595"/>
                  <a:pt x="1203158" y="256405"/>
                </a:cubicBezTo>
                <a:cubicBezTo>
                  <a:pt x="1208175" y="257853"/>
                  <a:pt x="1213192" y="264369"/>
                  <a:pt x="1215342" y="269799"/>
                </a:cubicBezTo>
                <a:cubicBezTo>
                  <a:pt x="1216058" y="272333"/>
                  <a:pt x="1209967" y="277762"/>
                  <a:pt x="1206025" y="283554"/>
                </a:cubicBezTo>
                <a:cubicBezTo>
                  <a:pt x="1212475" y="300930"/>
                  <a:pt x="1227525" y="311789"/>
                  <a:pt x="1247592" y="312151"/>
                </a:cubicBezTo>
                <a:cubicBezTo>
                  <a:pt x="1259775" y="312513"/>
                  <a:pt x="1271958" y="311789"/>
                  <a:pt x="1283783" y="314685"/>
                </a:cubicBezTo>
                <a:cubicBezTo>
                  <a:pt x="1290950" y="316133"/>
                  <a:pt x="1298833" y="321563"/>
                  <a:pt x="1302417" y="327355"/>
                </a:cubicBezTo>
                <a:cubicBezTo>
                  <a:pt x="1304567" y="331336"/>
                  <a:pt x="1301700" y="340748"/>
                  <a:pt x="1298117" y="345816"/>
                </a:cubicBezTo>
                <a:cubicBezTo>
                  <a:pt x="1287367" y="361381"/>
                  <a:pt x="1276975" y="362105"/>
                  <a:pt x="1260133" y="355228"/>
                </a:cubicBezTo>
                <a:cubicBezTo>
                  <a:pt x="1250100" y="351246"/>
                  <a:pt x="1238633" y="352332"/>
                  <a:pt x="1227883" y="351608"/>
                </a:cubicBezTo>
                <a:cubicBezTo>
                  <a:pt x="1217492" y="350884"/>
                  <a:pt x="1207817" y="349074"/>
                  <a:pt x="1201008" y="339662"/>
                </a:cubicBezTo>
                <a:cubicBezTo>
                  <a:pt x="1198858" y="337128"/>
                  <a:pt x="1193842" y="336404"/>
                  <a:pt x="1190258" y="335318"/>
                </a:cubicBezTo>
                <a:cubicBezTo>
                  <a:pt x="1175567" y="330612"/>
                  <a:pt x="1170908" y="319391"/>
                  <a:pt x="1176642" y="305635"/>
                </a:cubicBezTo>
                <a:cubicBezTo>
                  <a:pt x="1180942" y="294776"/>
                  <a:pt x="1185242" y="283554"/>
                  <a:pt x="1188108" y="272333"/>
                </a:cubicBezTo>
                <a:cubicBezTo>
                  <a:pt x="1188825" y="269799"/>
                  <a:pt x="1185600" y="265093"/>
                  <a:pt x="1183092" y="262197"/>
                </a:cubicBezTo>
                <a:cubicBezTo>
                  <a:pt x="1179508" y="257853"/>
                  <a:pt x="1174133" y="254957"/>
                  <a:pt x="1171267" y="250613"/>
                </a:cubicBezTo>
                <a:cubicBezTo>
                  <a:pt x="1168758" y="245908"/>
                  <a:pt x="1168400" y="240116"/>
                  <a:pt x="1168400" y="235048"/>
                </a:cubicBezTo>
                <a:cubicBezTo>
                  <a:pt x="1168400" y="233600"/>
                  <a:pt x="1174492" y="230704"/>
                  <a:pt x="1175567" y="231790"/>
                </a:cubicBezTo>
                <a:close/>
                <a:moveTo>
                  <a:pt x="2332325" y="227894"/>
                </a:moveTo>
                <a:cubicBezTo>
                  <a:pt x="2340227" y="227528"/>
                  <a:pt x="2348129" y="228259"/>
                  <a:pt x="2355671" y="228259"/>
                </a:cubicBezTo>
                <a:cubicBezTo>
                  <a:pt x="2364291" y="228624"/>
                  <a:pt x="2372911" y="227894"/>
                  <a:pt x="2381172" y="229721"/>
                </a:cubicBezTo>
                <a:cubicBezTo>
                  <a:pt x="2392306" y="231913"/>
                  <a:pt x="2395179" y="238490"/>
                  <a:pt x="2391587" y="250182"/>
                </a:cubicBezTo>
                <a:cubicBezTo>
                  <a:pt x="2387637" y="264066"/>
                  <a:pt x="2376502" y="273201"/>
                  <a:pt x="2359981" y="273201"/>
                </a:cubicBezTo>
                <a:cubicBezTo>
                  <a:pt x="2354594" y="271739"/>
                  <a:pt x="2343460" y="272105"/>
                  <a:pt x="2339509" y="266624"/>
                </a:cubicBezTo>
                <a:cubicBezTo>
                  <a:pt x="2333044" y="258220"/>
                  <a:pt x="2326220" y="251643"/>
                  <a:pt x="2317241" y="246893"/>
                </a:cubicBezTo>
                <a:cubicBezTo>
                  <a:pt x="2316163" y="246163"/>
                  <a:pt x="2318677" y="235932"/>
                  <a:pt x="2321551" y="231547"/>
                </a:cubicBezTo>
                <a:cubicBezTo>
                  <a:pt x="2322987" y="228624"/>
                  <a:pt x="2328375" y="227894"/>
                  <a:pt x="2332325" y="227894"/>
                </a:cubicBezTo>
                <a:close/>
                <a:moveTo>
                  <a:pt x="1203966" y="205883"/>
                </a:moveTo>
                <a:cubicBezTo>
                  <a:pt x="1207454" y="206708"/>
                  <a:pt x="1209872" y="210371"/>
                  <a:pt x="1212477" y="216782"/>
                </a:cubicBezTo>
                <a:cubicBezTo>
                  <a:pt x="1212105" y="218247"/>
                  <a:pt x="1211361" y="219347"/>
                  <a:pt x="1210616" y="220812"/>
                </a:cubicBezTo>
                <a:cubicBezTo>
                  <a:pt x="1204291" y="218247"/>
                  <a:pt x="1197594" y="215317"/>
                  <a:pt x="1189037" y="212020"/>
                </a:cubicBezTo>
                <a:cubicBezTo>
                  <a:pt x="1195920" y="207074"/>
                  <a:pt x="1200478" y="205059"/>
                  <a:pt x="1203966" y="205883"/>
                </a:cubicBezTo>
                <a:close/>
                <a:moveTo>
                  <a:pt x="3679477" y="199991"/>
                </a:moveTo>
                <a:cubicBezTo>
                  <a:pt x="3683624" y="200953"/>
                  <a:pt x="3687548" y="203663"/>
                  <a:pt x="3690581" y="209959"/>
                </a:cubicBezTo>
                <a:cubicBezTo>
                  <a:pt x="3682732" y="212758"/>
                  <a:pt x="3675954" y="215906"/>
                  <a:pt x="3668819" y="217305"/>
                </a:cubicBezTo>
                <a:cubicBezTo>
                  <a:pt x="3665965" y="217654"/>
                  <a:pt x="3662398" y="213457"/>
                  <a:pt x="3659187" y="211009"/>
                </a:cubicBezTo>
                <a:cubicBezTo>
                  <a:pt x="3661684" y="207511"/>
                  <a:pt x="3663825" y="201215"/>
                  <a:pt x="3667036" y="200515"/>
                </a:cubicBezTo>
                <a:cubicBezTo>
                  <a:pt x="3670960" y="199816"/>
                  <a:pt x="3675330" y="199029"/>
                  <a:pt x="3679477" y="199991"/>
                </a:cubicBezTo>
                <a:close/>
                <a:moveTo>
                  <a:pt x="964057" y="194552"/>
                </a:moveTo>
                <a:cubicBezTo>
                  <a:pt x="969455" y="194552"/>
                  <a:pt x="975572" y="204278"/>
                  <a:pt x="979530" y="210761"/>
                </a:cubicBezTo>
                <a:cubicBezTo>
                  <a:pt x="984208" y="217605"/>
                  <a:pt x="986727" y="226249"/>
                  <a:pt x="991045" y="233453"/>
                </a:cubicBezTo>
                <a:cubicBezTo>
                  <a:pt x="996082" y="241737"/>
                  <a:pt x="1001840" y="241377"/>
                  <a:pt x="1006158" y="232732"/>
                </a:cubicBezTo>
                <a:cubicBezTo>
                  <a:pt x="1009396" y="226609"/>
                  <a:pt x="1010476" y="219405"/>
                  <a:pt x="1014074" y="213282"/>
                </a:cubicBezTo>
                <a:cubicBezTo>
                  <a:pt x="1017313" y="207879"/>
                  <a:pt x="1022350" y="203557"/>
                  <a:pt x="1027028" y="198515"/>
                </a:cubicBezTo>
                <a:lnTo>
                  <a:pt x="1032066" y="201396"/>
                </a:lnTo>
                <a:cubicBezTo>
                  <a:pt x="1030986" y="208960"/>
                  <a:pt x="1030626" y="217605"/>
                  <a:pt x="1028467" y="225169"/>
                </a:cubicBezTo>
                <a:cubicBezTo>
                  <a:pt x="1026308" y="234173"/>
                  <a:pt x="1028467" y="238496"/>
                  <a:pt x="1037823" y="239216"/>
                </a:cubicBezTo>
                <a:cubicBezTo>
                  <a:pt x="1041781" y="239936"/>
                  <a:pt x="1047539" y="242097"/>
                  <a:pt x="1048258" y="244979"/>
                </a:cubicBezTo>
                <a:cubicBezTo>
                  <a:pt x="1048978" y="248221"/>
                  <a:pt x="1046819" y="253623"/>
                  <a:pt x="1043940" y="256505"/>
                </a:cubicBezTo>
                <a:cubicBezTo>
                  <a:pt x="1035664" y="265149"/>
                  <a:pt x="1027748" y="273434"/>
                  <a:pt x="1012995" y="273074"/>
                </a:cubicBezTo>
                <a:cubicBezTo>
                  <a:pt x="993923" y="273074"/>
                  <a:pt x="974492" y="276315"/>
                  <a:pt x="955061" y="278116"/>
                </a:cubicBezTo>
                <a:cubicBezTo>
                  <a:pt x="941387" y="279557"/>
                  <a:pt x="938869" y="278116"/>
                  <a:pt x="930952" y="263709"/>
                </a:cubicBezTo>
                <a:cubicBezTo>
                  <a:pt x="939228" y="261187"/>
                  <a:pt x="946425" y="259026"/>
                  <a:pt x="953622" y="256865"/>
                </a:cubicBezTo>
                <a:lnTo>
                  <a:pt x="954342" y="253623"/>
                </a:lnTo>
                <a:cubicBezTo>
                  <a:pt x="948584" y="251823"/>
                  <a:pt x="942827" y="250382"/>
                  <a:pt x="937429" y="248941"/>
                </a:cubicBezTo>
                <a:cubicBezTo>
                  <a:pt x="931672" y="246780"/>
                  <a:pt x="925195" y="245699"/>
                  <a:pt x="920517" y="241737"/>
                </a:cubicBezTo>
                <a:cubicBezTo>
                  <a:pt x="914400" y="236334"/>
                  <a:pt x="915120" y="232372"/>
                  <a:pt x="923396" y="227330"/>
                </a:cubicBezTo>
                <a:cubicBezTo>
                  <a:pt x="931312" y="223007"/>
                  <a:pt x="935270" y="212562"/>
                  <a:pt x="942107" y="206439"/>
                </a:cubicBezTo>
                <a:cubicBezTo>
                  <a:pt x="948584" y="200676"/>
                  <a:pt x="956860" y="194192"/>
                  <a:pt x="964057" y="194552"/>
                </a:cubicBezTo>
                <a:close/>
                <a:moveTo>
                  <a:pt x="3184641" y="179903"/>
                </a:moveTo>
                <a:cubicBezTo>
                  <a:pt x="3185721" y="182062"/>
                  <a:pt x="3186801" y="184582"/>
                  <a:pt x="3188242" y="187101"/>
                </a:cubicBezTo>
                <a:cubicBezTo>
                  <a:pt x="3193643" y="196818"/>
                  <a:pt x="3200844" y="203296"/>
                  <a:pt x="3213086" y="201136"/>
                </a:cubicBezTo>
                <a:cubicBezTo>
                  <a:pt x="3220647" y="199697"/>
                  <a:pt x="3225328" y="204735"/>
                  <a:pt x="3227488" y="211933"/>
                </a:cubicBezTo>
                <a:cubicBezTo>
                  <a:pt x="3228208" y="215172"/>
                  <a:pt x="3229649" y="218411"/>
                  <a:pt x="3231449" y="224529"/>
                </a:cubicBezTo>
                <a:cubicBezTo>
                  <a:pt x="3235050" y="219491"/>
                  <a:pt x="3237570" y="217331"/>
                  <a:pt x="3239010" y="214452"/>
                </a:cubicBezTo>
                <a:cubicBezTo>
                  <a:pt x="3246211" y="201136"/>
                  <a:pt x="3263854" y="195018"/>
                  <a:pt x="3277177" y="201496"/>
                </a:cubicBezTo>
                <a:cubicBezTo>
                  <a:pt x="3287979" y="206895"/>
                  <a:pt x="3298420" y="211933"/>
                  <a:pt x="3308502" y="218051"/>
                </a:cubicBezTo>
                <a:cubicBezTo>
                  <a:pt x="3311743" y="220210"/>
                  <a:pt x="3313543" y="224529"/>
                  <a:pt x="3316063" y="228128"/>
                </a:cubicBezTo>
                <a:cubicBezTo>
                  <a:pt x="3317504" y="230647"/>
                  <a:pt x="3318224" y="234246"/>
                  <a:pt x="3320744" y="236045"/>
                </a:cubicBezTo>
                <a:cubicBezTo>
                  <a:pt x="3331186" y="244323"/>
                  <a:pt x="3331186" y="254759"/>
                  <a:pt x="3327945" y="265916"/>
                </a:cubicBezTo>
                <a:cubicBezTo>
                  <a:pt x="3321464" y="290028"/>
                  <a:pt x="3313543" y="313780"/>
                  <a:pt x="3306702" y="337533"/>
                </a:cubicBezTo>
                <a:cubicBezTo>
                  <a:pt x="3305261" y="342571"/>
                  <a:pt x="3305622" y="347610"/>
                  <a:pt x="3308142" y="354087"/>
                </a:cubicBezTo>
                <a:cubicBezTo>
                  <a:pt x="3315703" y="345450"/>
                  <a:pt x="3323265" y="337533"/>
                  <a:pt x="3330106" y="328896"/>
                </a:cubicBezTo>
                <a:cubicBezTo>
                  <a:pt x="3331906" y="326016"/>
                  <a:pt x="3331546" y="320978"/>
                  <a:pt x="3331546" y="317019"/>
                </a:cubicBezTo>
                <a:cubicBezTo>
                  <a:pt x="3331546" y="314500"/>
                  <a:pt x="3329746" y="310541"/>
                  <a:pt x="3331186" y="309822"/>
                </a:cubicBezTo>
                <a:cubicBezTo>
                  <a:pt x="3332626" y="308022"/>
                  <a:pt x="3336227" y="307662"/>
                  <a:pt x="3339107" y="308022"/>
                </a:cubicBezTo>
                <a:cubicBezTo>
                  <a:pt x="3345948" y="309102"/>
                  <a:pt x="3352790" y="309822"/>
                  <a:pt x="3359271" y="312341"/>
                </a:cubicBezTo>
                <a:cubicBezTo>
                  <a:pt x="3375833" y="318459"/>
                  <a:pt x="3386275" y="302624"/>
                  <a:pt x="3400678" y="300105"/>
                </a:cubicBezTo>
                <a:cubicBezTo>
                  <a:pt x="3412200" y="298305"/>
                  <a:pt x="3421921" y="296866"/>
                  <a:pt x="3432363" y="302984"/>
                </a:cubicBezTo>
                <a:cubicBezTo>
                  <a:pt x="3446405" y="310901"/>
                  <a:pt x="3461528" y="313061"/>
                  <a:pt x="3477371" y="306583"/>
                </a:cubicBezTo>
                <a:cubicBezTo>
                  <a:pt x="3484572" y="303704"/>
                  <a:pt x="3490333" y="300465"/>
                  <a:pt x="3488172" y="290748"/>
                </a:cubicBezTo>
                <a:cubicBezTo>
                  <a:pt x="3486012" y="281751"/>
                  <a:pt x="3489613" y="277072"/>
                  <a:pt x="3499334" y="276712"/>
                </a:cubicBezTo>
                <a:cubicBezTo>
                  <a:pt x="3509056" y="276352"/>
                  <a:pt x="3519858" y="272034"/>
                  <a:pt x="3528139" y="274913"/>
                </a:cubicBezTo>
                <a:cubicBezTo>
                  <a:pt x="3540021" y="278512"/>
                  <a:pt x="3550823" y="286789"/>
                  <a:pt x="3560905" y="294706"/>
                </a:cubicBezTo>
                <a:cubicBezTo>
                  <a:pt x="3567746" y="300105"/>
                  <a:pt x="3576027" y="305863"/>
                  <a:pt x="3574587" y="317379"/>
                </a:cubicBezTo>
                <a:cubicBezTo>
                  <a:pt x="3574227" y="319898"/>
                  <a:pt x="3577828" y="324217"/>
                  <a:pt x="3580708" y="326016"/>
                </a:cubicBezTo>
                <a:cubicBezTo>
                  <a:pt x="3594030" y="334654"/>
                  <a:pt x="3607713" y="342571"/>
                  <a:pt x="3621035" y="350489"/>
                </a:cubicBezTo>
                <a:cubicBezTo>
                  <a:pt x="3622475" y="350129"/>
                  <a:pt x="3623915" y="349409"/>
                  <a:pt x="3624996" y="348689"/>
                </a:cubicBezTo>
                <a:cubicBezTo>
                  <a:pt x="3624996" y="342571"/>
                  <a:pt x="3624275" y="336453"/>
                  <a:pt x="3625356" y="330335"/>
                </a:cubicBezTo>
                <a:cubicBezTo>
                  <a:pt x="3626436" y="326016"/>
                  <a:pt x="3629676" y="319898"/>
                  <a:pt x="3632917" y="318819"/>
                </a:cubicBezTo>
                <a:cubicBezTo>
                  <a:pt x="3645159" y="315220"/>
                  <a:pt x="3658121" y="311981"/>
                  <a:pt x="3670723" y="311261"/>
                </a:cubicBezTo>
                <a:cubicBezTo>
                  <a:pt x="3685486" y="310901"/>
                  <a:pt x="3697008" y="305863"/>
                  <a:pt x="3701689" y="292547"/>
                </a:cubicBezTo>
                <a:cubicBezTo>
                  <a:pt x="3705649" y="281031"/>
                  <a:pt x="3697368" y="273113"/>
                  <a:pt x="3688006" y="267355"/>
                </a:cubicBezTo>
                <a:cubicBezTo>
                  <a:pt x="3694487" y="241444"/>
                  <a:pt x="3718251" y="232087"/>
                  <a:pt x="3740215" y="245762"/>
                </a:cubicBezTo>
                <a:cubicBezTo>
                  <a:pt x="3746336" y="249001"/>
                  <a:pt x="3752457" y="252240"/>
                  <a:pt x="3758938" y="254759"/>
                </a:cubicBezTo>
                <a:cubicBezTo>
                  <a:pt x="3761099" y="255479"/>
                  <a:pt x="3765419" y="254399"/>
                  <a:pt x="3767220" y="252600"/>
                </a:cubicBezTo>
                <a:cubicBezTo>
                  <a:pt x="3770100" y="249721"/>
                  <a:pt x="3771900" y="245762"/>
                  <a:pt x="3774421" y="242883"/>
                </a:cubicBezTo>
                <a:cubicBezTo>
                  <a:pt x="3785583" y="227768"/>
                  <a:pt x="3802146" y="229207"/>
                  <a:pt x="3809707" y="246122"/>
                </a:cubicBezTo>
                <a:cubicBezTo>
                  <a:pt x="3814388" y="255839"/>
                  <a:pt x="3823029" y="259078"/>
                  <a:pt x="3832751" y="259078"/>
                </a:cubicBezTo>
                <a:cubicBezTo>
                  <a:pt x="3842832" y="259438"/>
                  <a:pt x="3852914" y="256919"/>
                  <a:pt x="3860836" y="266635"/>
                </a:cubicBezTo>
                <a:cubicBezTo>
                  <a:pt x="3862636" y="268435"/>
                  <a:pt x="3869117" y="267715"/>
                  <a:pt x="3872357" y="265916"/>
                </a:cubicBezTo>
                <a:cubicBezTo>
                  <a:pt x="3883519" y="261237"/>
                  <a:pt x="3894321" y="255839"/>
                  <a:pt x="3905483" y="250081"/>
                </a:cubicBezTo>
                <a:cubicBezTo>
                  <a:pt x="3931407" y="236765"/>
                  <a:pt x="3954811" y="244683"/>
                  <a:pt x="3970294" y="273113"/>
                </a:cubicBezTo>
                <a:cubicBezTo>
                  <a:pt x="3972814" y="277432"/>
                  <a:pt x="3978575" y="281391"/>
                  <a:pt x="3983616" y="283550"/>
                </a:cubicBezTo>
                <a:cubicBezTo>
                  <a:pt x="3991178" y="287149"/>
                  <a:pt x="4000179" y="289308"/>
                  <a:pt x="4008460" y="292547"/>
                </a:cubicBezTo>
                <a:cubicBezTo>
                  <a:pt x="4012781" y="272754"/>
                  <a:pt x="4018902" y="267355"/>
                  <a:pt x="4039066" y="263037"/>
                </a:cubicBezTo>
                <a:cubicBezTo>
                  <a:pt x="4048787" y="260877"/>
                  <a:pt x="4057789" y="256199"/>
                  <a:pt x="4067870" y="253680"/>
                </a:cubicBezTo>
                <a:cubicBezTo>
                  <a:pt x="4071831" y="252240"/>
                  <a:pt x="4077232" y="251880"/>
                  <a:pt x="4081193" y="253680"/>
                </a:cubicBezTo>
                <a:cubicBezTo>
                  <a:pt x="4090194" y="257638"/>
                  <a:pt x="4098116" y="263397"/>
                  <a:pt x="4107117" y="267355"/>
                </a:cubicBezTo>
                <a:cubicBezTo>
                  <a:pt x="4110358" y="268795"/>
                  <a:pt x="4115399" y="266995"/>
                  <a:pt x="4119719" y="266635"/>
                </a:cubicBezTo>
                <a:cubicBezTo>
                  <a:pt x="4118999" y="262317"/>
                  <a:pt x="4119359" y="256919"/>
                  <a:pt x="4117199" y="253320"/>
                </a:cubicBezTo>
                <a:cubicBezTo>
                  <a:pt x="4112878" y="246842"/>
                  <a:pt x="4107117" y="241084"/>
                  <a:pt x="4102436" y="235326"/>
                </a:cubicBezTo>
                <a:cubicBezTo>
                  <a:pt x="4096315" y="227048"/>
                  <a:pt x="4099196" y="222370"/>
                  <a:pt x="4108197" y="219131"/>
                </a:cubicBezTo>
                <a:cubicBezTo>
                  <a:pt x="4145284" y="206535"/>
                  <a:pt x="4182010" y="205815"/>
                  <a:pt x="4219456" y="216611"/>
                </a:cubicBezTo>
                <a:cubicBezTo>
                  <a:pt x="4225577" y="218411"/>
                  <a:pt x="4232058" y="218411"/>
                  <a:pt x="4238539" y="219131"/>
                </a:cubicBezTo>
                <a:cubicBezTo>
                  <a:pt x="4259423" y="221650"/>
                  <a:pt x="4280666" y="223089"/>
                  <a:pt x="4301910" y="226328"/>
                </a:cubicBezTo>
                <a:cubicBezTo>
                  <a:pt x="4307671" y="227048"/>
                  <a:pt x="4312712" y="232446"/>
                  <a:pt x="4317753" y="236405"/>
                </a:cubicBezTo>
                <a:cubicBezTo>
                  <a:pt x="4324954" y="242163"/>
                  <a:pt x="4331795" y="247921"/>
                  <a:pt x="4338276" y="254040"/>
                </a:cubicBezTo>
                <a:cubicBezTo>
                  <a:pt x="4339356" y="252960"/>
                  <a:pt x="4340077" y="252600"/>
                  <a:pt x="4341157" y="251880"/>
                </a:cubicBezTo>
                <a:cubicBezTo>
                  <a:pt x="4340437" y="249721"/>
                  <a:pt x="4340437" y="246842"/>
                  <a:pt x="4338996" y="245402"/>
                </a:cubicBezTo>
                <a:cubicBezTo>
                  <a:pt x="4335036" y="240004"/>
                  <a:pt x="4331795" y="235326"/>
                  <a:pt x="4336836" y="229207"/>
                </a:cubicBezTo>
                <a:cubicBezTo>
                  <a:pt x="4342237" y="222730"/>
                  <a:pt x="4347998" y="216971"/>
                  <a:pt x="4357720" y="219491"/>
                </a:cubicBezTo>
                <a:cubicBezTo>
                  <a:pt x="4368521" y="222730"/>
                  <a:pt x="4379323" y="223809"/>
                  <a:pt x="4386164" y="234246"/>
                </a:cubicBezTo>
                <a:cubicBezTo>
                  <a:pt x="4391925" y="243243"/>
                  <a:pt x="4394446" y="251880"/>
                  <a:pt x="4388325" y="260517"/>
                </a:cubicBezTo>
                <a:cubicBezTo>
                  <a:pt x="4384004" y="267355"/>
                  <a:pt x="4385444" y="272394"/>
                  <a:pt x="4390125" y="278152"/>
                </a:cubicBezTo>
                <a:cubicBezTo>
                  <a:pt x="4395166" y="284270"/>
                  <a:pt x="4398766" y="291108"/>
                  <a:pt x="4402007" y="297945"/>
                </a:cubicBezTo>
                <a:cubicBezTo>
                  <a:pt x="4408128" y="310901"/>
                  <a:pt x="4405968" y="315940"/>
                  <a:pt x="4392285" y="317019"/>
                </a:cubicBezTo>
                <a:cubicBezTo>
                  <a:pt x="4382564" y="318099"/>
                  <a:pt x="4372842" y="314860"/>
                  <a:pt x="4363120" y="314500"/>
                </a:cubicBezTo>
                <a:cubicBezTo>
                  <a:pt x="4358440" y="314140"/>
                  <a:pt x="4351238" y="313780"/>
                  <a:pt x="4347998" y="316659"/>
                </a:cubicBezTo>
                <a:cubicBezTo>
                  <a:pt x="4341157" y="323137"/>
                  <a:pt x="4335036" y="324937"/>
                  <a:pt x="4326394" y="319539"/>
                </a:cubicBezTo>
                <a:cubicBezTo>
                  <a:pt x="4324234" y="318099"/>
                  <a:pt x="4320633" y="318819"/>
                  <a:pt x="4317393" y="318819"/>
                </a:cubicBezTo>
                <a:cubicBezTo>
                  <a:pt x="4318113" y="322058"/>
                  <a:pt x="4317753" y="325657"/>
                  <a:pt x="4319553" y="328536"/>
                </a:cubicBezTo>
                <a:cubicBezTo>
                  <a:pt x="4324954" y="337173"/>
                  <a:pt x="4333595" y="345090"/>
                  <a:pt x="4336116" y="354447"/>
                </a:cubicBezTo>
                <a:cubicBezTo>
                  <a:pt x="4341877" y="377480"/>
                  <a:pt x="4335756" y="383598"/>
                  <a:pt x="4312352" y="384678"/>
                </a:cubicBezTo>
                <a:cubicBezTo>
                  <a:pt x="4308751" y="385038"/>
                  <a:pt x="4305151" y="388277"/>
                  <a:pt x="4301550" y="390076"/>
                </a:cubicBezTo>
                <a:cubicBezTo>
                  <a:pt x="4305151" y="392595"/>
                  <a:pt x="4308391" y="396554"/>
                  <a:pt x="4312352" y="396914"/>
                </a:cubicBezTo>
                <a:cubicBezTo>
                  <a:pt x="4328555" y="398713"/>
                  <a:pt x="4341157" y="406631"/>
                  <a:pt x="4351959" y="418867"/>
                </a:cubicBezTo>
                <a:cubicBezTo>
                  <a:pt x="4356639" y="424265"/>
                  <a:pt x="4362760" y="428584"/>
                  <a:pt x="4368521" y="433262"/>
                </a:cubicBezTo>
                <a:cubicBezTo>
                  <a:pt x="4372122" y="436501"/>
                  <a:pt x="4376803" y="438660"/>
                  <a:pt x="4380043" y="442259"/>
                </a:cubicBezTo>
                <a:cubicBezTo>
                  <a:pt x="4390125" y="453056"/>
                  <a:pt x="4389765" y="459534"/>
                  <a:pt x="4376443" y="465652"/>
                </a:cubicBezTo>
                <a:cubicBezTo>
                  <a:pt x="4344757" y="480407"/>
                  <a:pt x="4338636" y="510277"/>
                  <a:pt x="4330715" y="539068"/>
                </a:cubicBezTo>
                <a:cubicBezTo>
                  <a:pt x="4329995" y="541947"/>
                  <a:pt x="4329995" y="544826"/>
                  <a:pt x="4329995" y="547705"/>
                </a:cubicBezTo>
                <a:cubicBezTo>
                  <a:pt x="4326754" y="571098"/>
                  <a:pt x="4326394" y="571458"/>
                  <a:pt x="4304070" y="567139"/>
                </a:cubicBezTo>
                <a:cubicBezTo>
                  <a:pt x="4300470" y="566419"/>
                  <a:pt x="4296149" y="565700"/>
                  <a:pt x="4293269" y="567499"/>
                </a:cubicBezTo>
                <a:cubicBezTo>
                  <a:pt x="4279946" y="575417"/>
                  <a:pt x="4266984" y="584414"/>
                  <a:pt x="4253662" y="593051"/>
                </a:cubicBezTo>
                <a:cubicBezTo>
                  <a:pt x="4246101" y="598089"/>
                  <a:pt x="4243580" y="604567"/>
                  <a:pt x="4245020" y="612845"/>
                </a:cubicBezTo>
                <a:cubicBezTo>
                  <a:pt x="4247541" y="627960"/>
                  <a:pt x="4250421" y="643075"/>
                  <a:pt x="4253662" y="657470"/>
                </a:cubicBezTo>
                <a:cubicBezTo>
                  <a:pt x="4254382" y="661429"/>
                  <a:pt x="4257983" y="665748"/>
                  <a:pt x="4261223" y="667907"/>
                </a:cubicBezTo>
                <a:cubicBezTo>
                  <a:pt x="4279946" y="679063"/>
                  <a:pt x="4286788" y="696338"/>
                  <a:pt x="4286788" y="717211"/>
                </a:cubicBezTo>
                <a:cubicBezTo>
                  <a:pt x="4286788" y="728728"/>
                  <a:pt x="4287148" y="739884"/>
                  <a:pt x="4295069" y="749601"/>
                </a:cubicBezTo>
                <a:cubicBezTo>
                  <a:pt x="4297589" y="752840"/>
                  <a:pt x="4299030" y="758958"/>
                  <a:pt x="4297589" y="761837"/>
                </a:cubicBezTo>
                <a:cubicBezTo>
                  <a:pt x="4284987" y="788828"/>
                  <a:pt x="4283907" y="817979"/>
                  <a:pt x="4282107" y="846770"/>
                </a:cubicBezTo>
                <a:cubicBezTo>
                  <a:pt x="4282107" y="848209"/>
                  <a:pt x="4282467" y="849289"/>
                  <a:pt x="4282107" y="850369"/>
                </a:cubicBezTo>
                <a:cubicBezTo>
                  <a:pt x="4279586" y="855047"/>
                  <a:pt x="4277786" y="861525"/>
                  <a:pt x="4273825" y="863684"/>
                </a:cubicBezTo>
                <a:cubicBezTo>
                  <a:pt x="4271305" y="865124"/>
                  <a:pt x="4263744" y="860445"/>
                  <a:pt x="4261223" y="856847"/>
                </a:cubicBezTo>
                <a:cubicBezTo>
                  <a:pt x="4245381" y="829855"/>
                  <a:pt x="4230258" y="802504"/>
                  <a:pt x="4214775" y="775153"/>
                </a:cubicBezTo>
                <a:cubicBezTo>
                  <a:pt x="4212975" y="771554"/>
                  <a:pt x="4211895" y="767235"/>
                  <a:pt x="4210095" y="763996"/>
                </a:cubicBezTo>
                <a:cubicBezTo>
                  <a:pt x="4191731" y="734126"/>
                  <a:pt x="4191371" y="703176"/>
                  <a:pt x="4201453" y="670066"/>
                </a:cubicBezTo>
                <a:cubicBezTo>
                  <a:pt x="4206854" y="650992"/>
                  <a:pt x="4206854" y="630479"/>
                  <a:pt x="4210815" y="611045"/>
                </a:cubicBezTo>
                <a:cubicBezTo>
                  <a:pt x="4212975" y="599169"/>
                  <a:pt x="4218376" y="588013"/>
                  <a:pt x="4220176" y="576136"/>
                </a:cubicBezTo>
                <a:cubicBezTo>
                  <a:pt x="4221617" y="569299"/>
                  <a:pt x="4219816" y="561741"/>
                  <a:pt x="4218736" y="554903"/>
                </a:cubicBezTo>
                <a:cubicBezTo>
                  <a:pt x="4216576" y="544467"/>
                  <a:pt x="4213695" y="533670"/>
                  <a:pt x="4210095" y="523233"/>
                </a:cubicBezTo>
                <a:cubicBezTo>
                  <a:pt x="4209374" y="519994"/>
                  <a:pt x="4205414" y="517115"/>
                  <a:pt x="4202533" y="514236"/>
                </a:cubicBezTo>
                <a:cubicBezTo>
                  <a:pt x="4200013" y="517835"/>
                  <a:pt x="4196052" y="521074"/>
                  <a:pt x="4195692" y="525033"/>
                </a:cubicBezTo>
                <a:cubicBezTo>
                  <a:pt x="4194972" y="535829"/>
                  <a:pt x="4196412" y="546626"/>
                  <a:pt x="4196052" y="557782"/>
                </a:cubicBezTo>
                <a:cubicBezTo>
                  <a:pt x="4195692" y="561381"/>
                  <a:pt x="4193892" y="565700"/>
                  <a:pt x="4191731" y="568939"/>
                </a:cubicBezTo>
                <a:cubicBezTo>
                  <a:pt x="4184890" y="580455"/>
                  <a:pt x="4180930" y="580455"/>
                  <a:pt x="4173728" y="569299"/>
                </a:cubicBezTo>
                <a:cubicBezTo>
                  <a:pt x="4163287" y="553104"/>
                  <a:pt x="4149604" y="554183"/>
                  <a:pt x="4138802" y="569658"/>
                </a:cubicBezTo>
                <a:cubicBezTo>
                  <a:pt x="4126560" y="588013"/>
                  <a:pt x="4126560" y="608886"/>
                  <a:pt x="4125120" y="629399"/>
                </a:cubicBezTo>
                <a:cubicBezTo>
                  <a:pt x="4124760" y="631919"/>
                  <a:pt x="4126200" y="635517"/>
                  <a:pt x="4128001" y="637317"/>
                </a:cubicBezTo>
                <a:cubicBezTo>
                  <a:pt x="4136642" y="645234"/>
                  <a:pt x="4133042" y="650273"/>
                  <a:pt x="4124400" y="654951"/>
                </a:cubicBezTo>
                <a:cubicBezTo>
                  <a:pt x="4115038" y="659990"/>
                  <a:pt x="4107477" y="666108"/>
                  <a:pt x="4095595" y="656031"/>
                </a:cubicBezTo>
                <a:cubicBezTo>
                  <a:pt x="4087314" y="649193"/>
                  <a:pt x="4073631" y="648833"/>
                  <a:pt x="4061029" y="655311"/>
                </a:cubicBezTo>
                <a:cubicBezTo>
                  <a:pt x="4043026" y="664308"/>
                  <a:pt x="4023223" y="670786"/>
                  <a:pt x="4003780" y="676904"/>
                </a:cubicBezTo>
                <a:cubicBezTo>
                  <a:pt x="3989017" y="681943"/>
                  <a:pt x="3980016" y="688780"/>
                  <a:pt x="3975695" y="705335"/>
                </a:cubicBezTo>
                <a:cubicBezTo>
                  <a:pt x="3966693" y="740964"/>
                  <a:pt x="3955532" y="775872"/>
                  <a:pt x="3944370" y="810781"/>
                </a:cubicBezTo>
                <a:cubicBezTo>
                  <a:pt x="3942569" y="817259"/>
                  <a:pt x="3944010" y="820138"/>
                  <a:pt x="3949410" y="823737"/>
                </a:cubicBezTo>
                <a:cubicBezTo>
                  <a:pt x="3956972" y="828416"/>
                  <a:pt x="3964533" y="833454"/>
                  <a:pt x="3971374" y="838852"/>
                </a:cubicBezTo>
                <a:cubicBezTo>
                  <a:pt x="3977855" y="844610"/>
                  <a:pt x="3983256" y="843891"/>
                  <a:pt x="3990097" y="839572"/>
                </a:cubicBezTo>
                <a:cubicBezTo>
                  <a:pt x="3995858" y="836333"/>
                  <a:pt x="4003420" y="830935"/>
                  <a:pt x="4008820" y="832374"/>
                </a:cubicBezTo>
                <a:cubicBezTo>
                  <a:pt x="4020703" y="835613"/>
                  <a:pt x="4034025" y="839932"/>
                  <a:pt x="4038345" y="853248"/>
                </a:cubicBezTo>
                <a:cubicBezTo>
                  <a:pt x="4043386" y="867283"/>
                  <a:pt x="4046987" y="882038"/>
                  <a:pt x="4050588" y="896794"/>
                </a:cubicBezTo>
                <a:cubicBezTo>
                  <a:pt x="4053108" y="906511"/>
                  <a:pt x="4053828" y="916947"/>
                  <a:pt x="4057789" y="926304"/>
                </a:cubicBezTo>
                <a:cubicBezTo>
                  <a:pt x="4070031" y="957254"/>
                  <a:pt x="4068231" y="988204"/>
                  <a:pt x="4059229" y="1018795"/>
                </a:cubicBezTo>
                <a:cubicBezTo>
                  <a:pt x="4052028" y="1042907"/>
                  <a:pt x="4041946" y="1067019"/>
                  <a:pt x="4032224" y="1090772"/>
                </a:cubicBezTo>
                <a:cubicBezTo>
                  <a:pt x="4027904" y="1101568"/>
                  <a:pt x="4019622" y="1107686"/>
                  <a:pt x="4006300" y="1106966"/>
                </a:cubicBezTo>
                <a:cubicBezTo>
                  <a:pt x="3991898" y="1105887"/>
                  <a:pt x="3974975" y="1118843"/>
                  <a:pt x="3973895" y="1132878"/>
                </a:cubicBezTo>
                <a:cubicBezTo>
                  <a:pt x="3972094" y="1150512"/>
                  <a:pt x="3967774" y="1166347"/>
                  <a:pt x="3957332" y="1180743"/>
                </a:cubicBezTo>
                <a:cubicBezTo>
                  <a:pt x="3952291" y="1187581"/>
                  <a:pt x="3954811" y="1192979"/>
                  <a:pt x="3960212" y="1199097"/>
                </a:cubicBezTo>
                <a:cubicBezTo>
                  <a:pt x="3969934" y="1210973"/>
                  <a:pt x="3980376" y="1222489"/>
                  <a:pt x="3987577" y="1236165"/>
                </a:cubicBezTo>
                <a:cubicBezTo>
                  <a:pt x="3992618" y="1245162"/>
                  <a:pt x="3992618" y="1257038"/>
                  <a:pt x="3994058" y="1267475"/>
                </a:cubicBezTo>
                <a:cubicBezTo>
                  <a:pt x="3995138" y="1275392"/>
                  <a:pt x="3990097" y="1279351"/>
                  <a:pt x="3983616" y="1281870"/>
                </a:cubicBezTo>
                <a:cubicBezTo>
                  <a:pt x="3962013" y="1290508"/>
                  <a:pt x="3958052" y="1288348"/>
                  <a:pt x="3955171" y="1265316"/>
                </a:cubicBezTo>
                <a:cubicBezTo>
                  <a:pt x="3954451" y="1259917"/>
                  <a:pt x="3953011" y="1254879"/>
                  <a:pt x="3952651" y="1249481"/>
                </a:cubicBezTo>
                <a:cubicBezTo>
                  <a:pt x="3951931" y="1237964"/>
                  <a:pt x="3945810" y="1230767"/>
                  <a:pt x="3935008" y="1227168"/>
                </a:cubicBezTo>
                <a:cubicBezTo>
                  <a:pt x="3925286" y="1224289"/>
                  <a:pt x="3922046" y="1218171"/>
                  <a:pt x="3921686" y="1208094"/>
                </a:cubicBezTo>
                <a:cubicBezTo>
                  <a:pt x="3920966" y="1190460"/>
                  <a:pt x="3912684" y="1185421"/>
                  <a:pt x="3895761" y="1191179"/>
                </a:cubicBezTo>
                <a:cubicBezTo>
                  <a:pt x="3892161" y="1192259"/>
                  <a:pt x="3888920" y="1193699"/>
                  <a:pt x="3885320" y="1194778"/>
                </a:cubicBezTo>
                <a:cubicBezTo>
                  <a:pt x="3871277" y="1198017"/>
                  <a:pt x="3868397" y="1195498"/>
                  <a:pt x="3868037" y="1180743"/>
                </a:cubicBezTo>
                <a:cubicBezTo>
                  <a:pt x="3868037" y="1177144"/>
                  <a:pt x="3866236" y="1172465"/>
                  <a:pt x="3863716" y="1171026"/>
                </a:cubicBezTo>
                <a:cubicBezTo>
                  <a:pt x="3860836" y="1169586"/>
                  <a:pt x="3855435" y="1171026"/>
                  <a:pt x="3852914" y="1173185"/>
                </a:cubicBezTo>
                <a:cubicBezTo>
                  <a:pt x="3841752" y="1185421"/>
                  <a:pt x="3830590" y="1198017"/>
                  <a:pt x="3819789" y="1210973"/>
                </a:cubicBezTo>
                <a:cubicBezTo>
                  <a:pt x="3818348" y="1213132"/>
                  <a:pt x="3817988" y="1218171"/>
                  <a:pt x="3819429" y="1220690"/>
                </a:cubicBezTo>
                <a:cubicBezTo>
                  <a:pt x="3826270" y="1234366"/>
                  <a:pt x="3840672" y="1240124"/>
                  <a:pt x="3855435" y="1235445"/>
                </a:cubicBezTo>
                <a:cubicBezTo>
                  <a:pt x="3867317" y="1231487"/>
                  <a:pt x="3878839" y="1232206"/>
                  <a:pt x="3889640" y="1242643"/>
                </a:cubicBezTo>
                <a:cubicBezTo>
                  <a:pt x="3883879" y="1247321"/>
                  <a:pt x="3878839" y="1251640"/>
                  <a:pt x="3873798" y="1255959"/>
                </a:cubicBezTo>
                <a:cubicBezTo>
                  <a:pt x="3852914" y="1275033"/>
                  <a:pt x="3853274" y="1284030"/>
                  <a:pt x="3869117" y="1301664"/>
                </a:cubicBezTo>
                <a:cubicBezTo>
                  <a:pt x="3877758" y="1311381"/>
                  <a:pt x="3888200" y="1321818"/>
                  <a:pt x="3891441" y="1333334"/>
                </a:cubicBezTo>
                <a:cubicBezTo>
                  <a:pt x="3894321" y="1345210"/>
                  <a:pt x="3904763" y="1356726"/>
                  <a:pt x="3896842" y="1370762"/>
                </a:cubicBezTo>
                <a:cubicBezTo>
                  <a:pt x="3896121" y="1371842"/>
                  <a:pt x="3896121" y="1375081"/>
                  <a:pt x="3897562" y="1376160"/>
                </a:cubicBezTo>
                <a:cubicBezTo>
                  <a:pt x="3913404" y="1387677"/>
                  <a:pt x="3906203" y="1403511"/>
                  <a:pt x="3901882" y="1416467"/>
                </a:cubicBezTo>
                <a:cubicBezTo>
                  <a:pt x="3894321" y="1438060"/>
                  <a:pt x="3884239" y="1459294"/>
                  <a:pt x="3872718" y="1479087"/>
                </a:cubicBezTo>
                <a:cubicBezTo>
                  <a:pt x="3861556" y="1498161"/>
                  <a:pt x="3844633" y="1510037"/>
                  <a:pt x="3821229" y="1515076"/>
                </a:cubicBezTo>
                <a:cubicBezTo>
                  <a:pt x="3802146" y="1519034"/>
                  <a:pt x="3784143" y="1530911"/>
                  <a:pt x="3766139" y="1540987"/>
                </a:cubicBezTo>
                <a:cubicBezTo>
                  <a:pt x="3760018" y="1544586"/>
                  <a:pt x="3756418" y="1546746"/>
                  <a:pt x="3750657" y="1541347"/>
                </a:cubicBezTo>
                <a:cubicBezTo>
                  <a:pt x="3743816" y="1534869"/>
                  <a:pt x="3734454" y="1533790"/>
                  <a:pt x="3726893" y="1538828"/>
                </a:cubicBezTo>
                <a:cubicBezTo>
                  <a:pt x="3717531" y="1545666"/>
                  <a:pt x="3706729" y="1550704"/>
                  <a:pt x="3707089" y="1565820"/>
                </a:cubicBezTo>
                <a:cubicBezTo>
                  <a:pt x="3707089" y="1582014"/>
                  <a:pt x="3710690" y="1595690"/>
                  <a:pt x="3724372" y="1605047"/>
                </a:cubicBezTo>
                <a:cubicBezTo>
                  <a:pt x="3740215" y="1615843"/>
                  <a:pt x="3745976" y="1631319"/>
                  <a:pt x="3750657" y="1648953"/>
                </a:cubicBezTo>
                <a:cubicBezTo>
                  <a:pt x="3760739" y="1684581"/>
                  <a:pt x="3761459" y="1684581"/>
                  <a:pt x="3735174" y="1709773"/>
                </a:cubicBezTo>
                <a:cubicBezTo>
                  <a:pt x="3725813" y="1718411"/>
                  <a:pt x="3714651" y="1725968"/>
                  <a:pt x="3704209" y="1734605"/>
                </a:cubicBezTo>
                <a:cubicBezTo>
                  <a:pt x="3689086" y="1704735"/>
                  <a:pt x="3660642" y="1692859"/>
                  <a:pt x="3637958" y="1673785"/>
                </a:cubicBezTo>
                <a:cubicBezTo>
                  <a:pt x="3630397" y="1667667"/>
                  <a:pt x="3625716" y="1670546"/>
                  <a:pt x="3623915" y="1678463"/>
                </a:cubicBezTo>
                <a:cubicBezTo>
                  <a:pt x="3621035" y="1692139"/>
                  <a:pt x="3616354" y="1706534"/>
                  <a:pt x="3618154" y="1719490"/>
                </a:cubicBezTo>
                <a:cubicBezTo>
                  <a:pt x="3619955" y="1731367"/>
                  <a:pt x="3628956" y="1742883"/>
                  <a:pt x="3635797" y="1753679"/>
                </a:cubicBezTo>
                <a:cubicBezTo>
                  <a:pt x="3640478" y="1760517"/>
                  <a:pt x="3646239" y="1767715"/>
                  <a:pt x="3653080" y="1772393"/>
                </a:cubicBezTo>
                <a:cubicBezTo>
                  <a:pt x="3673964" y="1785709"/>
                  <a:pt x="3681885" y="1805863"/>
                  <a:pt x="3685126" y="1828535"/>
                </a:cubicBezTo>
                <a:cubicBezTo>
                  <a:pt x="3685846" y="1834653"/>
                  <a:pt x="3684766" y="1840771"/>
                  <a:pt x="3684766" y="1846890"/>
                </a:cubicBezTo>
                <a:cubicBezTo>
                  <a:pt x="3677925" y="1844730"/>
                  <a:pt x="3670723" y="1842931"/>
                  <a:pt x="3664962" y="1839332"/>
                </a:cubicBezTo>
                <a:cubicBezTo>
                  <a:pt x="3650560" y="1829615"/>
                  <a:pt x="3643359" y="1815220"/>
                  <a:pt x="3636878" y="1799025"/>
                </a:cubicBezTo>
                <a:cubicBezTo>
                  <a:pt x="3630397" y="1782470"/>
                  <a:pt x="3621035" y="1767355"/>
                  <a:pt x="3611313" y="1752240"/>
                </a:cubicBezTo>
                <a:cubicBezTo>
                  <a:pt x="3606272" y="1744322"/>
                  <a:pt x="3602312" y="1737125"/>
                  <a:pt x="3603752" y="1727408"/>
                </a:cubicBezTo>
                <a:cubicBezTo>
                  <a:pt x="3608793" y="1689260"/>
                  <a:pt x="3595831" y="1655071"/>
                  <a:pt x="3580348" y="1621602"/>
                </a:cubicBezTo>
                <a:cubicBezTo>
                  <a:pt x="3578908" y="1618003"/>
                  <a:pt x="3576387" y="1614764"/>
                  <a:pt x="3575307" y="1612964"/>
                </a:cubicBezTo>
                <a:cubicBezTo>
                  <a:pt x="3564865" y="1616923"/>
                  <a:pt x="3556584" y="1620522"/>
                  <a:pt x="3547582" y="1623041"/>
                </a:cubicBezTo>
                <a:cubicBezTo>
                  <a:pt x="3540021" y="1624841"/>
                  <a:pt x="3534980" y="1620882"/>
                  <a:pt x="3534980" y="1613324"/>
                </a:cubicBezTo>
                <a:cubicBezTo>
                  <a:pt x="3534980" y="1589932"/>
                  <a:pt x="3521658" y="1573017"/>
                  <a:pt x="3507616" y="1556103"/>
                </a:cubicBezTo>
                <a:cubicBezTo>
                  <a:pt x="3500415" y="1547465"/>
                  <a:pt x="3493213" y="1538468"/>
                  <a:pt x="3487092" y="1528751"/>
                </a:cubicBezTo>
                <a:cubicBezTo>
                  <a:pt x="3481691" y="1519754"/>
                  <a:pt x="3475570" y="1520474"/>
                  <a:pt x="3467649" y="1524073"/>
                </a:cubicBezTo>
                <a:cubicBezTo>
                  <a:pt x="3459728" y="1528032"/>
                  <a:pt x="3451086" y="1529831"/>
                  <a:pt x="3443165" y="1533790"/>
                </a:cubicBezTo>
                <a:cubicBezTo>
                  <a:pt x="3435243" y="1537748"/>
                  <a:pt x="3427322" y="1541707"/>
                  <a:pt x="3421201" y="1547465"/>
                </a:cubicBezTo>
                <a:cubicBezTo>
                  <a:pt x="3394197" y="1574097"/>
                  <a:pt x="3368272" y="1601808"/>
                  <a:pt x="3341268" y="1628439"/>
                </a:cubicBezTo>
                <a:cubicBezTo>
                  <a:pt x="3334426" y="1634917"/>
                  <a:pt x="3331186" y="1641035"/>
                  <a:pt x="3330826" y="1650392"/>
                </a:cubicBezTo>
                <a:cubicBezTo>
                  <a:pt x="3329746" y="1670906"/>
                  <a:pt x="3329746" y="1691779"/>
                  <a:pt x="3324705" y="1711213"/>
                </a:cubicBezTo>
                <a:cubicBezTo>
                  <a:pt x="3321464" y="1723089"/>
                  <a:pt x="3309942" y="1733166"/>
                  <a:pt x="3300941" y="1742883"/>
                </a:cubicBezTo>
                <a:cubicBezTo>
                  <a:pt x="3295900" y="1748281"/>
                  <a:pt x="3283658" y="1741803"/>
                  <a:pt x="3278977" y="1732086"/>
                </a:cubicBezTo>
                <a:cubicBezTo>
                  <a:pt x="3262054" y="1696458"/>
                  <a:pt x="3243691" y="1660829"/>
                  <a:pt x="3229289" y="1624121"/>
                </a:cubicBezTo>
                <a:cubicBezTo>
                  <a:pt x="3220287" y="1600728"/>
                  <a:pt x="3216687" y="1575177"/>
                  <a:pt x="3210926" y="1550704"/>
                </a:cubicBezTo>
                <a:cubicBezTo>
                  <a:pt x="3209845" y="1546386"/>
                  <a:pt x="3209485" y="1541347"/>
                  <a:pt x="3208405" y="1533790"/>
                </a:cubicBezTo>
                <a:cubicBezTo>
                  <a:pt x="3203364" y="1539188"/>
                  <a:pt x="3200844" y="1543147"/>
                  <a:pt x="3197243" y="1544946"/>
                </a:cubicBezTo>
                <a:cubicBezTo>
                  <a:pt x="3191482" y="1547825"/>
                  <a:pt x="3183561" y="1552504"/>
                  <a:pt x="3179240" y="1550704"/>
                </a:cubicBezTo>
                <a:cubicBezTo>
                  <a:pt x="3173119" y="1547465"/>
                  <a:pt x="3166638" y="1539548"/>
                  <a:pt x="3165558" y="1533070"/>
                </a:cubicBezTo>
                <a:cubicBezTo>
                  <a:pt x="3164118" y="1525153"/>
                  <a:pt x="3161597" y="1520834"/>
                  <a:pt x="3155476" y="1516875"/>
                </a:cubicBezTo>
                <a:cubicBezTo>
                  <a:pt x="3143594" y="1508598"/>
                  <a:pt x="3132072" y="1500320"/>
                  <a:pt x="3121630" y="1490604"/>
                </a:cubicBezTo>
                <a:cubicBezTo>
                  <a:pt x="3114789" y="1484486"/>
                  <a:pt x="3108308" y="1482326"/>
                  <a:pt x="3099667" y="1482326"/>
                </a:cubicBezTo>
                <a:cubicBezTo>
                  <a:pt x="3067261" y="1481606"/>
                  <a:pt x="3034496" y="1480167"/>
                  <a:pt x="3001730" y="1478727"/>
                </a:cubicBezTo>
                <a:cubicBezTo>
                  <a:pt x="2989848" y="1478368"/>
                  <a:pt x="2979766" y="1473689"/>
                  <a:pt x="2972925" y="1463252"/>
                </a:cubicBezTo>
                <a:cubicBezTo>
                  <a:pt x="2968244" y="1456055"/>
                  <a:pt x="2962483" y="1455335"/>
                  <a:pt x="2954922" y="1457494"/>
                </a:cubicBezTo>
                <a:cubicBezTo>
                  <a:pt x="2923597" y="1464692"/>
                  <a:pt x="2900913" y="1449937"/>
                  <a:pt x="2880750" y="1427984"/>
                </a:cubicBezTo>
                <a:cubicBezTo>
                  <a:pt x="2877509" y="1424385"/>
                  <a:pt x="2874629" y="1419346"/>
                  <a:pt x="2871748" y="1415028"/>
                </a:cubicBezTo>
                <a:cubicBezTo>
                  <a:pt x="2864547" y="1405671"/>
                  <a:pt x="2858066" y="1404951"/>
                  <a:pt x="2847624" y="1412509"/>
                </a:cubicBezTo>
                <a:cubicBezTo>
                  <a:pt x="2838623" y="1418627"/>
                  <a:pt x="2844384" y="1425464"/>
                  <a:pt x="2847984" y="1431223"/>
                </a:cubicBezTo>
                <a:cubicBezTo>
                  <a:pt x="2857346" y="1445618"/>
                  <a:pt x="2865627" y="1461453"/>
                  <a:pt x="2877509" y="1472969"/>
                </a:cubicBezTo>
                <a:cubicBezTo>
                  <a:pt x="2885430" y="1480887"/>
                  <a:pt x="2893712" y="1487725"/>
                  <a:pt x="2901273" y="1497082"/>
                </a:cubicBezTo>
                <a:cubicBezTo>
                  <a:pt x="2908114" y="1504999"/>
                  <a:pt x="2930078" y="1501040"/>
                  <a:pt x="2938719" y="1493123"/>
                </a:cubicBezTo>
                <a:cubicBezTo>
                  <a:pt x="2939440" y="1492403"/>
                  <a:pt x="2940520" y="1491323"/>
                  <a:pt x="2941240" y="1490604"/>
                </a:cubicBezTo>
                <a:cubicBezTo>
                  <a:pt x="2959603" y="1472609"/>
                  <a:pt x="2959243" y="1472969"/>
                  <a:pt x="2972925" y="1493483"/>
                </a:cubicBezTo>
                <a:cubicBezTo>
                  <a:pt x="2976526" y="1498881"/>
                  <a:pt x="2984087" y="1502120"/>
                  <a:pt x="2990208" y="1505719"/>
                </a:cubicBezTo>
                <a:cubicBezTo>
                  <a:pt x="2995249" y="1508958"/>
                  <a:pt x="3001010" y="1511117"/>
                  <a:pt x="3006051" y="1515076"/>
                </a:cubicBezTo>
                <a:cubicBezTo>
                  <a:pt x="3015052" y="1521914"/>
                  <a:pt x="3015773" y="1530191"/>
                  <a:pt x="3010732" y="1541707"/>
                </a:cubicBezTo>
                <a:cubicBezTo>
                  <a:pt x="2994889" y="1579855"/>
                  <a:pt x="2967884" y="1606486"/>
                  <a:pt x="2928998" y="1620882"/>
                </a:cubicBezTo>
                <a:cubicBezTo>
                  <a:pt x="2926837" y="1621602"/>
                  <a:pt x="2923957" y="1622681"/>
                  <a:pt x="2922157" y="1624121"/>
                </a:cubicBezTo>
                <a:cubicBezTo>
                  <a:pt x="2892992" y="1652192"/>
                  <a:pt x="2854105" y="1659390"/>
                  <a:pt x="2818099" y="1672705"/>
                </a:cubicBezTo>
                <a:cubicBezTo>
                  <a:pt x="2805497" y="1677024"/>
                  <a:pt x="2793975" y="1679543"/>
                  <a:pt x="2785694" y="1666947"/>
                </a:cubicBezTo>
                <a:cubicBezTo>
                  <a:pt x="2782093" y="1661549"/>
                  <a:pt x="2781733" y="1653991"/>
                  <a:pt x="2778492" y="1647873"/>
                </a:cubicBezTo>
                <a:cubicBezTo>
                  <a:pt x="2766610" y="1623761"/>
                  <a:pt x="2754368" y="1600368"/>
                  <a:pt x="2741406" y="1576616"/>
                </a:cubicBezTo>
                <a:cubicBezTo>
                  <a:pt x="2736365" y="1567259"/>
                  <a:pt x="2729164" y="1559342"/>
                  <a:pt x="2723403" y="1550344"/>
                </a:cubicBezTo>
                <a:cubicBezTo>
                  <a:pt x="2699999" y="1513276"/>
                  <a:pt x="2676235" y="1476208"/>
                  <a:pt x="2652831" y="1438780"/>
                </a:cubicBezTo>
                <a:cubicBezTo>
                  <a:pt x="2651751" y="1437341"/>
                  <a:pt x="2650671" y="1436261"/>
                  <a:pt x="2649591" y="1435181"/>
                </a:cubicBezTo>
                <a:cubicBezTo>
                  <a:pt x="2643830" y="1437341"/>
                  <a:pt x="2638429" y="1439500"/>
                  <a:pt x="2630867" y="1442739"/>
                </a:cubicBezTo>
                <a:cubicBezTo>
                  <a:pt x="2636628" y="1453535"/>
                  <a:pt x="2642389" y="1465412"/>
                  <a:pt x="2648150" y="1476568"/>
                </a:cubicBezTo>
                <a:cubicBezTo>
                  <a:pt x="2658952" y="1496722"/>
                  <a:pt x="2667234" y="1518315"/>
                  <a:pt x="2682356" y="1537029"/>
                </a:cubicBezTo>
                <a:cubicBezTo>
                  <a:pt x="2691358" y="1548185"/>
                  <a:pt x="2692438" y="1565820"/>
                  <a:pt x="2699279" y="1579855"/>
                </a:cubicBezTo>
                <a:cubicBezTo>
                  <a:pt x="2708641" y="1598209"/>
                  <a:pt x="2719442" y="1615843"/>
                  <a:pt x="2729884" y="1633838"/>
                </a:cubicBezTo>
                <a:cubicBezTo>
                  <a:pt x="2732405" y="1637796"/>
                  <a:pt x="2737445" y="1639956"/>
                  <a:pt x="2741406" y="1643195"/>
                </a:cubicBezTo>
                <a:cubicBezTo>
                  <a:pt x="2753288" y="1653991"/>
                  <a:pt x="2765530" y="1664788"/>
                  <a:pt x="2777772" y="1675584"/>
                </a:cubicBezTo>
                <a:cubicBezTo>
                  <a:pt x="2780293" y="1678104"/>
                  <a:pt x="2782813" y="1681343"/>
                  <a:pt x="2783533" y="1684581"/>
                </a:cubicBezTo>
                <a:cubicBezTo>
                  <a:pt x="2789654" y="1705455"/>
                  <a:pt x="2804417" y="1714092"/>
                  <a:pt x="2825300" y="1709414"/>
                </a:cubicBezTo>
                <a:cubicBezTo>
                  <a:pt x="2844744" y="1705095"/>
                  <a:pt x="2864547" y="1701136"/>
                  <a:pt x="2883990" y="1697177"/>
                </a:cubicBezTo>
                <a:cubicBezTo>
                  <a:pt x="2899473" y="1693938"/>
                  <a:pt x="2905954" y="1698617"/>
                  <a:pt x="2901273" y="1713372"/>
                </a:cubicBezTo>
                <a:cubicBezTo>
                  <a:pt x="2893712" y="1735325"/>
                  <a:pt x="2883270" y="1756199"/>
                  <a:pt x="2872468" y="1776352"/>
                </a:cubicBezTo>
                <a:cubicBezTo>
                  <a:pt x="2849424" y="1818459"/>
                  <a:pt x="2811258" y="1846890"/>
                  <a:pt x="2777412" y="1879639"/>
                </a:cubicBezTo>
                <a:cubicBezTo>
                  <a:pt x="2764810" y="1891875"/>
                  <a:pt x="2752208" y="1904831"/>
                  <a:pt x="2740686" y="1918866"/>
                </a:cubicBezTo>
                <a:cubicBezTo>
                  <a:pt x="2722683" y="1940460"/>
                  <a:pt x="2720163" y="1964572"/>
                  <a:pt x="2729884" y="1991203"/>
                </a:cubicBezTo>
                <a:cubicBezTo>
                  <a:pt x="2741406" y="2021074"/>
                  <a:pt x="2745727" y="2052744"/>
                  <a:pt x="2741766" y="2085133"/>
                </a:cubicBezTo>
                <a:cubicBezTo>
                  <a:pt x="2741406" y="2089452"/>
                  <a:pt x="2740326" y="2095210"/>
                  <a:pt x="2737445" y="2098089"/>
                </a:cubicBezTo>
                <a:cubicBezTo>
                  <a:pt x="2723763" y="2110685"/>
                  <a:pt x="2709721" y="2122561"/>
                  <a:pt x="2696038" y="2134437"/>
                </a:cubicBezTo>
                <a:cubicBezTo>
                  <a:pt x="2692078" y="2137676"/>
                  <a:pt x="2688117" y="2140556"/>
                  <a:pt x="2684156" y="2143075"/>
                </a:cubicBezTo>
                <a:cubicBezTo>
                  <a:pt x="2660392" y="2157470"/>
                  <a:pt x="2650671" y="2176904"/>
                  <a:pt x="2657872" y="2205335"/>
                </a:cubicBezTo>
                <a:cubicBezTo>
                  <a:pt x="2663273" y="2226928"/>
                  <a:pt x="2655712" y="2237365"/>
                  <a:pt x="2636268" y="2246362"/>
                </a:cubicBezTo>
                <a:cubicBezTo>
                  <a:pt x="2625466" y="2251760"/>
                  <a:pt x="2619705" y="2258598"/>
                  <a:pt x="2616465" y="2270474"/>
                </a:cubicBezTo>
                <a:cubicBezTo>
                  <a:pt x="2610704" y="2292787"/>
                  <a:pt x="2601342" y="2313660"/>
                  <a:pt x="2584419" y="2330215"/>
                </a:cubicBezTo>
                <a:cubicBezTo>
                  <a:pt x="2565696" y="2348209"/>
                  <a:pt x="2551654" y="2371961"/>
                  <a:pt x="2526450" y="2381678"/>
                </a:cubicBezTo>
                <a:cubicBezTo>
                  <a:pt x="2511687" y="2387436"/>
                  <a:pt x="2496205" y="2390316"/>
                  <a:pt x="2480722" y="2393195"/>
                </a:cubicBezTo>
                <a:cubicBezTo>
                  <a:pt x="2465239" y="2396434"/>
                  <a:pt x="2449757" y="2396793"/>
                  <a:pt x="2434634" y="2400032"/>
                </a:cubicBezTo>
                <a:cubicBezTo>
                  <a:pt x="2417711" y="2403631"/>
                  <a:pt x="2404029" y="2394634"/>
                  <a:pt x="2401509" y="2377360"/>
                </a:cubicBezTo>
                <a:cubicBezTo>
                  <a:pt x="2396828" y="2343890"/>
                  <a:pt x="2383505" y="2315100"/>
                  <a:pt x="2368023" y="2286309"/>
                </a:cubicBezTo>
                <a:cubicBezTo>
                  <a:pt x="2360101" y="2271913"/>
                  <a:pt x="2357221" y="2254279"/>
                  <a:pt x="2354701" y="2238084"/>
                </a:cubicBezTo>
                <a:cubicBezTo>
                  <a:pt x="2351100" y="2210013"/>
                  <a:pt x="2342459" y="2183742"/>
                  <a:pt x="2328056" y="2159989"/>
                </a:cubicBezTo>
                <a:cubicBezTo>
                  <a:pt x="2310413" y="2130119"/>
                  <a:pt x="2314374" y="2100968"/>
                  <a:pt x="2329496" y="2072537"/>
                </a:cubicBezTo>
                <a:cubicBezTo>
                  <a:pt x="2343899" y="2046626"/>
                  <a:pt x="2342819" y="2020354"/>
                  <a:pt x="2337778" y="1992283"/>
                </a:cubicBezTo>
                <a:cubicBezTo>
                  <a:pt x="2332377" y="1959893"/>
                  <a:pt x="2314014" y="1935061"/>
                  <a:pt x="2293850" y="1911669"/>
                </a:cubicBezTo>
                <a:cubicBezTo>
                  <a:pt x="2281248" y="1896194"/>
                  <a:pt x="2280168" y="1881079"/>
                  <a:pt x="2284849" y="1862724"/>
                </a:cubicBezTo>
                <a:cubicBezTo>
                  <a:pt x="2288809" y="1846890"/>
                  <a:pt x="2296011" y="1830695"/>
                  <a:pt x="2285569" y="1814140"/>
                </a:cubicBezTo>
                <a:cubicBezTo>
                  <a:pt x="2280168" y="1805863"/>
                  <a:pt x="2274407" y="1800824"/>
                  <a:pt x="2264685" y="1803343"/>
                </a:cubicBezTo>
                <a:cubicBezTo>
                  <a:pt x="2246322" y="1809102"/>
                  <a:pt x="2232640" y="1800824"/>
                  <a:pt x="2221838" y="1788588"/>
                </a:cubicBezTo>
                <a:cubicBezTo>
                  <a:pt x="2208876" y="1773473"/>
                  <a:pt x="2193753" y="1774553"/>
                  <a:pt x="2177551" y="1778511"/>
                </a:cubicBezTo>
                <a:cubicBezTo>
                  <a:pt x="2167109" y="1781031"/>
                  <a:pt x="2157387" y="1785709"/>
                  <a:pt x="2147305" y="1788228"/>
                </a:cubicBezTo>
                <a:cubicBezTo>
                  <a:pt x="2137224" y="1791107"/>
                  <a:pt x="2126782" y="1792907"/>
                  <a:pt x="2116340" y="1793986"/>
                </a:cubicBezTo>
                <a:cubicBezTo>
                  <a:pt x="2093656" y="1796146"/>
                  <a:pt x="2070973" y="1798665"/>
                  <a:pt x="2048289" y="1800105"/>
                </a:cubicBezTo>
                <a:cubicBezTo>
                  <a:pt x="2040007" y="1800464"/>
                  <a:pt x="2030646" y="1799025"/>
                  <a:pt x="2023805" y="1795066"/>
                </a:cubicBezTo>
                <a:cubicBezTo>
                  <a:pt x="2007602" y="1785349"/>
                  <a:pt x="1992119" y="1773833"/>
                  <a:pt x="1976277" y="1762676"/>
                </a:cubicBezTo>
                <a:cubicBezTo>
                  <a:pt x="1973036" y="1760157"/>
                  <a:pt x="1970155" y="1757278"/>
                  <a:pt x="1968355" y="1753679"/>
                </a:cubicBezTo>
                <a:cubicBezTo>
                  <a:pt x="1957913" y="1729927"/>
                  <a:pt x="1939190" y="1712653"/>
                  <a:pt x="1922627" y="1693579"/>
                </a:cubicBezTo>
                <a:cubicBezTo>
                  <a:pt x="1905705" y="1673785"/>
                  <a:pt x="1897063" y="1650752"/>
                  <a:pt x="1907865" y="1624481"/>
                </a:cubicBezTo>
                <a:cubicBezTo>
                  <a:pt x="1917587" y="1601448"/>
                  <a:pt x="1915426" y="1578056"/>
                  <a:pt x="1908945" y="1555023"/>
                </a:cubicBezTo>
                <a:cubicBezTo>
                  <a:pt x="1906065" y="1545666"/>
                  <a:pt x="1907145" y="1537748"/>
                  <a:pt x="1911826" y="1529111"/>
                </a:cubicBezTo>
                <a:cubicBezTo>
                  <a:pt x="1927668" y="1499241"/>
                  <a:pt x="1942431" y="1466851"/>
                  <a:pt x="1971236" y="1448137"/>
                </a:cubicBezTo>
                <a:cubicBezTo>
                  <a:pt x="1997880" y="1430863"/>
                  <a:pt x="2013003" y="1408910"/>
                  <a:pt x="2019484" y="1378679"/>
                </a:cubicBezTo>
                <a:cubicBezTo>
                  <a:pt x="2021284" y="1370042"/>
                  <a:pt x="2032446" y="1362844"/>
                  <a:pt x="2039647" y="1355287"/>
                </a:cubicBezTo>
                <a:cubicBezTo>
                  <a:pt x="2046488" y="1348089"/>
                  <a:pt x="2053690" y="1341251"/>
                  <a:pt x="2061251" y="1334414"/>
                </a:cubicBezTo>
                <a:cubicBezTo>
                  <a:pt x="2068812" y="1327576"/>
                  <a:pt x="2077094" y="1321818"/>
                  <a:pt x="2088616" y="1324337"/>
                </a:cubicBezTo>
                <a:cubicBezTo>
                  <a:pt x="2107699" y="1328296"/>
                  <a:pt x="2125342" y="1324697"/>
                  <a:pt x="2143705" y="1317139"/>
                </a:cubicBezTo>
                <a:cubicBezTo>
                  <a:pt x="2161708" y="1309222"/>
                  <a:pt x="2181511" y="1304903"/>
                  <a:pt x="2200955" y="1301664"/>
                </a:cubicBezTo>
                <a:cubicBezTo>
                  <a:pt x="2223638" y="1298425"/>
                  <a:pt x="2246682" y="1297705"/>
                  <a:pt x="2269366" y="1296626"/>
                </a:cubicBezTo>
                <a:cubicBezTo>
                  <a:pt x="2293850" y="1295186"/>
                  <a:pt x="2302492" y="1305983"/>
                  <a:pt x="2298171" y="1330095"/>
                </a:cubicBezTo>
                <a:cubicBezTo>
                  <a:pt x="2295291" y="1346650"/>
                  <a:pt x="2300691" y="1355647"/>
                  <a:pt x="2317614" y="1360325"/>
                </a:cubicBezTo>
                <a:cubicBezTo>
                  <a:pt x="2329136" y="1363564"/>
                  <a:pt x="2340658" y="1366443"/>
                  <a:pt x="2351460" y="1370042"/>
                </a:cubicBezTo>
                <a:cubicBezTo>
                  <a:pt x="2355061" y="1370762"/>
                  <a:pt x="2358661" y="1372201"/>
                  <a:pt x="2361182" y="1375081"/>
                </a:cubicBezTo>
                <a:cubicBezTo>
                  <a:pt x="2373784" y="1389476"/>
                  <a:pt x="2391427" y="1395234"/>
                  <a:pt x="2408710" y="1401352"/>
                </a:cubicBezTo>
                <a:cubicBezTo>
                  <a:pt x="2422032" y="1406391"/>
                  <a:pt x="2426353" y="1403871"/>
                  <a:pt x="2430313" y="1389476"/>
                </a:cubicBezTo>
                <a:cubicBezTo>
                  <a:pt x="2436074" y="1367163"/>
                  <a:pt x="2447596" y="1361405"/>
                  <a:pt x="2469560" y="1367883"/>
                </a:cubicBezTo>
                <a:cubicBezTo>
                  <a:pt x="2496565" y="1375800"/>
                  <a:pt x="2523569" y="1383358"/>
                  <a:pt x="2550934" y="1390196"/>
                </a:cubicBezTo>
                <a:cubicBezTo>
                  <a:pt x="2557775" y="1391635"/>
                  <a:pt x="2565336" y="1390196"/>
                  <a:pt x="2572537" y="1389836"/>
                </a:cubicBezTo>
                <a:cubicBezTo>
                  <a:pt x="2585860" y="1389476"/>
                  <a:pt x="2599542" y="1387677"/>
                  <a:pt x="2612864" y="1388396"/>
                </a:cubicBezTo>
                <a:cubicBezTo>
                  <a:pt x="2625106" y="1389116"/>
                  <a:pt x="2633028" y="1385157"/>
                  <a:pt x="2638789" y="1374721"/>
                </a:cubicBezTo>
                <a:cubicBezTo>
                  <a:pt x="2649591" y="1355647"/>
                  <a:pt x="2653911" y="1335133"/>
                  <a:pt x="2653911" y="1313540"/>
                </a:cubicBezTo>
                <a:cubicBezTo>
                  <a:pt x="2653911" y="1302744"/>
                  <a:pt x="2647790" y="1300225"/>
                  <a:pt x="2637708" y="1301304"/>
                </a:cubicBezTo>
                <a:cubicBezTo>
                  <a:pt x="2613584" y="1303823"/>
                  <a:pt x="2589460" y="1305983"/>
                  <a:pt x="2564976" y="1307062"/>
                </a:cubicBezTo>
                <a:cubicBezTo>
                  <a:pt x="2549854" y="1307782"/>
                  <a:pt x="2529690" y="1291947"/>
                  <a:pt x="2525369" y="1277552"/>
                </a:cubicBezTo>
                <a:cubicBezTo>
                  <a:pt x="2522849" y="1267835"/>
                  <a:pt x="2518888" y="1259198"/>
                  <a:pt x="2517088" y="1249481"/>
                </a:cubicBezTo>
                <a:cubicBezTo>
                  <a:pt x="2516008" y="1245882"/>
                  <a:pt x="2518888" y="1237964"/>
                  <a:pt x="2520689" y="1237605"/>
                </a:cubicBezTo>
                <a:cubicBezTo>
                  <a:pt x="2535811" y="1235805"/>
                  <a:pt x="2548053" y="1231127"/>
                  <a:pt x="2560655" y="1221410"/>
                </a:cubicBezTo>
                <a:cubicBezTo>
                  <a:pt x="2571817" y="1212773"/>
                  <a:pt x="2588380" y="1209174"/>
                  <a:pt x="2603143" y="1207014"/>
                </a:cubicBezTo>
                <a:cubicBezTo>
                  <a:pt x="2615385" y="1204495"/>
                  <a:pt x="2628707" y="1206295"/>
                  <a:pt x="2641309" y="1208454"/>
                </a:cubicBezTo>
                <a:cubicBezTo>
                  <a:pt x="2649951" y="1209893"/>
                  <a:pt x="2657872" y="1216731"/>
                  <a:pt x="2666513" y="1217091"/>
                </a:cubicBezTo>
                <a:cubicBezTo>
                  <a:pt x="2681996" y="1217811"/>
                  <a:pt x="2698199" y="1217091"/>
                  <a:pt x="2713321" y="1214212"/>
                </a:cubicBezTo>
                <a:cubicBezTo>
                  <a:pt x="2721243" y="1212413"/>
                  <a:pt x="2722683" y="1203775"/>
                  <a:pt x="2716922" y="1197298"/>
                </a:cubicBezTo>
                <a:cubicBezTo>
                  <a:pt x="2708641" y="1188300"/>
                  <a:pt x="2699639" y="1180023"/>
                  <a:pt x="2690277" y="1172106"/>
                </a:cubicBezTo>
                <a:cubicBezTo>
                  <a:pt x="2680196" y="1163468"/>
                  <a:pt x="2664353" y="1157710"/>
                  <a:pt x="2660032" y="1146914"/>
                </a:cubicBezTo>
                <a:cubicBezTo>
                  <a:pt x="2656072" y="1137557"/>
                  <a:pt x="2665073" y="1123161"/>
                  <a:pt x="2668674" y="1108766"/>
                </a:cubicBezTo>
                <a:cubicBezTo>
                  <a:pt x="2662913" y="1109486"/>
                  <a:pt x="2656792" y="1110205"/>
                  <a:pt x="2651031" y="1111645"/>
                </a:cubicBezTo>
                <a:cubicBezTo>
                  <a:pt x="2634468" y="1116683"/>
                  <a:pt x="2617905" y="1123161"/>
                  <a:pt x="2600982" y="1127480"/>
                </a:cubicBezTo>
                <a:cubicBezTo>
                  <a:pt x="2595221" y="1128919"/>
                  <a:pt x="2587300" y="1126400"/>
                  <a:pt x="2581539" y="1123521"/>
                </a:cubicBezTo>
                <a:cubicBezTo>
                  <a:pt x="2574698" y="1119562"/>
                  <a:pt x="2570737" y="1121362"/>
                  <a:pt x="2566056" y="1126400"/>
                </a:cubicBezTo>
                <a:cubicBezTo>
                  <a:pt x="2549134" y="1144035"/>
                  <a:pt x="2538332" y="1165268"/>
                  <a:pt x="2532931" y="1188300"/>
                </a:cubicBezTo>
                <a:cubicBezTo>
                  <a:pt x="2531130" y="1194059"/>
                  <a:pt x="2534731" y="1201616"/>
                  <a:pt x="2537251" y="1207734"/>
                </a:cubicBezTo>
                <a:cubicBezTo>
                  <a:pt x="2542292" y="1219970"/>
                  <a:pt x="2540492" y="1224649"/>
                  <a:pt x="2527530" y="1227888"/>
                </a:cubicBezTo>
                <a:cubicBezTo>
                  <a:pt x="2521409" y="1228967"/>
                  <a:pt x="2514568" y="1228607"/>
                  <a:pt x="2508087" y="1229687"/>
                </a:cubicBezTo>
                <a:cubicBezTo>
                  <a:pt x="2496925" y="1231127"/>
                  <a:pt x="2485403" y="1232566"/>
                  <a:pt x="2474241" y="1234726"/>
                </a:cubicBezTo>
                <a:cubicBezTo>
                  <a:pt x="2464879" y="1236525"/>
                  <a:pt x="2461279" y="1242643"/>
                  <a:pt x="2465239" y="1252000"/>
                </a:cubicBezTo>
                <a:cubicBezTo>
                  <a:pt x="2466680" y="1255599"/>
                  <a:pt x="2467400" y="1260277"/>
                  <a:pt x="2469920" y="1263156"/>
                </a:cubicBezTo>
                <a:cubicBezTo>
                  <a:pt x="2477841" y="1272154"/>
                  <a:pt x="2475681" y="1280071"/>
                  <a:pt x="2469200" y="1288348"/>
                </a:cubicBezTo>
                <a:cubicBezTo>
                  <a:pt x="2466680" y="1291227"/>
                  <a:pt x="2461639" y="1296626"/>
                  <a:pt x="2460919" y="1295906"/>
                </a:cubicBezTo>
                <a:cubicBezTo>
                  <a:pt x="2456238" y="1293027"/>
                  <a:pt x="2449757" y="1289068"/>
                  <a:pt x="2449397" y="1284749"/>
                </a:cubicBezTo>
                <a:cubicBezTo>
                  <a:pt x="2449397" y="1277192"/>
                  <a:pt x="2444716" y="1273953"/>
                  <a:pt x="2440755" y="1268915"/>
                </a:cubicBezTo>
                <a:cubicBezTo>
                  <a:pt x="2431754" y="1255959"/>
                  <a:pt x="2422392" y="1243003"/>
                  <a:pt x="2415911" y="1228967"/>
                </a:cubicBezTo>
                <a:cubicBezTo>
                  <a:pt x="2409430" y="1213132"/>
                  <a:pt x="2401509" y="1199817"/>
                  <a:pt x="2386026" y="1190460"/>
                </a:cubicBezTo>
                <a:cubicBezTo>
                  <a:pt x="2373064" y="1182902"/>
                  <a:pt x="2362622" y="1171026"/>
                  <a:pt x="2351100" y="1161669"/>
                </a:cubicBezTo>
                <a:cubicBezTo>
                  <a:pt x="2344619" y="1156271"/>
                  <a:pt x="2337418" y="1151592"/>
                  <a:pt x="2329496" y="1147993"/>
                </a:cubicBezTo>
                <a:cubicBezTo>
                  <a:pt x="2326616" y="1146194"/>
                  <a:pt x="2320135" y="1147993"/>
                  <a:pt x="2318334" y="1150153"/>
                </a:cubicBezTo>
                <a:cubicBezTo>
                  <a:pt x="2316174" y="1153032"/>
                  <a:pt x="2316174" y="1159150"/>
                  <a:pt x="2317974" y="1162029"/>
                </a:cubicBezTo>
                <a:cubicBezTo>
                  <a:pt x="2329496" y="1184342"/>
                  <a:pt x="2347139" y="1201256"/>
                  <a:pt x="2368023" y="1214572"/>
                </a:cubicBezTo>
                <a:cubicBezTo>
                  <a:pt x="2377744" y="1220330"/>
                  <a:pt x="2386746" y="1227888"/>
                  <a:pt x="2399348" y="1236885"/>
                </a:cubicBezTo>
                <a:cubicBezTo>
                  <a:pt x="2382065" y="1239044"/>
                  <a:pt x="2379545" y="1246962"/>
                  <a:pt x="2379905" y="1258478"/>
                </a:cubicBezTo>
                <a:cubicBezTo>
                  <a:pt x="2380265" y="1263156"/>
                  <a:pt x="2376304" y="1267835"/>
                  <a:pt x="2371623" y="1272873"/>
                </a:cubicBezTo>
                <a:cubicBezTo>
                  <a:pt x="2370543" y="1244442"/>
                  <a:pt x="2348940" y="1236525"/>
                  <a:pt x="2331657" y="1223209"/>
                </a:cubicBezTo>
                <a:cubicBezTo>
                  <a:pt x="2315814" y="1211333"/>
                  <a:pt x="2301772" y="1196938"/>
                  <a:pt x="2287729" y="1182542"/>
                </a:cubicBezTo>
                <a:cubicBezTo>
                  <a:pt x="2275127" y="1169586"/>
                  <a:pt x="2266126" y="1166707"/>
                  <a:pt x="2250283" y="1175704"/>
                </a:cubicBezTo>
                <a:cubicBezTo>
                  <a:pt x="2237321" y="1183262"/>
                  <a:pt x="2223998" y="1185421"/>
                  <a:pt x="2209236" y="1183622"/>
                </a:cubicBezTo>
                <a:cubicBezTo>
                  <a:pt x="2204195" y="1183262"/>
                  <a:pt x="2196634" y="1187221"/>
                  <a:pt x="2193393" y="1191539"/>
                </a:cubicBezTo>
                <a:cubicBezTo>
                  <a:pt x="2183312" y="1207014"/>
                  <a:pt x="2174310" y="1222489"/>
                  <a:pt x="2160268" y="1235085"/>
                </a:cubicBezTo>
                <a:cubicBezTo>
                  <a:pt x="2153066" y="1241923"/>
                  <a:pt x="2150186" y="1254519"/>
                  <a:pt x="2147305" y="1264596"/>
                </a:cubicBezTo>
                <a:cubicBezTo>
                  <a:pt x="2141905" y="1281151"/>
                  <a:pt x="2132543" y="1291947"/>
                  <a:pt x="2116340" y="1296626"/>
                </a:cubicBezTo>
                <a:cubicBezTo>
                  <a:pt x="2100858" y="1300944"/>
                  <a:pt x="2085015" y="1309941"/>
                  <a:pt x="2068812" y="1303464"/>
                </a:cubicBezTo>
                <a:cubicBezTo>
                  <a:pt x="2055130" y="1298065"/>
                  <a:pt x="2041808" y="1290508"/>
                  <a:pt x="2029926" y="1282230"/>
                </a:cubicBezTo>
                <a:cubicBezTo>
                  <a:pt x="2025245" y="1278631"/>
                  <a:pt x="2023084" y="1269994"/>
                  <a:pt x="2023084" y="1263516"/>
                </a:cubicBezTo>
                <a:cubicBezTo>
                  <a:pt x="2023445" y="1242643"/>
                  <a:pt x="2024885" y="1222130"/>
                  <a:pt x="2026685" y="1201256"/>
                </a:cubicBezTo>
                <a:cubicBezTo>
                  <a:pt x="2028485" y="1182902"/>
                  <a:pt x="2037127" y="1176424"/>
                  <a:pt x="2055130" y="1177144"/>
                </a:cubicBezTo>
                <a:cubicBezTo>
                  <a:pt x="2073853" y="1178584"/>
                  <a:pt x="2092576" y="1179663"/>
                  <a:pt x="2111299" y="1181103"/>
                </a:cubicBezTo>
                <a:cubicBezTo>
                  <a:pt x="2120301" y="1181822"/>
                  <a:pt x="2124982" y="1177864"/>
                  <a:pt x="2128582" y="1169227"/>
                </a:cubicBezTo>
                <a:cubicBezTo>
                  <a:pt x="2140104" y="1141515"/>
                  <a:pt x="2134343" y="1133958"/>
                  <a:pt x="2112020" y="1112365"/>
                </a:cubicBezTo>
                <a:cubicBezTo>
                  <a:pt x="2106979" y="1107326"/>
                  <a:pt x="2101218" y="1103008"/>
                  <a:pt x="2096537" y="1098329"/>
                </a:cubicBezTo>
                <a:cubicBezTo>
                  <a:pt x="2091136" y="1092931"/>
                  <a:pt x="2091496" y="1087893"/>
                  <a:pt x="2099777" y="1086093"/>
                </a:cubicBezTo>
                <a:cubicBezTo>
                  <a:pt x="2137224" y="1079615"/>
                  <a:pt x="2164948" y="1056583"/>
                  <a:pt x="2191953" y="1032110"/>
                </a:cubicBezTo>
                <a:cubicBezTo>
                  <a:pt x="2193753" y="1030671"/>
                  <a:pt x="2195194" y="1028512"/>
                  <a:pt x="2195914" y="1026352"/>
                </a:cubicBezTo>
                <a:cubicBezTo>
                  <a:pt x="2202755" y="1002960"/>
                  <a:pt x="2221838" y="995762"/>
                  <a:pt x="2242722" y="991803"/>
                </a:cubicBezTo>
                <a:cubicBezTo>
                  <a:pt x="2262165" y="987845"/>
                  <a:pt x="2261445" y="988564"/>
                  <a:pt x="2256764" y="969131"/>
                </a:cubicBezTo>
                <a:cubicBezTo>
                  <a:pt x="2254244" y="959054"/>
                  <a:pt x="2254964" y="948257"/>
                  <a:pt x="2255324" y="937821"/>
                </a:cubicBezTo>
                <a:cubicBezTo>
                  <a:pt x="2255684" y="934222"/>
                  <a:pt x="2259284" y="929903"/>
                  <a:pt x="2262885" y="927384"/>
                </a:cubicBezTo>
                <a:cubicBezTo>
                  <a:pt x="2269366" y="922705"/>
                  <a:pt x="2275127" y="924145"/>
                  <a:pt x="2275487" y="933142"/>
                </a:cubicBezTo>
                <a:cubicBezTo>
                  <a:pt x="2275847" y="938900"/>
                  <a:pt x="2274407" y="945018"/>
                  <a:pt x="2272247" y="950417"/>
                </a:cubicBezTo>
                <a:cubicBezTo>
                  <a:pt x="2267566" y="963013"/>
                  <a:pt x="2273687" y="974529"/>
                  <a:pt x="2287009" y="977048"/>
                </a:cubicBezTo>
                <a:cubicBezTo>
                  <a:pt x="2300691" y="979207"/>
                  <a:pt x="2314734" y="981727"/>
                  <a:pt x="2328776" y="982806"/>
                </a:cubicBezTo>
                <a:cubicBezTo>
                  <a:pt x="2333457" y="983166"/>
                  <a:pt x="2338858" y="980287"/>
                  <a:pt x="2343179" y="977768"/>
                </a:cubicBezTo>
                <a:cubicBezTo>
                  <a:pt x="2356861" y="969131"/>
                  <a:pt x="2370543" y="963732"/>
                  <a:pt x="2387826" y="965532"/>
                </a:cubicBezTo>
                <a:cubicBezTo>
                  <a:pt x="2409430" y="968051"/>
                  <a:pt x="2414831" y="961573"/>
                  <a:pt x="2415911" y="939620"/>
                </a:cubicBezTo>
                <a:cubicBezTo>
                  <a:pt x="2415911" y="938180"/>
                  <a:pt x="2416271" y="936381"/>
                  <a:pt x="2416271" y="934942"/>
                </a:cubicBezTo>
                <a:cubicBezTo>
                  <a:pt x="2418791" y="906870"/>
                  <a:pt x="2420592" y="905431"/>
                  <a:pt x="2447236" y="911549"/>
                </a:cubicBezTo>
                <a:cubicBezTo>
                  <a:pt x="2455878" y="904711"/>
                  <a:pt x="2452277" y="896434"/>
                  <a:pt x="2449037" y="888516"/>
                </a:cubicBezTo>
                <a:cubicBezTo>
                  <a:pt x="2443636" y="875561"/>
                  <a:pt x="2450837" y="861165"/>
                  <a:pt x="2464879" y="859366"/>
                </a:cubicBezTo>
                <a:cubicBezTo>
                  <a:pt x="2472080" y="858646"/>
                  <a:pt x="2480002" y="859366"/>
                  <a:pt x="2487923" y="860805"/>
                </a:cubicBezTo>
                <a:cubicBezTo>
                  <a:pt x="2496205" y="862245"/>
                  <a:pt x="2510967" y="852888"/>
                  <a:pt x="2509887" y="844970"/>
                </a:cubicBezTo>
                <a:cubicBezTo>
                  <a:pt x="2509527" y="841731"/>
                  <a:pt x="2503766" y="837413"/>
                  <a:pt x="2500165" y="837053"/>
                </a:cubicBezTo>
                <a:cubicBezTo>
                  <a:pt x="2491884" y="835973"/>
                  <a:pt x="2483962" y="837413"/>
                  <a:pt x="2475681" y="838132"/>
                </a:cubicBezTo>
                <a:cubicBezTo>
                  <a:pt x="2464519" y="839932"/>
                  <a:pt x="2453357" y="842811"/>
                  <a:pt x="2441835" y="843531"/>
                </a:cubicBezTo>
                <a:cubicBezTo>
                  <a:pt x="2425273" y="844970"/>
                  <a:pt x="2409430" y="831295"/>
                  <a:pt x="2406909" y="812581"/>
                </a:cubicBezTo>
                <a:cubicBezTo>
                  <a:pt x="2404749" y="792787"/>
                  <a:pt x="2405109" y="773713"/>
                  <a:pt x="2419872" y="757518"/>
                </a:cubicBezTo>
                <a:cubicBezTo>
                  <a:pt x="2428153" y="748521"/>
                  <a:pt x="2434634" y="737725"/>
                  <a:pt x="2441475" y="728008"/>
                </a:cubicBezTo>
                <a:cubicBezTo>
                  <a:pt x="2446516" y="720810"/>
                  <a:pt x="2444356" y="716491"/>
                  <a:pt x="2436074" y="714692"/>
                </a:cubicBezTo>
                <a:cubicBezTo>
                  <a:pt x="2426713" y="712173"/>
                  <a:pt x="2417351" y="706415"/>
                  <a:pt x="2408710" y="715772"/>
                </a:cubicBezTo>
                <a:cubicBezTo>
                  <a:pt x="2405109" y="719371"/>
                  <a:pt x="2401509" y="724409"/>
                  <a:pt x="2401148" y="728728"/>
                </a:cubicBezTo>
                <a:cubicBezTo>
                  <a:pt x="2400068" y="744562"/>
                  <a:pt x="2394667" y="757518"/>
                  <a:pt x="2382785" y="767595"/>
                </a:cubicBezTo>
                <a:cubicBezTo>
                  <a:pt x="2382065" y="767955"/>
                  <a:pt x="2381705" y="768675"/>
                  <a:pt x="2380985" y="769395"/>
                </a:cubicBezTo>
                <a:cubicBezTo>
                  <a:pt x="2353260" y="790628"/>
                  <a:pt x="2353980" y="816899"/>
                  <a:pt x="2369463" y="844970"/>
                </a:cubicBezTo>
                <a:cubicBezTo>
                  <a:pt x="2371984" y="848929"/>
                  <a:pt x="2372704" y="852888"/>
                  <a:pt x="2374504" y="857566"/>
                </a:cubicBezTo>
                <a:cubicBezTo>
                  <a:pt x="2370903" y="860445"/>
                  <a:pt x="2367663" y="862605"/>
                  <a:pt x="2364422" y="865124"/>
                </a:cubicBezTo>
                <a:cubicBezTo>
                  <a:pt x="2365142" y="868363"/>
                  <a:pt x="2367663" y="873401"/>
                  <a:pt x="2366583" y="874841"/>
                </a:cubicBezTo>
                <a:cubicBezTo>
                  <a:pt x="2353260" y="887797"/>
                  <a:pt x="2357581" y="905431"/>
                  <a:pt x="2353620" y="920906"/>
                </a:cubicBezTo>
                <a:cubicBezTo>
                  <a:pt x="2351460" y="929543"/>
                  <a:pt x="2330216" y="948977"/>
                  <a:pt x="2321215" y="948617"/>
                </a:cubicBezTo>
                <a:cubicBezTo>
                  <a:pt x="2318694" y="948257"/>
                  <a:pt x="2315094" y="946098"/>
                  <a:pt x="2313654" y="943219"/>
                </a:cubicBezTo>
                <a:cubicBezTo>
                  <a:pt x="2306092" y="928464"/>
                  <a:pt x="2298531" y="912989"/>
                  <a:pt x="2290970" y="897513"/>
                </a:cubicBezTo>
                <a:cubicBezTo>
                  <a:pt x="2288809" y="892835"/>
                  <a:pt x="2288089" y="887437"/>
                  <a:pt x="2285929" y="882758"/>
                </a:cubicBezTo>
                <a:cubicBezTo>
                  <a:pt x="2278728" y="864404"/>
                  <a:pt x="2273687" y="862605"/>
                  <a:pt x="2261805" y="878799"/>
                </a:cubicBezTo>
                <a:cubicBezTo>
                  <a:pt x="2253163" y="890676"/>
                  <a:pt x="2242722" y="894275"/>
                  <a:pt x="2229399" y="892835"/>
                </a:cubicBezTo>
                <a:cubicBezTo>
                  <a:pt x="2220398" y="892115"/>
                  <a:pt x="2213197" y="889956"/>
                  <a:pt x="2216797" y="877720"/>
                </a:cubicBezTo>
                <a:cubicBezTo>
                  <a:pt x="2217877" y="875201"/>
                  <a:pt x="2215357" y="871962"/>
                  <a:pt x="2215357" y="869083"/>
                </a:cubicBezTo>
                <a:cubicBezTo>
                  <a:pt x="2214637" y="865124"/>
                  <a:pt x="2213557" y="860445"/>
                  <a:pt x="2215357" y="857566"/>
                </a:cubicBezTo>
                <a:cubicBezTo>
                  <a:pt x="2219318" y="851448"/>
                  <a:pt x="2220398" y="846410"/>
                  <a:pt x="2215717" y="839572"/>
                </a:cubicBezTo>
                <a:cubicBezTo>
                  <a:pt x="2214277" y="837773"/>
                  <a:pt x="2217517" y="832374"/>
                  <a:pt x="2218598" y="827336"/>
                </a:cubicBezTo>
                <a:cubicBezTo>
                  <a:pt x="2211756" y="818699"/>
                  <a:pt x="2211396" y="810781"/>
                  <a:pt x="2221478" y="802144"/>
                </a:cubicBezTo>
                <a:cubicBezTo>
                  <a:pt x="2236601" y="789908"/>
                  <a:pt x="2252443" y="779471"/>
                  <a:pt x="2268646" y="767955"/>
                </a:cubicBezTo>
                <a:cubicBezTo>
                  <a:pt x="2260365" y="759318"/>
                  <a:pt x="2268646" y="751400"/>
                  <a:pt x="2275847" y="744562"/>
                </a:cubicBezTo>
                <a:cubicBezTo>
                  <a:pt x="2287369" y="733406"/>
                  <a:pt x="2293130" y="720090"/>
                  <a:pt x="2297811" y="705335"/>
                </a:cubicBezTo>
                <a:cubicBezTo>
                  <a:pt x="2302132" y="692739"/>
                  <a:pt x="2310053" y="681583"/>
                  <a:pt x="2316534" y="670066"/>
                </a:cubicBezTo>
                <a:cubicBezTo>
                  <a:pt x="2324455" y="656391"/>
                  <a:pt x="2331297" y="642355"/>
                  <a:pt x="2341018" y="630839"/>
                </a:cubicBezTo>
                <a:cubicBezTo>
                  <a:pt x="2349300" y="620402"/>
                  <a:pt x="2361182" y="612485"/>
                  <a:pt x="2371623" y="603848"/>
                </a:cubicBezTo>
                <a:cubicBezTo>
                  <a:pt x="2373424" y="602048"/>
                  <a:pt x="2377384" y="602768"/>
                  <a:pt x="2378105" y="600968"/>
                </a:cubicBezTo>
                <a:cubicBezTo>
                  <a:pt x="2386026" y="584774"/>
                  <a:pt x="2405109" y="586933"/>
                  <a:pt x="2416271" y="576496"/>
                </a:cubicBezTo>
                <a:cubicBezTo>
                  <a:pt x="2418791" y="574337"/>
                  <a:pt x="2424552" y="575777"/>
                  <a:pt x="2428873" y="575057"/>
                </a:cubicBezTo>
                <a:cubicBezTo>
                  <a:pt x="2434274" y="573977"/>
                  <a:pt x="2440035" y="572897"/>
                  <a:pt x="2445436" y="570738"/>
                </a:cubicBezTo>
                <a:cubicBezTo>
                  <a:pt x="2448316" y="569658"/>
                  <a:pt x="2452637" y="565340"/>
                  <a:pt x="2452997" y="565340"/>
                </a:cubicBezTo>
                <a:cubicBezTo>
                  <a:pt x="2460559" y="573977"/>
                  <a:pt x="2471720" y="568219"/>
                  <a:pt x="2479642" y="572538"/>
                </a:cubicBezTo>
                <a:cubicBezTo>
                  <a:pt x="2483962" y="574697"/>
                  <a:pt x="2484683" y="583334"/>
                  <a:pt x="2487203" y="588732"/>
                </a:cubicBezTo>
                <a:cubicBezTo>
                  <a:pt x="2486123" y="589812"/>
                  <a:pt x="2485403" y="590532"/>
                  <a:pt x="2484323" y="591252"/>
                </a:cubicBezTo>
                <a:cubicBezTo>
                  <a:pt x="2501245" y="595930"/>
                  <a:pt x="2518168" y="603488"/>
                  <a:pt x="2535091" y="604927"/>
                </a:cubicBezTo>
                <a:cubicBezTo>
                  <a:pt x="2578659" y="608526"/>
                  <a:pt x="2606383" y="632638"/>
                  <a:pt x="2625106" y="668987"/>
                </a:cubicBezTo>
                <a:cubicBezTo>
                  <a:pt x="2629787" y="677984"/>
                  <a:pt x="2620066" y="683022"/>
                  <a:pt x="2613224" y="686981"/>
                </a:cubicBezTo>
                <a:cubicBezTo>
                  <a:pt x="2596301" y="695618"/>
                  <a:pt x="2579739" y="687701"/>
                  <a:pt x="2563176" y="684102"/>
                </a:cubicBezTo>
                <a:cubicBezTo>
                  <a:pt x="2554174" y="681943"/>
                  <a:pt x="2545893" y="678704"/>
                  <a:pt x="2537251" y="676184"/>
                </a:cubicBezTo>
                <a:cubicBezTo>
                  <a:pt x="2536891" y="677264"/>
                  <a:pt x="2536171" y="678344"/>
                  <a:pt x="2535451" y="679423"/>
                </a:cubicBezTo>
                <a:cubicBezTo>
                  <a:pt x="2538332" y="682302"/>
                  <a:pt x="2541932" y="684822"/>
                  <a:pt x="2544453" y="688061"/>
                </a:cubicBezTo>
                <a:cubicBezTo>
                  <a:pt x="2551294" y="698137"/>
                  <a:pt x="2559935" y="707494"/>
                  <a:pt x="2563536" y="718651"/>
                </a:cubicBezTo>
                <a:cubicBezTo>
                  <a:pt x="2568937" y="734486"/>
                  <a:pt x="2581539" y="738804"/>
                  <a:pt x="2593781" y="744922"/>
                </a:cubicBezTo>
                <a:cubicBezTo>
                  <a:pt x="2594501" y="745282"/>
                  <a:pt x="2596301" y="744922"/>
                  <a:pt x="2597382" y="744562"/>
                </a:cubicBezTo>
                <a:cubicBezTo>
                  <a:pt x="2598102" y="744562"/>
                  <a:pt x="2598462" y="743483"/>
                  <a:pt x="2600262" y="742043"/>
                </a:cubicBezTo>
                <a:cubicBezTo>
                  <a:pt x="2595581" y="735565"/>
                  <a:pt x="2590901" y="728728"/>
                  <a:pt x="2586580" y="722250"/>
                </a:cubicBezTo>
                <a:cubicBezTo>
                  <a:pt x="2586940" y="721170"/>
                  <a:pt x="2587660" y="720090"/>
                  <a:pt x="2588020" y="718651"/>
                </a:cubicBezTo>
                <a:cubicBezTo>
                  <a:pt x="2595221" y="720090"/>
                  <a:pt x="2602423" y="720450"/>
                  <a:pt x="2609624" y="722609"/>
                </a:cubicBezTo>
                <a:cubicBezTo>
                  <a:pt x="2623666" y="727288"/>
                  <a:pt x="2625466" y="726928"/>
                  <a:pt x="2626907" y="712893"/>
                </a:cubicBezTo>
                <a:cubicBezTo>
                  <a:pt x="2628707" y="695978"/>
                  <a:pt x="2634828" y="684462"/>
                  <a:pt x="2653551" y="680863"/>
                </a:cubicBezTo>
                <a:cubicBezTo>
                  <a:pt x="2667594" y="677984"/>
                  <a:pt x="2668674" y="671866"/>
                  <a:pt x="2665433" y="657830"/>
                </a:cubicBezTo>
                <a:cubicBezTo>
                  <a:pt x="2663273" y="648473"/>
                  <a:pt x="2661113" y="638756"/>
                  <a:pt x="2660752" y="629399"/>
                </a:cubicBezTo>
                <a:cubicBezTo>
                  <a:pt x="2660752" y="625441"/>
                  <a:pt x="2665433" y="621482"/>
                  <a:pt x="2667954" y="617523"/>
                </a:cubicBezTo>
                <a:cubicBezTo>
                  <a:pt x="2672995" y="621842"/>
                  <a:pt x="2678395" y="625800"/>
                  <a:pt x="2683076" y="630839"/>
                </a:cubicBezTo>
                <a:cubicBezTo>
                  <a:pt x="2684156" y="631919"/>
                  <a:pt x="2682356" y="636237"/>
                  <a:pt x="2681996" y="639116"/>
                </a:cubicBezTo>
                <a:cubicBezTo>
                  <a:pt x="2680196" y="645594"/>
                  <a:pt x="2680196" y="651352"/>
                  <a:pt x="2687397" y="655671"/>
                </a:cubicBezTo>
                <a:cubicBezTo>
                  <a:pt x="2695318" y="660349"/>
                  <a:pt x="2699999" y="655671"/>
                  <a:pt x="2704680" y="651352"/>
                </a:cubicBezTo>
                <a:cubicBezTo>
                  <a:pt x="2713681" y="641276"/>
                  <a:pt x="2721963" y="630479"/>
                  <a:pt x="2731684" y="621122"/>
                </a:cubicBezTo>
                <a:cubicBezTo>
                  <a:pt x="2743206" y="610685"/>
                  <a:pt x="2756889" y="605287"/>
                  <a:pt x="2773091" y="611405"/>
                </a:cubicBezTo>
                <a:cubicBezTo>
                  <a:pt x="2777772" y="613205"/>
                  <a:pt x="2784253" y="611045"/>
                  <a:pt x="2788934" y="608526"/>
                </a:cubicBezTo>
                <a:cubicBezTo>
                  <a:pt x="2804417" y="600968"/>
                  <a:pt x="2818459" y="593051"/>
                  <a:pt x="2836822" y="599529"/>
                </a:cubicBezTo>
                <a:cubicBezTo>
                  <a:pt x="2844023" y="602408"/>
                  <a:pt x="2850505" y="591252"/>
                  <a:pt x="2846904" y="582974"/>
                </a:cubicBezTo>
                <a:cubicBezTo>
                  <a:pt x="2840063" y="565340"/>
                  <a:pt x="2844023" y="560301"/>
                  <a:pt x="2863467" y="561381"/>
                </a:cubicBezTo>
                <a:cubicBezTo>
                  <a:pt x="2886511" y="562461"/>
                  <a:pt x="2906314" y="573257"/>
                  <a:pt x="2926477" y="583334"/>
                </a:cubicBezTo>
                <a:cubicBezTo>
                  <a:pt x="2931518" y="585853"/>
                  <a:pt x="2936559" y="588013"/>
                  <a:pt x="2941960" y="590892"/>
                </a:cubicBezTo>
                <a:cubicBezTo>
                  <a:pt x="2948441" y="581535"/>
                  <a:pt x="2942680" y="576856"/>
                  <a:pt x="2936919" y="573257"/>
                </a:cubicBezTo>
                <a:cubicBezTo>
                  <a:pt x="2921437" y="562821"/>
                  <a:pt x="2908474" y="550225"/>
                  <a:pt x="2905234" y="531511"/>
                </a:cubicBezTo>
                <a:cubicBezTo>
                  <a:pt x="2902353" y="516755"/>
                  <a:pt x="2903434" y="501640"/>
                  <a:pt x="2903434" y="486525"/>
                </a:cubicBezTo>
                <a:cubicBezTo>
                  <a:pt x="2903434" y="478608"/>
                  <a:pt x="2905954" y="470330"/>
                  <a:pt x="2905594" y="462053"/>
                </a:cubicBezTo>
                <a:cubicBezTo>
                  <a:pt x="2905234" y="450896"/>
                  <a:pt x="2911715" y="448017"/>
                  <a:pt x="2920356" y="446578"/>
                </a:cubicBezTo>
                <a:cubicBezTo>
                  <a:pt x="2928638" y="445138"/>
                  <a:pt x="2935839" y="445498"/>
                  <a:pt x="2940520" y="455575"/>
                </a:cubicBezTo>
                <a:cubicBezTo>
                  <a:pt x="2955642" y="490484"/>
                  <a:pt x="2972205" y="525033"/>
                  <a:pt x="2988408" y="560301"/>
                </a:cubicBezTo>
                <a:cubicBezTo>
                  <a:pt x="2989488" y="562461"/>
                  <a:pt x="2990568" y="565700"/>
                  <a:pt x="2992369" y="567499"/>
                </a:cubicBezTo>
                <a:cubicBezTo>
                  <a:pt x="3008211" y="585134"/>
                  <a:pt x="3003530" y="605647"/>
                  <a:pt x="2997769" y="624361"/>
                </a:cubicBezTo>
                <a:cubicBezTo>
                  <a:pt x="2995969" y="630479"/>
                  <a:pt x="2985887" y="634438"/>
                  <a:pt x="2980126" y="639116"/>
                </a:cubicBezTo>
                <a:cubicBezTo>
                  <a:pt x="2993809" y="650273"/>
                  <a:pt x="3007491" y="647034"/>
                  <a:pt x="3014692" y="627960"/>
                </a:cubicBezTo>
                <a:cubicBezTo>
                  <a:pt x="3019733" y="615364"/>
                  <a:pt x="3024414" y="603128"/>
                  <a:pt x="3018653" y="589092"/>
                </a:cubicBezTo>
                <a:cubicBezTo>
                  <a:pt x="3016853" y="584054"/>
                  <a:pt x="3017933" y="577576"/>
                  <a:pt x="3019013" y="571818"/>
                </a:cubicBezTo>
                <a:cubicBezTo>
                  <a:pt x="3021173" y="561741"/>
                  <a:pt x="3029815" y="559582"/>
                  <a:pt x="3037736" y="566779"/>
                </a:cubicBezTo>
                <a:cubicBezTo>
                  <a:pt x="3042417" y="571458"/>
                  <a:pt x="3047458" y="575777"/>
                  <a:pt x="3053219" y="579015"/>
                </a:cubicBezTo>
                <a:cubicBezTo>
                  <a:pt x="3051779" y="567499"/>
                  <a:pt x="3044217" y="560661"/>
                  <a:pt x="3033776" y="557782"/>
                </a:cubicBezTo>
                <a:cubicBezTo>
                  <a:pt x="3028375" y="556343"/>
                  <a:pt x="3022614" y="556343"/>
                  <a:pt x="3016853" y="556703"/>
                </a:cubicBezTo>
                <a:cubicBezTo>
                  <a:pt x="2999570" y="557782"/>
                  <a:pt x="2992008" y="554543"/>
                  <a:pt x="2989488" y="537989"/>
                </a:cubicBezTo>
                <a:cubicBezTo>
                  <a:pt x="2987328" y="522873"/>
                  <a:pt x="2982287" y="509558"/>
                  <a:pt x="2973285" y="497682"/>
                </a:cubicBezTo>
                <a:cubicBezTo>
                  <a:pt x="2965004" y="486885"/>
                  <a:pt x="2967164" y="477528"/>
                  <a:pt x="2978326" y="468171"/>
                </a:cubicBezTo>
                <a:cubicBezTo>
                  <a:pt x="2986608" y="478967"/>
                  <a:pt x="2995969" y="488324"/>
                  <a:pt x="3010012" y="489404"/>
                </a:cubicBezTo>
                <a:cubicBezTo>
                  <a:pt x="3010732" y="488324"/>
                  <a:pt x="3011092" y="487605"/>
                  <a:pt x="3011812" y="486525"/>
                </a:cubicBezTo>
                <a:cubicBezTo>
                  <a:pt x="3007131" y="484006"/>
                  <a:pt x="3002810" y="481487"/>
                  <a:pt x="2998850" y="478608"/>
                </a:cubicBezTo>
                <a:cubicBezTo>
                  <a:pt x="2996689" y="476808"/>
                  <a:pt x="2994529" y="473569"/>
                  <a:pt x="2994169" y="470690"/>
                </a:cubicBezTo>
                <a:cubicBezTo>
                  <a:pt x="2994169" y="469610"/>
                  <a:pt x="2998490" y="467811"/>
                  <a:pt x="3000290" y="466012"/>
                </a:cubicBezTo>
                <a:cubicBezTo>
                  <a:pt x="3003530" y="462773"/>
                  <a:pt x="3008571" y="459894"/>
                  <a:pt x="3009291" y="455935"/>
                </a:cubicBezTo>
                <a:cubicBezTo>
                  <a:pt x="3011092" y="446938"/>
                  <a:pt x="3016133" y="444778"/>
                  <a:pt x="3023334" y="447298"/>
                </a:cubicBezTo>
                <a:cubicBezTo>
                  <a:pt x="3037736" y="452336"/>
                  <a:pt x="3052499" y="457374"/>
                  <a:pt x="3066901" y="463492"/>
                </a:cubicBezTo>
                <a:cubicBezTo>
                  <a:pt x="3070502" y="465292"/>
                  <a:pt x="3074102" y="471770"/>
                  <a:pt x="3074102" y="476448"/>
                </a:cubicBezTo>
                <a:cubicBezTo>
                  <a:pt x="3074102" y="492643"/>
                  <a:pt x="3087065" y="499481"/>
                  <a:pt x="3097146" y="508118"/>
                </a:cubicBezTo>
                <a:cubicBezTo>
                  <a:pt x="3089225" y="486165"/>
                  <a:pt x="3082744" y="463852"/>
                  <a:pt x="3060780" y="450177"/>
                </a:cubicBezTo>
                <a:cubicBezTo>
                  <a:pt x="3051058" y="444419"/>
                  <a:pt x="3041337" y="437941"/>
                  <a:pt x="3033776" y="430023"/>
                </a:cubicBezTo>
                <a:cubicBezTo>
                  <a:pt x="3028015" y="423905"/>
                  <a:pt x="3025494" y="414908"/>
                  <a:pt x="3023334" y="406991"/>
                </a:cubicBezTo>
                <a:cubicBezTo>
                  <a:pt x="3022614" y="404831"/>
                  <a:pt x="3026574" y="399073"/>
                  <a:pt x="3029455" y="397993"/>
                </a:cubicBezTo>
                <a:cubicBezTo>
                  <a:pt x="3043137" y="393675"/>
                  <a:pt x="3057540" y="390796"/>
                  <a:pt x="3071222" y="386837"/>
                </a:cubicBezTo>
                <a:cubicBezTo>
                  <a:pt x="3075183" y="385757"/>
                  <a:pt x="3079143" y="383958"/>
                  <a:pt x="3082744" y="382158"/>
                </a:cubicBezTo>
                <a:cubicBezTo>
                  <a:pt x="3080944" y="378560"/>
                  <a:pt x="3079863" y="374241"/>
                  <a:pt x="3076983" y="371362"/>
                </a:cubicBezTo>
                <a:cubicBezTo>
                  <a:pt x="3062940" y="358766"/>
                  <a:pt x="3060420" y="342211"/>
                  <a:pt x="3071942" y="327456"/>
                </a:cubicBezTo>
                <a:cubicBezTo>
                  <a:pt x="3082024" y="314860"/>
                  <a:pt x="3093546" y="302984"/>
                  <a:pt x="3104347" y="291108"/>
                </a:cubicBezTo>
                <a:cubicBezTo>
                  <a:pt x="3105788" y="289308"/>
                  <a:pt x="3107228" y="287149"/>
                  <a:pt x="3108308" y="284990"/>
                </a:cubicBezTo>
                <a:cubicBezTo>
                  <a:pt x="3112269" y="274913"/>
                  <a:pt x="3119110" y="272034"/>
                  <a:pt x="3129912" y="274193"/>
                </a:cubicBezTo>
                <a:cubicBezTo>
                  <a:pt x="3134953" y="275273"/>
                  <a:pt x="3142154" y="274553"/>
                  <a:pt x="3146115" y="271674"/>
                </a:cubicBezTo>
                <a:cubicBezTo>
                  <a:pt x="3155836" y="264476"/>
                  <a:pt x="3170239" y="261957"/>
                  <a:pt x="3173119" y="247202"/>
                </a:cubicBezTo>
                <a:cubicBezTo>
                  <a:pt x="3174199" y="243243"/>
                  <a:pt x="3174199" y="238924"/>
                  <a:pt x="3172759" y="234966"/>
                </a:cubicBezTo>
                <a:cubicBezTo>
                  <a:pt x="3170959" y="229927"/>
                  <a:pt x="3166278" y="225609"/>
                  <a:pt x="3164838" y="220210"/>
                </a:cubicBezTo>
                <a:cubicBezTo>
                  <a:pt x="3159437" y="202576"/>
                  <a:pt x="3163397" y="195018"/>
                  <a:pt x="3184641" y="179903"/>
                </a:cubicBezTo>
                <a:close/>
                <a:moveTo>
                  <a:pt x="2594902" y="175142"/>
                </a:moveTo>
                <a:cubicBezTo>
                  <a:pt x="2596304" y="175495"/>
                  <a:pt x="2597706" y="176200"/>
                  <a:pt x="2599108" y="176553"/>
                </a:cubicBezTo>
                <a:cubicBezTo>
                  <a:pt x="2599459" y="180787"/>
                  <a:pt x="2601562" y="185726"/>
                  <a:pt x="2599809" y="188548"/>
                </a:cubicBezTo>
                <a:cubicBezTo>
                  <a:pt x="2596304" y="195251"/>
                  <a:pt x="2591748" y="202306"/>
                  <a:pt x="2585789" y="206539"/>
                </a:cubicBezTo>
                <a:cubicBezTo>
                  <a:pt x="2581233" y="209714"/>
                  <a:pt x="2574924" y="200189"/>
                  <a:pt x="2578780" y="193134"/>
                </a:cubicBezTo>
                <a:cubicBezTo>
                  <a:pt x="2582635" y="186431"/>
                  <a:pt x="2589294" y="181139"/>
                  <a:pt x="2594902" y="175142"/>
                </a:cubicBezTo>
                <a:close/>
                <a:moveTo>
                  <a:pt x="2690812" y="156091"/>
                </a:moveTo>
                <a:cubicBezTo>
                  <a:pt x="2694174" y="159001"/>
                  <a:pt x="2697536" y="162276"/>
                  <a:pt x="2703139" y="167005"/>
                </a:cubicBezTo>
                <a:cubicBezTo>
                  <a:pt x="2699030" y="169551"/>
                  <a:pt x="2695668" y="173189"/>
                  <a:pt x="2694174" y="172462"/>
                </a:cubicBezTo>
                <a:cubicBezTo>
                  <a:pt x="2690439" y="171007"/>
                  <a:pt x="2686330" y="167732"/>
                  <a:pt x="2685209" y="164822"/>
                </a:cubicBezTo>
                <a:cubicBezTo>
                  <a:pt x="2684462" y="162639"/>
                  <a:pt x="2688945" y="159001"/>
                  <a:pt x="2690812" y="156091"/>
                </a:cubicBezTo>
                <a:close/>
                <a:moveTo>
                  <a:pt x="1201560" y="153155"/>
                </a:moveTo>
                <a:cubicBezTo>
                  <a:pt x="1207910" y="154251"/>
                  <a:pt x="1214260" y="165940"/>
                  <a:pt x="1216377" y="174341"/>
                </a:cubicBezTo>
                <a:cubicBezTo>
                  <a:pt x="1218846" y="183473"/>
                  <a:pt x="1208968" y="192239"/>
                  <a:pt x="1200854" y="191508"/>
                </a:cubicBezTo>
                <a:cubicBezTo>
                  <a:pt x="1187449" y="190413"/>
                  <a:pt x="1190624" y="180185"/>
                  <a:pt x="1189566" y="173245"/>
                </a:cubicBezTo>
                <a:cubicBezTo>
                  <a:pt x="1190271" y="163018"/>
                  <a:pt x="1192035" y="151329"/>
                  <a:pt x="1201560" y="153155"/>
                </a:cubicBezTo>
                <a:close/>
                <a:moveTo>
                  <a:pt x="955302" y="139541"/>
                </a:moveTo>
                <a:cubicBezTo>
                  <a:pt x="961782" y="137041"/>
                  <a:pt x="971502" y="142042"/>
                  <a:pt x="979062" y="144185"/>
                </a:cubicBezTo>
                <a:cubicBezTo>
                  <a:pt x="980502" y="144542"/>
                  <a:pt x="982302" y="148828"/>
                  <a:pt x="981942" y="150971"/>
                </a:cubicBezTo>
                <a:cubicBezTo>
                  <a:pt x="979782" y="162044"/>
                  <a:pt x="953142" y="184547"/>
                  <a:pt x="939463" y="185976"/>
                </a:cubicBezTo>
                <a:lnTo>
                  <a:pt x="939463" y="171331"/>
                </a:lnTo>
                <a:cubicBezTo>
                  <a:pt x="930463" y="177403"/>
                  <a:pt x="923263" y="182761"/>
                  <a:pt x="915343" y="187405"/>
                </a:cubicBezTo>
                <a:cubicBezTo>
                  <a:pt x="904183" y="193834"/>
                  <a:pt x="893744" y="191334"/>
                  <a:pt x="887264" y="180618"/>
                </a:cubicBezTo>
                <a:cubicBezTo>
                  <a:pt x="885824" y="178475"/>
                  <a:pt x="887264" y="172760"/>
                  <a:pt x="889064" y="171688"/>
                </a:cubicBezTo>
                <a:cubicBezTo>
                  <a:pt x="910663" y="160616"/>
                  <a:pt x="932623" y="148828"/>
                  <a:pt x="955302" y="139541"/>
                </a:cubicBezTo>
                <a:close/>
                <a:moveTo>
                  <a:pt x="1034438" y="137748"/>
                </a:moveTo>
                <a:cubicBezTo>
                  <a:pt x="1042132" y="138453"/>
                  <a:pt x="1049458" y="140923"/>
                  <a:pt x="1060083" y="143745"/>
                </a:cubicBezTo>
                <a:cubicBezTo>
                  <a:pt x="1053488" y="152212"/>
                  <a:pt x="1049825" y="158914"/>
                  <a:pt x="1043963" y="162795"/>
                </a:cubicBezTo>
                <a:cubicBezTo>
                  <a:pt x="1039201" y="165264"/>
                  <a:pt x="1031508" y="164912"/>
                  <a:pt x="1025646" y="163500"/>
                </a:cubicBezTo>
                <a:cubicBezTo>
                  <a:pt x="1024181" y="163148"/>
                  <a:pt x="1022349" y="155739"/>
                  <a:pt x="1023082" y="151506"/>
                </a:cubicBezTo>
                <a:cubicBezTo>
                  <a:pt x="1024181" y="145156"/>
                  <a:pt x="1024913" y="137042"/>
                  <a:pt x="1034438" y="137748"/>
                </a:cubicBezTo>
                <a:close/>
                <a:moveTo>
                  <a:pt x="2710228" y="124341"/>
                </a:moveTo>
                <a:cubicBezTo>
                  <a:pt x="2712426" y="126199"/>
                  <a:pt x="2715724" y="127685"/>
                  <a:pt x="2716823" y="129914"/>
                </a:cubicBezTo>
                <a:cubicBezTo>
                  <a:pt x="2719021" y="137345"/>
                  <a:pt x="2715724" y="141060"/>
                  <a:pt x="2705099" y="141432"/>
                </a:cubicBezTo>
                <a:cubicBezTo>
                  <a:pt x="2706931" y="134744"/>
                  <a:pt x="2708396" y="129543"/>
                  <a:pt x="2710228" y="124341"/>
                </a:cubicBezTo>
                <a:close/>
                <a:moveTo>
                  <a:pt x="3123278" y="120403"/>
                </a:moveTo>
                <a:cubicBezTo>
                  <a:pt x="3132030" y="123676"/>
                  <a:pt x="3141148" y="127312"/>
                  <a:pt x="3149536" y="131675"/>
                </a:cubicBezTo>
                <a:cubicBezTo>
                  <a:pt x="3160477" y="137493"/>
                  <a:pt x="3161936" y="146220"/>
                  <a:pt x="3153548" y="155310"/>
                </a:cubicBezTo>
                <a:cubicBezTo>
                  <a:pt x="3146983" y="162583"/>
                  <a:pt x="3139689" y="169492"/>
                  <a:pt x="3132030" y="175310"/>
                </a:cubicBezTo>
                <a:cubicBezTo>
                  <a:pt x="3124372" y="181128"/>
                  <a:pt x="3117807" y="179309"/>
                  <a:pt x="3115254" y="169492"/>
                </a:cubicBezTo>
                <a:cubicBezTo>
                  <a:pt x="3112702" y="157129"/>
                  <a:pt x="3110513" y="144402"/>
                  <a:pt x="3109055" y="136766"/>
                </a:cubicBezTo>
                <a:cubicBezTo>
                  <a:pt x="3108325" y="119676"/>
                  <a:pt x="3112337" y="116403"/>
                  <a:pt x="3123278" y="120403"/>
                </a:cubicBezTo>
                <a:close/>
                <a:moveTo>
                  <a:pt x="3624818" y="112093"/>
                </a:moveTo>
                <a:cubicBezTo>
                  <a:pt x="3631317" y="111368"/>
                  <a:pt x="3639621" y="113906"/>
                  <a:pt x="3644315" y="118258"/>
                </a:cubicBezTo>
                <a:cubicBezTo>
                  <a:pt x="3648286" y="122247"/>
                  <a:pt x="3654063" y="130225"/>
                  <a:pt x="3646120" y="137477"/>
                </a:cubicBezTo>
                <a:cubicBezTo>
                  <a:pt x="3635288" y="146905"/>
                  <a:pt x="3625179" y="157059"/>
                  <a:pt x="3614708" y="166487"/>
                </a:cubicBezTo>
                <a:cubicBezTo>
                  <a:pt x="3600627" y="178454"/>
                  <a:pt x="3587990" y="179542"/>
                  <a:pt x="3575353" y="166124"/>
                </a:cubicBezTo>
                <a:cubicBezTo>
                  <a:pt x="3567049" y="157784"/>
                  <a:pt x="3561272" y="145455"/>
                  <a:pt x="3556218" y="134213"/>
                </a:cubicBezTo>
                <a:cubicBezTo>
                  <a:pt x="3554412" y="130225"/>
                  <a:pt x="3556579" y="122247"/>
                  <a:pt x="3560189" y="118983"/>
                </a:cubicBezTo>
                <a:cubicBezTo>
                  <a:pt x="3562355" y="116445"/>
                  <a:pt x="3569577" y="118258"/>
                  <a:pt x="3574631" y="119708"/>
                </a:cubicBezTo>
                <a:cubicBezTo>
                  <a:pt x="3578603" y="120434"/>
                  <a:pt x="3582574" y="122609"/>
                  <a:pt x="3586185" y="124785"/>
                </a:cubicBezTo>
                <a:cubicBezTo>
                  <a:pt x="3595211" y="108467"/>
                  <a:pt x="3599544" y="108467"/>
                  <a:pt x="3610737" y="122609"/>
                </a:cubicBezTo>
                <a:cubicBezTo>
                  <a:pt x="3613264" y="125873"/>
                  <a:pt x="3616153" y="129137"/>
                  <a:pt x="3620846" y="135301"/>
                </a:cubicBezTo>
                <a:cubicBezTo>
                  <a:pt x="3620485" y="130225"/>
                  <a:pt x="3620485" y="128411"/>
                  <a:pt x="3620124" y="126961"/>
                </a:cubicBezTo>
                <a:cubicBezTo>
                  <a:pt x="3618680" y="121159"/>
                  <a:pt x="3616153" y="113181"/>
                  <a:pt x="3624818" y="112093"/>
                </a:cubicBezTo>
                <a:close/>
                <a:moveTo>
                  <a:pt x="3699886" y="110054"/>
                </a:moveTo>
                <a:cubicBezTo>
                  <a:pt x="3703854" y="111105"/>
                  <a:pt x="3707823" y="111105"/>
                  <a:pt x="3710709" y="112856"/>
                </a:cubicBezTo>
                <a:cubicBezTo>
                  <a:pt x="3713596" y="114957"/>
                  <a:pt x="3717564" y="118459"/>
                  <a:pt x="3717564" y="121260"/>
                </a:cubicBezTo>
                <a:cubicBezTo>
                  <a:pt x="3717204" y="124062"/>
                  <a:pt x="3713235" y="128264"/>
                  <a:pt x="3709988" y="129315"/>
                </a:cubicBezTo>
                <a:cubicBezTo>
                  <a:pt x="3698803" y="133517"/>
                  <a:pt x="3688340" y="130015"/>
                  <a:pt x="3679321" y="122661"/>
                </a:cubicBezTo>
                <a:cubicBezTo>
                  <a:pt x="3678238" y="121961"/>
                  <a:pt x="3679321" y="115307"/>
                  <a:pt x="3681125" y="114607"/>
                </a:cubicBezTo>
                <a:cubicBezTo>
                  <a:pt x="3686897" y="112505"/>
                  <a:pt x="3693752" y="111455"/>
                  <a:pt x="3699886" y="110054"/>
                </a:cubicBezTo>
                <a:close/>
                <a:moveTo>
                  <a:pt x="1065547" y="109721"/>
                </a:moveTo>
                <a:cubicBezTo>
                  <a:pt x="1070237" y="109075"/>
                  <a:pt x="1074651" y="110091"/>
                  <a:pt x="1078513" y="114890"/>
                </a:cubicBezTo>
                <a:cubicBezTo>
                  <a:pt x="1080720" y="117474"/>
                  <a:pt x="1078513" y="127073"/>
                  <a:pt x="1075202" y="130765"/>
                </a:cubicBezTo>
                <a:cubicBezTo>
                  <a:pt x="1070420" y="136672"/>
                  <a:pt x="1059385" y="129288"/>
                  <a:pt x="1050925" y="114521"/>
                </a:cubicBezTo>
                <a:cubicBezTo>
                  <a:pt x="1055891" y="112675"/>
                  <a:pt x="1060857" y="110367"/>
                  <a:pt x="1065547" y="109721"/>
                </a:cubicBezTo>
                <a:close/>
                <a:moveTo>
                  <a:pt x="1148176" y="103704"/>
                </a:moveTo>
                <a:cubicBezTo>
                  <a:pt x="1164958" y="109503"/>
                  <a:pt x="1178092" y="119652"/>
                  <a:pt x="1182835" y="136324"/>
                </a:cubicBezTo>
                <a:cubicBezTo>
                  <a:pt x="1188672" y="158071"/>
                  <a:pt x="1174079" y="170031"/>
                  <a:pt x="1159850" y="182717"/>
                </a:cubicBezTo>
                <a:cubicBezTo>
                  <a:pt x="1150000" y="168581"/>
                  <a:pt x="1140879" y="155533"/>
                  <a:pt x="1130299" y="141036"/>
                </a:cubicBezTo>
                <a:cubicBezTo>
                  <a:pt x="1152189" y="136324"/>
                  <a:pt x="1141609" y="117115"/>
                  <a:pt x="1148176" y="103704"/>
                </a:cubicBezTo>
                <a:close/>
                <a:moveTo>
                  <a:pt x="3048952" y="99415"/>
                </a:moveTo>
                <a:cubicBezTo>
                  <a:pt x="3049676" y="99415"/>
                  <a:pt x="3050037" y="100133"/>
                  <a:pt x="3050399" y="99774"/>
                </a:cubicBezTo>
                <a:cubicBezTo>
                  <a:pt x="3082599" y="92592"/>
                  <a:pt x="3078258" y="123832"/>
                  <a:pt x="3089835" y="138195"/>
                </a:cubicBezTo>
                <a:cubicBezTo>
                  <a:pt x="3095262" y="144658"/>
                  <a:pt x="3088026" y="152558"/>
                  <a:pt x="3080067" y="151481"/>
                </a:cubicBezTo>
                <a:cubicBezTo>
                  <a:pt x="3062339" y="148249"/>
                  <a:pt x="3044610" y="143581"/>
                  <a:pt x="3027606" y="137477"/>
                </a:cubicBezTo>
                <a:cubicBezTo>
                  <a:pt x="3022902" y="135681"/>
                  <a:pt x="3021093" y="126345"/>
                  <a:pt x="3017837" y="120959"/>
                </a:cubicBezTo>
                <a:cubicBezTo>
                  <a:pt x="3020732" y="103005"/>
                  <a:pt x="3033033" y="94388"/>
                  <a:pt x="3048952" y="99415"/>
                </a:cubicBezTo>
                <a:close/>
                <a:moveTo>
                  <a:pt x="2994499" y="56323"/>
                </a:moveTo>
                <a:cubicBezTo>
                  <a:pt x="2998409" y="55822"/>
                  <a:pt x="3002496" y="57099"/>
                  <a:pt x="3006228" y="61294"/>
                </a:cubicBezTo>
                <a:cubicBezTo>
                  <a:pt x="3012270" y="67861"/>
                  <a:pt x="3018312" y="74428"/>
                  <a:pt x="3023287" y="81725"/>
                </a:cubicBezTo>
                <a:cubicBezTo>
                  <a:pt x="3025420" y="84279"/>
                  <a:pt x="3025420" y="89751"/>
                  <a:pt x="3024709" y="93400"/>
                </a:cubicBezTo>
                <a:cubicBezTo>
                  <a:pt x="3022221" y="101061"/>
                  <a:pt x="3001607" y="111276"/>
                  <a:pt x="2993788" y="108358"/>
                </a:cubicBezTo>
                <a:cubicBezTo>
                  <a:pt x="2982771" y="104709"/>
                  <a:pt x="2978506" y="95953"/>
                  <a:pt x="2979216" y="84279"/>
                </a:cubicBezTo>
                <a:cubicBezTo>
                  <a:pt x="2979216" y="83184"/>
                  <a:pt x="2979216" y="81725"/>
                  <a:pt x="2979216" y="80266"/>
                </a:cubicBezTo>
                <a:cubicBezTo>
                  <a:pt x="2978861" y="80266"/>
                  <a:pt x="2978506" y="80266"/>
                  <a:pt x="2978150" y="80266"/>
                </a:cubicBezTo>
                <a:cubicBezTo>
                  <a:pt x="2979927" y="74063"/>
                  <a:pt x="2979927" y="66037"/>
                  <a:pt x="2983837" y="62024"/>
                </a:cubicBezTo>
                <a:cubicBezTo>
                  <a:pt x="2986858" y="59105"/>
                  <a:pt x="2990590" y="56825"/>
                  <a:pt x="2994499" y="56323"/>
                </a:cubicBezTo>
                <a:close/>
                <a:moveTo>
                  <a:pt x="1305627" y="51164"/>
                </a:moveTo>
                <a:cubicBezTo>
                  <a:pt x="1307071" y="49728"/>
                  <a:pt x="1314294" y="50446"/>
                  <a:pt x="1315016" y="52240"/>
                </a:cubicBezTo>
                <a:cubicBezTo>
                  <a:pt x="1317544" y="56546"/>
                  <a:pt x="1318266" y="62288"/>
                  <a:pt x="1318988" y="67312"/>
                </a:cubicBezTo>
                <a:cubicBezTo>
                  <a:pt x="1321516" y="80230"/>
                  <a:pt x="1324043" y="93507"/>
                  <a:pt x="1325849" y="106426"/>
                </a:cubicBezTo>
                <a:cubicBezTo>
                  <a:pt x="1326932" y="112885"/>
                  <a:pt x="1326571" y="119344"/>
                  <a:pt x="1326932" y="125803"/>
                </a:cubicBezTo>
                <a:cubicBezTo>
                  <a:pt x="1327293" y="134416"/>
                  <a:pt x="1328377" y="143028"/>
                  <a:pt x="1328016" y="151640"/>
                </a:cubicBezTo>
                <a:cubicBezTo>
                  <a:pt x="1327293" y="156664"/>
                  <a:pt x="1325849" y="163123"/>
                  <a:pt x="1322238" y="165276"/>
                </a:cubicBezTo>
                <a:cubicBezTo>
                  <a:pt x="1314294" y="170659"/>
                  <a:pt x="1304544" y="173530"/>
                  <a:pt x="1295877" y="177118"/>
                </a:cubicBezTo>
                <a:cubicBezTo>
                  <a:pt x="1294072" y="177836"/>
                  <a:pt x="1291905" y="178195"/>
                  <a:pt x="1291183" y="179271"/>
                </a:cubicBezTo>
                <a:cubicBezTo>
                  <a:pt x="1284322" y="193984"/>
                  <a:pt x="1270600" y="195419"/>
                  <a:pt x="1256516" y="195061"/>
                </a:cubicBezTo>
                <a:cubicBezTo>
                  <a:pt x="1252905" y="195061"/>
                  <a:pt x="1246767" y="193266"/>
                  <a:pt x="1246405" y="191831"/>
                </a:cubicBezTo>
                <a:cubicBezTo>
                  <a:pt x="1245322" y="182142"/>
                  <a:pt x="1244600" y="172453"/>
                  <a:pt x="1245322" y="162764"/>
                </a:cubicBezTo>
                <a:cubicBezTo>
                  <a:pt x="1246044" y="153793"/>
                  <a:pt x="1253628" y="154152"/>
                  <a:pt x="1260127" y="154152"/>
                </a:cubicBezTo>
                <a:cubicBezTo>
                  <a:pt x="1262294" y="154152"/>
                  <a:pt x="1264461" y="152717"/>
                  <a:pt x="1264461" y="152717"/>
                </a:cubicBezTo>
                <a:cubicBezTo>
                  <a:pt x="1259044" y="144104"/>
                  <a:pt x="1248933" y="135133"/>
                  <a:pt x="1250016" y="127956"/>
                </a:cubicBezTo>
                <a:cubicBezTo>
                  <a:pt x="1251100" y="118268"/>
                  <a:pt x="1248572" y="98890"/>
                  <a:pt x="1271683" y="105708"/>
                </a:cubicBezTo>
                <a:cubicBezTo>
                  <a:pt x="1270238" y="100684"/>
                  <a:pt x="1268433" y="98172"/>
                  <a:pt x="1268433" y="95660"/>
                </a:cubicBezTo>
                <a:cubicBezTo>
                  <a:pt x="1269155" y="91713"/>
                  <a:pt x="1269155" y="85613"/>
                  <a:pt x="1271322" y="84536"/>
                </a:cubicBezTo>
                <a:cubicBezTo>
                  <a:pt x="1286849" y="77359"/>
                  <a:pt x="1294433" y="62288"/>
                  <a:pt x="1305627" y="51164"/>
                </a:cubicBezTo>
                <a:close/>
                <a:moveTo>
                  <a:pt x="1865257" y="42936"/>
                </a:moveTo>
                <a:cubicBezTo>
                  <a:pt x="1881802" y="46896"/>
                  <a:pt x="1897988" y="51575"/>
                  <a:pt x="1914533" y="56975"/>
                </a:cubicBezTo>
                <a:cubicBezTo>
                  <a:pt x="1917411" y="57695"/>
                  <a:pt x="1919209" y="63455"/>
                  <a:pt x="1921367" y="66694"/>
                </a:cubicBezTo>
                <a:cubicBezTo>
                  <a:pt x="1918130" y="68134"/>
                  <a:pt x="1914893" y="70654"/>
                  <a:pt x="1911296" y="70654"/>
                </a:cubicBezTo>
                <a:cubicBezTo>
                  <a:pt x="1898347" y="70654"/>
                  <a:pt x="1885399" y="69574"/>
                  <a:pt x="1872091" y="69934"/>
                </a:cubicBezTo>
                <a:cubicBezTo>
                  <a:pt x="1865257" y="70294"/>
                  <a:pt x="1858063" y="73174"/>
                  <a:pt x="1851229" y="74614"/>
                </a:cubicBezTo>
                <a:cubicBezTo>
                  <a:pt x="1851229" y="76054"/>
                  <a:pt x="1851589" y="77494"/>
                  <a:pt x="1851948" y="78574"/>
                </a:cubicBezTo>
                <a:cubicBezTo>
                  <a:pt x="1854466" y="78574"/>
                  <a:pt x="1856984" y="79294"/>
                  <a:pt x="1859502" y="79294"/>
                </a:cubicBezTo>
                <a:cubicBezTo>
                  <a:pt x="1881083" y="79294"/>
                  <a:pt x="1903383" y="79294"/>
                  <a:pt x="1925324" y="79294"/>
                </a:cubicBezTo>
                <a:cubicBezTo>
                  <a:pt x="1931079" y="79294"/>
                  <a:pt x="1935035" y="80733"/>
                  <a:pt x="1935754" y="88293"/>
                </a:cubicBezTo>
                <a:cubicBezTo>
                  <a:pt x="1936114" y="90813"/>
                  <a:pt x="1941509" y="94053"/>
                  <a:pt x="1944747" y="94773"/>
                </a:cubicBezTo>
                <a:cubicBezTo>
                  <a:pt x="1960213" y="96932"/>
                  <a:pt x="1956616" y="109172"/>
                  <a:pt x="1958055" y="118531"/>
                </a:cubicBezTo>
                <a:cubicBezTo>
                  <a:pt x="1959853" y="128970"/>
                  <a:pt x="1950861" y="127171"/>
                  <a:pt x="1944747" y="127531"/>
                </a:cubicBezTo>
                <a:cubicBezTo>
                  <a:pt x="1924964" y="128610"/>
                  <a:pt x="1904822" y="129330"/>
                  <a:pt x="1885039" y="131130"/>
                </a:cubicBezTo>
                <a:cubicBezTo>
                  <a:pt x="1875687" y="131850"/>
                  <a:pt x="1867055" y="135810"/>
                  <a:pt x="1858063" y="138330"/>
                </a:cubicBezTo>
                <a:cubicBezTo>
                  <a:pt x="1858063" y="139770"/>
                  <a:pt x="1858423" y="141570"/>
                  <a:pt x="1858782" y="143010"/>
                </a:cubicBezTo>
                <a:cubicBezTo>
                  <a:pt x="1863099" y="142290"/>
                  <a:pt x="1867415" y="141570"/>
                  <a:pt x="1871731" y="141210"/>
                </a:cubicBezTo>
                <a:cubicBezTo>
                  <a:pt x="1881442" y="139770"/>
                  <a:pt x="1891154" y="137610"/>
                  <a:pt x="1900506" y="137970"/>
                </a:cubicBezTo>
                <a:cubicBezTo>
                  <a:pt x="1914173" y="137970"/>
                  <a:pt x="1916332" y="141570"/>
                  <a:pt x="1914893" y="158849"/>
                </a:cubicBezTo>
                <a:cubicBezTo>
                  <a:pt x="1924245" y="155969"/>
                  <a:pt x="1932158" y="153089"/>
                  <a:pt x="1940071" y="150929"/>
                </a:cubicBezTo>
                <a:cubicBezTo>
                  <a:pt x="1944747" y="149849"/>
                  <a:pt x="1949422" y="150209"/>
                  <a:pt x="1953739" y="149849"/>
                </a:cubicBezTo>
                <a:cubicBezTo>
                  <a:pt x="1952660" y="154169"/>
                  <a:pt x="1952660" y="159209"/>
                  <a:pt x="1950142" y="163168"/>
                </a:cubicBezTo>
                <a:cubicBezTo>
                  <a:pt x="1945106" y="171808"/>
                  <a:pt x="1938632" y="179727"/>
                  <a:pt x="1930719" y="190167"/>
                </a:cubicBezTo>
                <a:cubicBezTo>
                  <a:pt x="1951940" y="180807"/>
                  <a:pt x="1970644" y="172888"/>
                  <a:pt x="1988628" y="163168"/>
                </a:cubicBezTo>
                <a:cubicBezTo>
                  <a:pt x="2007331" y="153449"/>
                  <a:pt x="2027833" y="161368"/>
                  <a:pt x="2032869" y="182607"/>
                </a:cubicBezTo>
                <a:cubicBezTo>
                  <a:pt x="2033228" y="184767"/>
                  <a:pt x="2031790" y="188727"/>
                  <a:pt x="2029991" y="189807"/>
                </a:cubicBezTo>
                <a:cubicBezTo>
                  <a:pt x="2017762" y="197006"/>
                  <a:pt x="2010568" y="212485"/>
                  <a:pt x="1994023" y="213925"/>
                </a:cubicBezTo>
                <a:cubicBezTo>
                  <a:pt x="1993304" y="213925"/>
                  <a:pt x="1991865" y="214285"/>
                  <a:pt x="1991865" y="214645"/>
                </a:cubicBezTo>
                <a:cubicBezTo>
                  <a:pt x="1989347" y="230844"/>
                  <a:pt x="1975679" y="227964"/>
                  <a:pt x="1965248" y="231204"/>
                </a:cubicBezTo>
                <a:cubicBezTo>
                  <a:pt x="1963450" y="231564"/>
                  <a:pt x="1962371" y="233724"/>
                  <a:pt x="1959134" y="237324"/>
                </a:cubicBezTo>
                <a:cubicBezTo>
                  <a:pt x="1966687" y="238044"/>
                  <a:pt x="1972442" y="238764"/>
                  <a:pt x="1979995" y="239484"/>
                </a:cubicBezTo>
                <a:cubicBezTo>
                  <a:pt x="1978197" y="244163"/>
                  <a:pt x="1977118" y="247763"/>
                  <a:pt x="1976039" y="251363"/>
                </a:cubicBezTo>
                <a:cubicBezTo>
                  <a:pt x="1969565" y="267202"/>
                  <a:pt x="1963090" y="283041"/>
                  <a:pt x="1956616" y="298880"/>
                </a:cubicBezTo>
                <a:cubicBezTo>
                  <a:pt x="1953739" y="304999"/>
                  <a:pt x="1950142" y="310759"/>
                  <a:pt x="1946545" y="316159"/>
                </a:cubicBezTo>
                <a:cubicBezTo>
                  <a:pt x="1939711" y="325878"/>
                  <a:pt x="1941869" y="334878"/>
                  <a:pt x="1947624" y="343517"/>
                </a:cubicBezTo>
                <a:cubicBezTo>
                  <a:pt x="1961652" y="365476"/>
                  <a:pt x="1961652" y="365476"/>
                  <a:pt x="1937193" y="368715"/>
                </a:cubicBezTo>
                <a:cubicBezTo>
                  <a:pt x="1922806" y="370515"/>
                  <a:pt x="1920288" y="376635"/>
                  <a:pt x="1928561" y="388154"/>
                </a:cubicBezTo>
                <a:cubicBezTo>
                  <a:pt x="1932158" y="393554"/>
                  <a:pt x="1934675" y="400033"/>
                  <a:pt x="1936833" y="405793"/>
                </a:cubicBezTo>
                <a:cubicBezTo>
                  <a:pt x="1942229" y="419832"/>
                  <a:pt x="1941509" y="420552"/>
                  <a:pt x="1923885" y="423792"/>
                </a:cubicBezTo>
                <a:cubicBezTo>
                  <a:pt x="1927482" y="432791"/>
                  <a:pt x="1931079" y="441071"/>
                  <a:pt x="1935395" y="451510"/>
                </a:cubicBezTo>
                <a:cubicBezTo>
                  <a:pt x="1928561" y="453310"/>
                  <a:pt x="1921367" y="455470"/>
                  <a:pt x="1911656" y="457990"/>
                </a:cubicBezTo>
                <a:cubicBezTo>
                  <a:pt x="1913094" y="460870"/>
                  <a:pt x="1915253" y="465909"/>
                  <a:pt x="1918490" y="469869"/>
                </a:cubicBezTo>
                <a:cubicBezTo>
                  <a:pt x="1923885" y="477069"/>
                  <a:pt x="1921727" y="481748"/>
                  <a:pt x="1913454" y="482828"/>
                </a:cubicBezTo>
                <a:cubicBezTo>
                  <a:pt x="1904822" y="483908"/>
                  <a:pt x="1895470" y="487868"/>
                  <a:pt x="1888276" y="477069"/>
                </a:cubicBezTo>
                <a:cubicBezTo>
                  <a:pt x="1886838" y="474909"/>
                  <a:pt x="1878205" y="475629"/>
                  <a:pt x="1873170" y="477069"/>
                </a:cubicBezTo>
                <a:cubicBezTo>
                  <a:pt x="1868134" y="478869"/>
                  <a:pt x="1863458" y="482828"/>
                  <a:pt x="1858063" y="486068"/>
                </a:cubicBezTo>
                <a:cubicBezTo>
                  <a:pt x="1859861" y="489668"/>
                  <a:pt x="1860940" y="494708"/>
                  <a:pt x="1863099" y="499387"/>
                </a:cubicBezTo>
                <a:cubicBezTo>
                  <a:pt x="1867055" y="505507"/>
                  <a:pt x="1870652" y="513786"/>
                  <a:pt x="1876407" y="517386"/>
                </a:cubicBezTo>
                <a:cubicBezTo>
                  <a:pt x="1892593" y="527465"/>
                  <a:pt x="1897268" y="542944"/>
                  <a:pt x="1899786" y="559863"/>
                </a:cubicBezTo>
                <a:cubicBezTo>
                  <a:pt x="1900146" y="563463"/>
                  <a:pt x="1898707" y="569943"/>
                  <a:pt x="1896549" y="571023"/>
                </a:cubicBezTo>
                <a:cubicBezTo>
                  <a:pt x="1892952" y="572823"/>
                  <a:pt x="1886478" y="572463"/>
                  <a:pt x="1883241" y="570303"/>
                </a:cubicBezTo>
                <a:cubicBezTo>
                  <a:pt x="1874249" y="564183"/>
                  <a:pt x="1866336" y="556624"/>
                  <a:pt x="1857344" y="549784"/>
                </a:cubicBezTo>
                <a:cubicBezTo>
                  <a:pt x="1850150" y="556264"/>
                  <a:pt x="1860221" y="572823"/>
                  <a:pt x="1844395" y="573543"/>
                </a:cubicBezTo>
                <a:cubicBezTo>
                  <a:pt x="1840439" y="573543"/>
                  <a:pt x="1836842" y="569583"/>
                  <a:pt x="1833245" y="567423"/>
                </a:cubicBezTo>
                <a:cubicBezTo>
                  <a:pt x="1833605" y="565983"/>
                  <a:pt x="1834324" y="564543"/>
                  <a:pt x="1835043" y="563103"/>
                </a:cubicBezTo>
                <a:cubicBezTo>
                  <a:pt x="1831446" y="565983"/>
                  <a:pt x="1828209" y="568503"/>
                  <a:pt x="1822454" y="573543"/>
                </a:cubicBezTo>
                <a:cubicBezTo>
                  <a:pt x="1829648" y="577142"/>
                  <a:pt x="1834684" y="580742"/>
                  <a:pt x="1840079" y="582182"/>
                </a:cubicBezTo>
                <a:cubicBezTo>
                  <a:pt x="1846553" y="583622"/>
                  <a:pt x="1853747" y="583262"/>
                  <a:pt x="1860581" y="584342"/>
                </a:cubicBezTo>
                <a:cubicBezTo>
                  <a:pt x="1866695" y="585782"/>
                  <a:pt x="1872091" y="588662"/>
                  <a:pt x="1877846" y="590821"/>
                </a:cubicBezTo>
                <a:cubicBezTo>
                  <a:pt x="1874608" y="595861"/>
                  <a:pt x="1872450" y="603421"/>
                  <a:pt x="1867415" y="605940"/>
                </a:cubicBezTo>
                <a:cubicBezTo>
                  <a:pt x="1850150" y="615660"/>
                  <a:pt x="1831806" y="625019"/>
                  <a:pt x="1812743" y="631499"/>
                </a:cubicBezTo>
                <a:cubicBezTo>
                  <a:pt x="1801952" y="635459"/>
                  <a:pt x="1789004" y="632939"/>
                  <a:pt x="1777134" y="634739"/>
                </a:cubicBezTo>
                <a:cubicBezTo>
                  <a:pt x="1773178" y="635099"/>
                  <a:pt x="1769221" y="639058"/>
                  <a:pt x="1765984" y="642658"/>
                </a:cubicBezTo>
                <a:cubicBezTo>
                  <a:pt x="1755194" y="654537"/>
                  <a:pt x="1744763" y="667497"/>
                  <a:pt x="1732893" y="678296"/>
                </a:cubicBezTo>
                <a:cubicBezTo>
                  <a:pt x="1723901" y="686935"/>
                  <a:pt x="1713111" y="695215"/>
                  <a:pt x="1699083" y="686215"/>
                </a:cubicBezTo>
                <a:cubicBezTo>
                  <a:pt x="1697645" y="685135"/>
                  <a:pt x="1694767" y="685135"/>
                  <a:pt x="1693328" y="686215"/>
                </a:cubicBezTo>
                <a:cubicBezTo>
                  <a:pt x="1681818" y="693775"/>
                  <a:pt x="1670309" y="700974"/>
                  <a:pt x="1659158" y="709614"/>
                </a:cubicBezTo>
                <a:cubicBezTo>
                  <a:pt x="1654483" y="713574"/>
                  <a:pt x="1651965" y="720053"/>
                  <a:pt x="1648368" y="725453"/>
                </a:cubicBezTo>
                <a:cubicBezTo>
                  <a:pt x="1642253" y="736252"/>
                  <a:pt x="1636139" y="747412"/>
                  <a:pt x="1630384" y="758211"/>
                </a:cubicBezTo>
                <a:cubicBezTo>
                  <a:pt x="1626427" y="765050"/>
                  <a:pt x="1623190" y="771890"/>
                  <a:pt x="1619953" y="778730"/>
                </a:cubicBezTo>
                <a:cubicBezTo>
                  <a:pt x="1612759" y="795289"/>
                  <a:pt x="1605925" y="811488"/>
                  <a:pt x="1596933" y="832006"/>
                </a:cubicBezTo>
                <a:cubicBezTo>
                  <a:pt x="1589020" y="823367"/>
                  <a:pt x="1583625" y="817607"/>
                  <a:pt x="1577870" y="812207"/>
                </a:cubicBezTo>
                <a:cubicBezTo>
                  <a:pt x="1574633" y="809328"/>
                  <a:pt x="1571396" y="806088"/>
                  <a:pt x="1567439" y="805368"/>
                </a:cubicBezTo>
                <a:cubicBezTo>
                  <a:pt x="1550534" y="803208"/>
                  <a:pt x="1537586" y="796728"/>
                  <a:pt x="1534349" y="777650"/>
                </a:cubicBezTo>
                <a:cubicBezTo>
                  <a:pt x="1532910" y="769010"/>
                  <a:pt x="1528953" y="760731"/>
                  <a:pt x="1526795" y="751731"/>
                </a:cubicBezTo>
                <a:cubicBezTo>
                  <a:pt x="1523918" y="739852"/>
                  <a:pt x="1519602" y="726893"/>
                  <a:pt x="1534708" y="715734"/>
                </a:cubicBezTo>
                <a:cubicBezTo>
                  <a:pt x="1509530" y="710694"/>
                  <a:pt x="1519242" y="691975"/>
                  <a:pt x="1517803" y="679376"/>
                </a:cubicBezTo>
                <a:cubicBezTo>
                  <a:pt x="1516364" y="664257"/>
                  <a:pt x="1519961" y="649138"/>
                  <a:pt x="1521040" y="632939"/>
                </a:cubicBezTo>
                <a:cubicBezTo>
                  <a:pt x="1542981" y="635459"/>
                  <a:pt x="1547297" y="619620"/>
                  <a:pt x="1552692" y="604141"/>
                </a:cubicBezTo>
                <a:cubicBezTo>
                  <a:pt x="1553412" y="601981"/>
                  <a:pt x="1554491" y="599461"/>
                  <a:pt x="1555210" y="597301"/>
                </a:cubicBezTo>
                <a:cubicBezTo>
                  <a:pt x="1565641" y="570663"/>
                  <a:pt x="1565281" y="569583"/>
                  <a:pt x="1540823" y="554824"/>
                </a:cubicBezTo>
                <a:cubicBezTo>
                  <a:pt x="1538305" y="553384"/>
                  <a:pt x="1535068" y="551944"/>
                  <a:pt x="1533989" y="549424"/>
                </a:cubicBezTo>
                <a:cubicBezTo>
                  <a:pt x="1532910" y="546184"/>
                  <a:pt x="1531831" y="541865"/>
                  <a:pt x="1533629" y="538985"/>
                </a:cubicBezTo>
                <a:cubicBezTo>
                  <a:pt x="1534349" y="537545"/>
                  <a:pt x="1539744" y="537905"/>
                  <a:pt x="1542981" y="538265"/>
                </a:cubicBezTo>
                <a:cubicBezTo>
                  <a:pt x="1544420" y="538265"/>
                  <a:pt x="1545858" y="539705"/>
                  <a:pt x="1547297" y="540425"/>
                </a:cubicBezTo>
                <a:cubicBezTo>
                  <a:pt x="1552333" y="541865"/>
                  <a:pt x="1557009" y="543664"/>
                  <a:pt x="1561684" y="545104"/>
                </a:cubicBezTo>
                <a:cubicBezTo>
                  <a:pt x="1562404" y="539345"/>
                  <a:pt x="1563483" y="533585"/>
                  <a:pt x="1563483" y="527465"/>
                </a:cubicBezTo>
                <a:cubicBezTo>
                  <a:pt x="1563483" y="523506"/>
                  <a:pt x="1562404" y="519546"/>
                  <a:pt x="1560965" y="515586"/>
                </a:cubicBezTo>
                <a:cubicBezTo>
                  <a:pt x="1557009" y="508027"/>
                  <a:pt x="1552692" y="499747"/>
                  <a:pt x="1541902" y="508387"/>
                </a:cubicBezTo>
                <a:cubicBezTo>
                  <a:pt x="1538305" y="510906"/>
                  <a:pt x="1533270" y="511266"/>
                  <a:pt x="1526795" y="513426"/>
                </a:cubicBezTo>
                <a:cubicBezTo>
                  <a:pt x="1531111" y="500467"/>
                  <a:pt x="1535068" y="489668"/>
                  <a:pt x="1538305" y="479228"/>
                </a:cubicBezTo>
                <a:cubicBezTo>
                  <a:pt x="1545499" y="453670"/>
                  <a:pt x="1541542" y="428112"/>
                  <a:pt x="1538305" y="402913"/>
                </a:cubicBezTo>
                <a:cubicBezTo>
                  <a:pt x="1537226" y="393914"/>
                  <a:pt x="1533270" y="385274"/>
                  <a:pt x="1533629" y="376275"/>
                </a:cubicBezTo>
                <a:cubicBezTo>
                  <a:pt x="1533629" y="361876"/>
                  <a:pt x="1525716" y="354316"/>
                  <a:pt x="1514566" y="349277"/>
                </a:cubicBezTo>
                <a:cubicBezTo>
                  <a:pt x="1496222" y="340637"/>
                  <a:pt x="1477519" y="332718"/>
                  <a:pt x="1456297" y="332358"/>
                </a:cubicBezTo>
                <a:cubicBezTo>
                  <a:pt x="1438313" y="331998"/>
                  <a:pt x="1438313" y="329118"/>
                  <a:pt x="1436875" y="310039"/>
                </a:cubicBezTo>
                <a:cubicBezTo>
                  <a:pt x="1436875" y="303200"/>
                  <a:pt x="1431120" y="296360"/>
                  <a:pt x="1427163" y="287721"/>
                </a:cubicBezTo>
                <a:cubicBezTo>
                  <a:pt x="1442270" y="285561"/>
                  <a:pt x="1456297" y="283401"/>
                  <a:pt x="1470325" y="280881"/>
                </a:cubicBezTo>
                <a:cubicBezTo>
                  <a:pt x="1470685" y="279801"/>
                  <a:pt x="1470685" y="278361"/>
                  <a:pt x="1471044" y="276921"/>
                </a:cubicBezTo>
                <a:cubicBezTo>
                  <a:pt x="1467448" y="275481"/>
                  <a:pt x="1464210" y="272961"/>
                  <a:pt x="1460614" y="272242"/>
                </a:cubicBezTo>
                <a:cubicBezTo>
                  <a:pt x="1450183" y="269722"/>
                  <a:pt x="1434357" y="253163"/>
                  <a:pt x="1432918" y="243083"/>
                </a:cubicBezTo>
                <a:cubicBezTo>
                  <a:pt x="1431839" y="235524"/>
                  <a:pt x="1434357" y="231204"/>
                  <a:pt x="1441191" y="227244"/>
                </a:cubicBezTo>
                <a:cubicBezTo>
                  <a:pt x="1459894" y="216805"/>
                  <a:pt x="1480396" y="213565"/>
                  <a:pt x="1501258" y="212125"/>
                </a:cubicBezTo>
                <a:cubicBezTo>
                  <a:pt x="1519602" y="210685"/>
                  <a:pt x="1533989" y="198086"/>
                  <a:pt x="1539744" y="178647"/>
                </a:cubicBezTo>
                <a:cubicBezTo>
                  <a:pt x="1534708" y="175408"/>
                  <a:pt x="1529673" y="172168"/>
                  <a:pt x="1523558" y="168208"/>
                </a:cubicBezTo>
                <a:cubicBezTo>
                  <a:pt x="1531471" y="155249"/>
                  <a:pt x="1539744" y="143730"/>
                  <a:pt x="1554491" y="138690"/>
                </a:cubicBezTo>
                <a:cubicBezTo>
                  <a:pt x="1562404" y="136170"/>
                  <a:pt x="1571396" y="135450"/>
                  <a:pt x="1579309" y="132570"/>
                </a:cubicBezTo>
                <a:cubicBezTo>
                  <a:pt x="1584344" y="130410"/>
                  <a:pt x="1589020" y="126091"/>
                  <a:pt x="1592977" y="121411"/>
                </a:cubicBezTo>
                <a:cubicBezTo>
                  <a:pt x="1597293" y="116011"/>
                  <a:pt x="1600530" y="109172"/>
                  <a:pt x="1605206" y="101972"/>
                </a:cubicBezTo>
                <a:cubicBezTo>
                  <a:pt x="1615637" y="115651"/>
                  <a:pt x="1622471" y="109172"/>
                  <a:pt x="1629664" y="100532"/>
                </a:cubicBezTo>
                <a:cubicBezTo>
                  <a:pt x="1641174" y="87213"/>
                  <a:pt x="1657360" y="91173"/>
                  <a:pt x="1671747" y="89373"/>
                </a:cubicBezTo>
                <a:cubicBezTo>
                  <a:pt x="1673186" y="89373"/>
                  <a:pt x="1677143" y="95853"/>
                  <a:pt x="1677143" y="99092"/>
                </a:cubicBezTo>
                <a:cubicBezTo>
                  <a:pt x="1676783" y="105212"/>
                  <a:pt x="1674625" y="110972"/>
                  <a:pt x="1672826" y="117811"/>
                </a:cubicBezTo>
                <a:cubicBezTo>
                  <a:pt x="1681099" y="119971"/>
                  <a:pt x="1688293" y="123931"/>
                  <a:pt x="1695486" y="123571"/>
                </a:cubicBezTo>
                <a:cubicBezTo>
                  <a:pt x="1699803" y="123211"/>
                  <a:pt x="1705198" y="117451"/>
                  <a:pt x="1707716" y="112771"/>
                </a:cubicBezTo>
                <a:cubicBezTo>
                  <a:pt x="1711312" y="106652"/>
                  <a:pt x="1706277" y="93693"/>
                  <a:pt x="1717787" y="94413"/>
                </a:cubicBezTo>
                <a:cubicBezTo>
                  <a:pt x="1722103" y="94773"/>
                  <a:pt x="1726059" y="106292"/>
                  <a:pt x="1729297" y="112771"/>
                </a:cubicBezTo>
                <a:cubicBezTo>
                  <a:pt x="1732534" y="119251"/>
                  <a:pt x="1733253" y="126811"/>
                  <a:pt x="1737210" y="131850"/>
                </a:cubicBezTo>
                <a:cubicBezTo>
                  <a:pt x="1740087" y="135810"/>
                  <a:pt x="1746561" y="136530"/>
                  <a:pt x="1751237" y="138690"/>
                </a:cubicBezTo>
                <a:cubicBezTo>
                  <a:pt x="1751957" y="134730"/>
                  <a:pt x="1753395" y="130770"/>
                  <a:pt x="1752676" y="127171"/>
                </a:cubicBezTo>
                <a:cubicBezTo>
                  <a:pt x="1751957" y="118891"/>
                  <a:pt x="1749799" y="110972"/>
                  <a:pt x="1748360" y="103052"/>
                </a:cubicBezTo>
                <a:cubicBezTo>
                  <a:pt x="1746561" y="91173"/>
                  <a:pt x="1751237" y="84333"/>
                  <a:pt x="1764186" y="84333"/>
                </a:cubicBezTo>
                <a:cubicBezTo>
                  <a:pt x="1769581" y="84333"/>
                  <a:pt x="1775336" y="83973"/>
                  <a:pt x="1782170" y="83613"/>
                </a:cubicBezTo>
                <a:cubicBezTo>
                  <a:pt x="1781091" y="80733"/>
                  <a:pt x="1779292" y="78214"/>
                  <a:pt x="1779292" y="75334"/>
                </a:cubicBezTo>
                <a:cubicBezTo>
                  <a:pt x="1778573" y="71014"/>
                  <a:pt x="1777854" y="64534"/>
                  <a:pt x="1780012" y="62735"/>
                </a:cubicBezTo>
                <a:cubicBezTo>
                  <a:pt x="1783609" y="59855"/>
                  <a:pt x="1789723" y="59495"/>
                  <a:pt x="1794759" y="59135"/>
                </a:cubicBezTo>
                <a:cubicBezTo>
                  <a:pt x="1797277" y="59135"/>
                  <a:pt x="1799794" y="61655"/>
                  <a:pt x="1802312" y="63455"/>
                </a:cubicBezTo>
                <a:cubicBezTo>
                  <a:pt x="1810945" y="69574"/>
                  <a:pt x="1817779" y="68134"/>
                  <a:pt x="1823893" y="59495"/>
                </a:cubicBezTo>
                <a:cubicBezTo>
                  <a:pt x="1833964" y="44736"/>
                  <a:pt x="1847992" y="38616"/>
                  <a:pt x="1865257" y="42936"/>
                </a:cubicBezTo>
                <a:close/>
                <a:moveTo>
                  <a:pt x="1521417" y="1810"/>
                </a:moveTo>
                <a:cubicBezTo>
                  <a:pt x="1529325" y="5413"/>
                  <a:pt x="1538311" y="6494"/>
                  <a:pt x="1546938" y="7575"/>
                </a:cubicBezTo>
                <a:cubicBezTo>
                  <a:pt x="1562755" y="9736"/>
                  <a:pt x="1575695" y="15861"/>
                  <a:pt x="1583603" y="30633"/>
                </a:cubicBezTo>
                <a:cubicBezTo>
                  <a:pt x="1585760" y="34596"/>
                  <a:pt x="1590793" y="39280"/>
                  <a:pt x="1594747" y="39280"/>
                </a:cubicBezTo>
                <a:cubicBezTo>
                  <a:pt x="1603733" y="40361"/>
                  <a:pt x="1608047" y="45405"/>
                  <a:pt x="1611282" y="52250"/>
                </a:cubicBezTo>
                <a:cubicBezTo>
                  <a:pt x="1612001" y="54412"/>
                  <a:pt x="1612360" y="56934"/>
                  <a:pt x="1613798" y="59096"/>
                </a:cubicBezTo>
                <a:cubicBezTo>
                  <a:pt x="1622066" y="73507"/>
                  <a:pt x="1619909" y="79992"/>
                  <a:pt x="1605890" y="90440"/>
                </a:cubicBezTo>
                <a:cubicBezTo>
                  <a:pt x="1592230" y="100528"/>
                  <a:pt x="1577133" y="99808"/>
                  <a:pt x="1561317" y="99808"/>
                </a:cubicBezTo>
                <a:cubicBezTo>
                  <a:pt x="1555206" y="99447"/>
                  <a:pt x="1548736" y="99447"/>
                  <a:pt x="1549095" y="108815"/>
                </a:cubicBezTo>
                <a:cubicBezTo>
                  <a:pt x="1550533" y="109535"/>
                  <a:pt x="1551611" y="109896"/>
                  <a:pt x="1552690" y="110256"/>
                </a:cubicBezTo>
                <a:cubicBezTo>
                  <a:pt x="1555925" y="111697"/>
                  <a:pt x="1558801" y="113138"/>
                  <a:pt x="1561676" y="114219"/>
                </a:cubicBezTo>
                <a:cubicBezTo>
                  <a:pt x="1559519" y="117101"/>
                  <a:pt x="1557722" y="120344"/>
                  <a:pt x="1554846" y="121785"/>
                </a:cubicBezTo>
                <a:cubicBezTo>
                  <a:pt x="1546219" y="127189"/>
                  <a:pt x="1537233" y="132233"/>
                  <a:pt x="1527887" y="136557"/>
                </a:cubicBezTo>
                <a:cubicBezTo>
                  <a:pt x="1516384" y="142321"/>
                  <a:pt x="1504162" y="147005"/>
                  <a:pt x="1492660" y="153130"/>
                </a:cubicBezTo>
                <a:cubicBezTo>
                  <a:pt x="1486549" y="156732"/>
                  <a:pt x="1481157" y="162137"/>
                  <a:pt x="1476484" y="167181"/>
                </a:cubicBezTo>
                <a:cubicBezTo>
                  <a:pt x="1471092" y="173666"/>
                  <a:pt x="1466060" y="177269"/>
                  <a:pt x="1457432" y="172945"/>
                </a:cubicBezTo>
                <a:cubicBezTo>
                  <a:pt x="1454197" y="171504"/>
                  <a:pt x="1449524" y="172945"/>
                  <a:pt x="1445570" y="173305"/>
                </a:cubicBezTo>
                <a:cubicBezTo>
                  <a:pt x="1437662" y="174386"/>
                  <a:pt x="1430113" y="174747"/>
                  <a:pt x="1422924" y="176548"/>
                </a:cubicBezTo>
                <a:cubicBezTo>
                  <a:pt x="1416454" y="178349"/>
                  <a:pt x="1410702" y="181592"/>
                  <a:pt x="1404951" y="184474"/>
                </a:cubicBezTo>
                <a:cubicBezTo>
                  <a:pt x="1407467" y="189158"/>
                  <a:pt x="1410343" y="193481"/>
                  <a:pt x="1412140" y="198525"/>
                </a:cubicBezTo>
                <a:cubicBezTo>
                  <a:pt x="1413578" y="203209"/>
                  <a:pt x="1416094" y="210054"/>
                  <a:pt x="1414297" y="212216"/>
                </a:cubicBezTo>
                <a:cubicBezTo>
                  <a:pt x="1407108" y="221223"/>
                  <a:pt x="1398481" y="229510"/>
                  <a:pt x="1389494" y="237076"/>
                </a:cubicBezTo>
                <a:cubicBezTo>
                  <a:pt x="1380867" y="243921"/>
                  <a:pt x="1371162" y="250046"/>
                  <a:pt x="1361456" y="255811"/>
                </a:cubicBezTo>
                <a:cubicBezTo>
                  <a:pt x="1355345" y="259774"/>
                  <a:pt x="1348156" y="261935"/>
                  <a:pt x="1340248" y="265178"/>
                </a:cubicBezTo>
                <a:cubicBezTo>
                  <a:pt x="1341686" y="268781"/>
                  <a:pt x="1342045" y="272384"/>
                  <a:pt x="1344202" y="274545"/>
                </a:cubicBezTo>
                <a:cubicBezTo>
                  <a:pt x="1349953" y="281391"/>
                  <a:pt x="1350672" y="287155"/>
                  <a:pt x="1342764" y="293280"/>
                </a:cubicBezTo>
                <a:cubicBezTo>
                  <a:pt x="1333059" y="300486"/>
                  <a:pt x="1319399" y="303368"/>
                  <a:pt x="1313648" y="296883"/>
                </a:cubicBezTo>
                <a:cubicBezTo>
                  <a:pt x="1302504" y="284633"/>
                  <a:pt x="1288845" y="282832"/>
                  <a:pt x="1273029" y="283913"/>
                </a:cubicBezTo>
                <a:cubicBezTo>
                  <a:pt x="1257212" y="284993"/>
                  <a:pt x="1245350" y="274185"/>
                  <a:pt x="1233488" y="265538"/>
                </a:cubicBezTo>
                <a:cubicBezTo>
                  <a:pt x="1237442" y="251127"/>
                  <a:pt x="1248585" y="248605"/>
                  <a:pt x="1259729" y="247884"/>
                </a:cubicBezTo>
                <a:cubicBezTo>
                  <a:pt x="1268356" y="246803"/>
                  <a:pt x="1273029" y="244281"/>
                  <a:pt x="1272310" y="234554"/>
                </a:cubicBezTo>
                <a:cubicBezTo>
                  <a:pt x="1271950" y="229870"/>
                  <a:pt x="1274466" y="224826"/>
                  <a:pt x="1276264" y="218341"/>
                </a:cubicBezTo>
                <a:cubicBezTo>
                  <a:pt x="1285969" y="227348"/>
                  <a:pt x="1293518" y="234554"/>
                  <a:pt x="1302504" y="242840"/>
                </a:cubicBezTo>
                <a:cubicBezTo>
                  <a:pt x="1303583" y="232032"/>
                  <a:pt x="1306099" y="224466"/>
                  <a:pt x="1304661" y="216900"/>
                </a:cubicBezTo>
                <a:cubicBezTo>
                  <a:pt x="1303583" y="212576"/>
                  <a:pt x="1296753" y="210054"/>
                  <a:pt x="1291721" y="205731"/>
                </a:cubicBezTo>
                <a:cubicBezTo>
                  <a:pt x="1293518" y="193481"/>
                  <a:pt x="1301785" y="181232"/>
                  <a:pt x="1311491" y="181952"/>
                </a:cubicBezTo>
                <a:cubicBezTo>
                  <a:pt x="1322275" y="183033"/>
                  <a:pt x="1333418" y="186276"/>
                  <a:pt x="1345640" y="188437"/>
                </a:cubicBezTo>
                <a:cubicBezTo>
                  <a:pt x="1326948" y="178349"/>
                  <a:pt x="1335575" y="162857"/>
                  <a:pt x="1337372" y="148806"/>
                </a:cubicBezTo>
                <a:cubicBezTo>
                  <a:pt x="1338091" y="141240"/>
                  <a:pt x="1338810" y="133314"/>
                  <a:pt x="1340607" y="125748"/>
                </a:cubicBezTo>
                <a:cubicBezTo>
                  <a:pt x="1343483" y="114219"/>
                  <a:pt x="1349953" y="112778"/>
                  <a:pt x="1358580" y="121064"/>
                </a:cubicBezTo>
                <a:cubicBezTo>
                  <a:pt x="1361456" y="123586"/>
                  <a:pt x="1364691" y="126829"/>
                  <a:pt x="1367207" y="129351"/>
                </a:cubicBezTo>
                <a:cubicBezTo>
                  <a:pt x="1373318" y="135836"/>
                  <a:pt x="1378351" y="137637"/>
                  <a:pt x="1383024" y="127910"/>
                </a:cubicBezTo>
                <a:cubicBezTo>
                  <a:pt x="1384462" y="125027"/>
                  <a:pt x="1389135" y="123226"/>
                  <a:pt x="1392729" y="122866"/>
                </a:cubicBezTo>
                <a:cubicBezTo>
                  <a:pt x="1408186" y="121064"/>
                  <a:pt x="1424362" y="119623"/>
                  <a:pt x="1442335" y="118182"/>
                </a:cubicBezTo>
                <a:cubicBezTo>
                  <a:pt x="1440538" y="111337"/>
                  <a:pt x="1439459" y="107734"/>
                  <a:pt x="1438381" y="104491"/>
                </a:cubicBezTo>
                <a:cubicBezTo>
                  <a:pt x="1434786" y="105572"/>
                  <a:pt x="1431192" y="105932"/>
                  <a:pt x="1428676" y="107734"/>
                </a:cubicBezTo>
                <a:cubicBezTo>
                  <a:pt x="1416813" y="116381"/>
                  <a:pt x="1406029" y="118903"/>
                  <a:pt x="1393089" y="108454"/>
                </a:cubicBezTo>
                <a:cubicBezTo>
                  <a:pt x="1388775" y="104852"/>
                  <a:pt x="1380148" y="107013"/>
                  <a:pt x="1373678" y="105572"/>
                </a:cubicBezTo>
                <a:cubicBezTo>
                  <a:pt x="1369005" y="104491"/>
                  <a:pt x="1364691" y="101249"/>
                  <a:pt x="1360378" y="99087"/>
                </a:cubicBezTo>
                <a:cubicBezTo>
                  <a:pt x="1363613" y="94764"/>
                  <a:pt x="1366848" y="90440"/>
                  <a:pt x="1369724" y="85756"/>
                </a:cubicBezTo>
                <a:cubicBezTo>
                  <a:pt x="1370083" y="85756"/>
                  <a:pt x="1370802" y="85756"/>
                  <a:pt x="1370802" y="85396"/>
                </a:cubicBezTo>
                <a:cubicBezTo>
                  <a:pt x="1372959" y="83235"/>
                  <a:pt x="1375116" y="81433"/>
                  <a:pt x="1377272" y="78911"/>
                </a:cubicBezTo>
                <a:cubicBezTo>
                  <a:pt x="1377272" y="78551"/>
                  <a:pt x="1375116" y="75669"/>
                  <a:pt x="1374397" y="75669"/>
                </a:cubicBezTo>
                <a:cubicBezTo>
                  <a:pt x="1370802" y="76389"/>
                  <a:pt x="1366848" y="77110"/>
                  <a:pt x="1364691" y="78911"/>
                </a:cubicBezTo>
                <a:cubicBezTo>
                  <a:pt x="1360018" y="82874"/>
                  <a:pt x="1356424" y="87918"/>
                  <a:pt x="1352470" y="92602"/>
                </a:cubicBezTo>
                <a:cubicBezTo>
                  <a:pt x="1338091" y="81793"/>
                  <a:pt x="1343842" y="70264"/>
                  <a:pt x="1349234" y="60176"/>
                </a:cubicBezTo>
                <a:cubicBezTo>
                  <a:pt x="1352110" y="54052"/>
                  <a:pt x="1353188" y="50449"/>
                  <a:pt x="1348515" y="45044"/>
                </a:cubicBezTo>
                <a:cubicBezTo>
                  <a:pt x="1340967" y="35317"/>
                  <a:pt x="1343124" y="29192"/>
                  <a:pt x="1354986" y="28471"/>
                </a:cubicBezTo>
                <a:cubicBezTo>
                  <a:pt x="1366129" y="28111"/>
                  <a:pt x="1377272" y="29192"/>
                  <a:pt x="1387337" y="32434"/>
                </a:cubicBezTo>
                <a:cubicBezTo>
                  <a:pt x="1397043" y="35317"/>
                  <a:pt x="1400997" y="33875"/>
                  <a:pt x="1404232" y="24868"/>
                </a:cubicBezTo>
                <a:cubicBezTo>
                  <a:pt x="1409624" y="10097"/>
                  <a:pt x="1412500" y="9736"/>
                  <a:pt x="1425081" y="19824"/>
                </a:cubicBezTo>
                <a:cubicBezTo>
                  <a:pt x="1427957" y="21986"/>
                  <a:pt x="1433708" y="21986"/>
                  <a:pt x="1437303" y="20545"/>
                </a:cubicBezTo>
                <a:cubicBezTo>
                  <a:pt x="1444492" y="18023"/>
                  <a:pt x="1450962" y="13700"/>
                  <a:pt x="1457432" y="10817"/>
                </a:cubicBezTo>
                <a:cubicBezTo>
                  <a:pt x="1459589" y="9736"/>
                  <a:pt x="1463184" y="10097"/>
                  <a:pt x="1464622" y="8656"/>
                </a:cubicBezTo>
                <a:cubicBezTo>
                  <a:pt x="1474327" y="369"/>
                  <a:pt x="1483314" y="369"/>
                  <a:pt x="1493019" y="8656"/>
                </a:cubicBezTo>
                <a:cubicBezTo>
                  <a:pt x="1494457" y="10097"/>
                  <a:pt x="1500927" y="6854"/>
                  <a:pt x="1504162" y="4332"/>
                </a:cubicBezTo>
                <a:cubicBezTo>
                  <a:pt x="1509554" y="-712"/>
                  <a:pt x="1514227" y="-1072"/>
                  <a:pt x="1521417" y="1810"/>
                </a:cubicBezTo>
                <a:close/>
              </a:path>
            </a:pathLst>
          </a:custGeom>
          <a:solidFill>
            <a:schemeClr val="accent6">
              <a:alpha val="25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2" name="Arc 1">
            <a:extLst>
              <a:ext uri="{FF2B5EF4-FFF2-40B4-BE49-F238E27FC236}">
                <a16:creationId xmlns:a16="http://schemas.microsoft.com/office/drawing/2014/main" id="{1B222380-A746-0541-AA10-E5AF1065367E}"/>
              </a:ext>
            </a:extLst>
          </p:cNvPr>
          <p:cNvSpPr/>
          <p:nvPr/>
        </p:nvSpPr>
        <p:spPr>
          <a:xfrm>
            <a:off x="2252133" y="3287763"/>
            <a:ext cx="4872098" cy="4872098"/>
          </a:xfrm>
          <a:prstGeom prst="arc">
            <a:avLst>
              <a:gd name="adj1" fmla="val 13049732"/>
              <a:gd name="adj2" fmla="val 8539883"/>
            </a:avLst>
          </a:prstGeom>
          <a:ln w="63500"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Oswald" pitchFamily="2" charset="77"/>
            </a:endParaRP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0A2E363C-B765-4743-8A65-F25FB402301E}"/>
              </a:ext>
            </a:extLst>
          </p:cNvPr>
          <p:cNvSpPr/>
          <p:nvPr/>
        </p:nvSpPr>
        <p:spPr>
          <a:xfrm>
            <a:off x="7305981" y="8094170"/>
            <a:ext cx="4872098" cy="4872098"/>
          </a:xfrm>
          <a:prstGeom prst="arc">
            <a:avLst>
              <a:gd name="adj1" fmla="val 13049732"/>
              <a:gd name="adj2" fmla="val 8539883"/>
            </a:avLst>
          </a:prstGeom>
          <a:ln w="63500">
            <a:solidFill>
              <a:schemeClr val="accent2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Oswald" pitchFamily="2" charset="77"/>
            </a:endParaRPr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F5A9D4B2-4C9C-CF42-8769-167EA8010FD4}"/>
              </a:ext>
            </a:extLst>
          </p:cNvPr>
          <p:cNvSpPr/>
          <p:nvPr/>
        </p:nvSpPr>
        <p:spPr>
          <a:xfrm>
            <a:off x="12946852" y="3287763"/>
            <a:ext cx="4872098" cy="4872098"/>
          </a:xfrm>
          <a:prstGeom prst="arc">
            <a:avLst>
              <a:gd name="adj1" fmla="val 13049732"/>
              <a:gd name="adj2" fmla="val 8539883"/>
            </a:avLst>
          </a:prstGeom>
          <a:ln w="63500">
            <a:solidFill>
              <a:schemeClr val="accent3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Oswald" pitchFamily="2" charset="77"/>
            </a:endParaRPr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0E4C261A-35A1-9E41-B03A-C3304F27825B}"/>
              </a:ext>
            </a:extLst>
          </p:cNvPr>
          <p:cNvSpPr/>
          <p:nvPr/>
        </p:nvSpPr>
        <p:spPr>
          <a:xfrm>
            <a:off x="18000700" y="8094170"/>
            <a:ext cx="4872098" cy="4872098"/>
          </a:xfrm>
          <a:prstGeom prst="arc">
            <a:avLst>
              <a:gd name="adj1" fmla="val 13049732"/>
              <a:gd name="adj2" fmla="val 8539883"/>
            </a:avLst>
          </a:prstGeom>
          <a:ln w="63500">
            <a:solidFill>
              <a:schemeClr val="accent4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Oswald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A03DBE-1963-E34E-BFD6-DAD52397CEC1}"/>
              </a:ext>
            </a:extLst>
          </p:cNvPr>
          <p:cNvSpPr txBox="1"/>
          <p:nvPr/>
        </p:nvSpPr>
        <p:spPr>
          <a:xfrm>
            <a:off x="7853819" y="693361"/>
            <a:ext cx="8648521" cy="123110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Oswald SemiBold" pitchFamily="2" charset="77"/>
              </a:rPr>
              <a:t>BUSINESS INFOGRAPHIC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71F281-A27F-D64D-8B12-5281C6489E71}"/>
              </a:ext>
            </a:extLst>
          </p:cNvPr>
          <p:cNvSpPr txBox="1"/>
          <p:nvPr/>
        </p:nvSpPr>
        <p:spPr>
          <a:xfrm>
            <a:off x="8027109" y="1860651"/>
            <a:ext cx="832343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400" spc="-130" dirty="0">
                <a:latin typeface="Oswald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160E17-4DD1-E244-A038-6A0444C56C8B}"/>
              </a:ext>
            </a:extLst>
          </p:cNvPr>
          <p:cNvSpPr txBox="1"/>
          <p:nvPr/>
        </p:nvSpPr>
        <p:spPr>
          <a:xfrm>
            <a:off x="3189106" y="4634066"/>
            <a:ext cx="1658146" cy="64633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b="1" spc="-30" dirty="0">
                <a:solidFill>
                  <a:schemeClr val="accent1"/>
                </a:solidFill>
                <a:latin typeface="Oswald SemiBold" pitchFamily="2" charset="77"/>
              </a:rPr>
              <a:t>STAGE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9C1D5A-5FF0-5A4E-B567-7025071BE949}"/>
              </a:ext>
            </a:extLst>
          </p:cNvPr>
          <p:cNvSpPr txBox="1"/>
          <p:nvPr/>
        </p:nvSpPr>
        <p:spPr>
          <a:xfrm>
            <a:off x="3189106" y="5308598"/>
            <a:ext cx="3569503" cy="1586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2800" spc="-30" dirty="0">
                <a:latin typeface="Oswald" panose="02000503000000000000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015FBD-F2A4-364E-84C8-962BD98EE1D9}"/>
              </a:ext>
            </a:extLst>
          </p:cNvPr>
          <p:cNvSpPr txBox="1"/>
          <p:nvPr/>
        </p:nvSpPr>
        <p:spPr>
          <a:xfrm>
            <a:off x="1619416" y="4248614"/>
            <a:ext cx="1170833" cy="31700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0" b="1" spc="-110" dirty="0">
                <a:solidFill>
                  <a:schemeClr val="accent1"/>
                </a:solidFill>
                <a:latin typeface="Oswald SemiBold" pitchFamily="2" charset="77"/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2B89CB-834F-4C44-B082-34509B4A38B8}"/>
              </a:ext>
            </a:extLst>
          </p:cNvPr>
          <p:cNvSpPr txBox="1"/>
          <p:nvPr/>
        </p:nvSpPr>
        <p:spPr>
          <a:xfrm>
            <a:off x="8251760" y="9440241"/>
            <a:ext cx="1658146" cy="64633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b="1" spc="-30" dirty="0">
                <a:solidFill>
                  <a:schemeClr val="accent2"/>
                </a:solidFill>
                <a:latin typeface="Oswald SemiBold" pitchFamily="2" charset="77"/>
              </a:rPr>
              <a:t>STAGE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A39DC9-13F5-CD43-A9B1-5AB79F2A6F35}"/>
              </a:ext>
            </a:extLst>
          </p:cNvPr>
          <p:cNvSpPr txBox="1"/>
          <p:nvPr/>
        </p:nvSpPr>
        <p:spPr>
          <a:xfrm>
            <a:off x="8251760" y="10114773"/>
            <a:ext cx="3569503" cy="1586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2800" spc="-30" dirty="0">
                <a:latin typeface="Oswald" panose="02000503000000000000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BC2A3D-26B9-C347-84E9-0908E8065280}"/>
              </a:ext>
            </a:extLst>
          </p:cNvPr>
          <p:cNvSpPr txBox="1"/>
          <p:nvPr/>
        </p:nvSpPr>
        <p:spPr>
          <a:xfrm>
            <a:off x="6519365" y="9054789"/>
            <a:ext cx="1496243" cy="31700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0" b="1" spc="-110" dirty="0">
                <a:solidFill>
                  <a:schemeClr val="accent2"/>
                </a:solidFill>
                <a:latin typeface="Oswald SemiBold" pitchFamily="2" charset="77"/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F1B6BB-10B5-EA4B-9360-7F2E70E6122F}"/>
              </a:ext>
            </a:extLst>
          </p:cNvPr>
          <p:cNvSpPr txBox="1"/>
          <p:nvPr/>
        </p:nvSpPr>
        <p:spPr>
          <a:xfrm>
            <a:off x="13871951" y="4634066"/>
            <a:ext cx="1654940" cy="64633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b="1" spc="-30" dirty="0">
                <a:solidFill>
                  <a:schemeClr val="accent3"/>
                </a:solidFill>
                <a:latin typeface="Oswald SemiBold" pitchFamily="2" charset="77"/>
              </a:rPr>
              <a:t>STAGE 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78957F-C688-C140-AF76-0FF408542C86}"/>
              </a:ext>
            </a:extLst>
          </p:cNvPr>
          <p:cNvSpPr txBox="1"/>
          <p:nvPr/>
        </p:nvSpPr>
        <p:spPr>
          <a:xfrm>
            <a:off x="13871951" y="5308598"/>
            <a:ext cx="3569503" cy="1586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2800" spc="-30" dirty="0">
                <a:latin typeface="Oswald" panose="02000503000000000000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F12A70-3FA5-9A46-BC7B-0B0F0DA69339}"/>
              </a:ext>
            </a:extLst>
          </p:cNvPr>
          <p:cNvSpPr txBox="1"/>
          <p:nvPr/>
        </p:nvSpPr>
        <p:spPr>
          <a:xfrm>
            <a:off x="12147571" y="4248614"/>
            <a:ext cx="1480213" cy="31700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0" b="1" spc="-110" dirty="0">
                <a:solidFill>
                  <a:schemeClr val="accent3"/>
                </a:solidFill>
                <a:latin typeface="Oswald SemiBold" pitchFamily="2" charset="77"/>
              </a:rPr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F946F9-A09B-E342-8579-274BE9EE85AD}"/>
              </a:ext>
            </a:extLst>
          </p:cNvPr>
          <p:cNvSpPr txBox="1"/>
          <p:nvPr/>
        </p:nvSpPr>
        <p:spPr>
          <a:xfrm>
            <a:off x="18934605" y="9440241"/>
            <a:ext cx="1661352" cy="64633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b="1" spc="-30" dirty="0">
                <a:solidFill>
                  <a:schemeClr val="accent4"/>
                </a:solidFill>
                <a:latin typeface="Oswald SemiBold" pitchFamily="2" charset="77"/>
              </a:rPr>
              <a:t>STAGE 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2794A3-DEC4-6A48-8AA2-1F7AE2F1F197}"/>
              </a:ext>
            </a:extLst>
          </p:cNvPr>
          <p:cNvSpPr txBox="1"/>
          <p:nvPr/>
        </p:nvSpPr>
        <p:spPr>
          <a:xfrm>
            <a:off x="18934605" y="10114773"/>
            <a:ext cx="3569503" cy="1586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2800" spc="-30" dirty="0">
                <a:latin typeface="Oswald" panose="02000503000000000000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A85712-853D-9846-A9BF-016F406EDCF6}"/>
              </a:ext>
            </a:extLst>
          </p:cNvPr>
          <p:cNvSpPr txBox="1"/>
          <p:nvPr/>
        </p:nvSpPr>
        <p:spPr>
          <a:xfrm>
            <a:off x="17194195" y="9054789"/>
            <a:ext cx="1512273" cy="31700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0000" b="1" spc="-110" dirty="0">
                <a:solidFill>
                  <a:schemeClr val="accent4"/>
                </a:solidFill>
                <a:latin typeface="Oswald SemiBold" pitchFamily="2" charset="77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556371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88">
            <a:extLst>
              <a:ext uri="{FF2B5EF4-FFF2-40B4-BE49-F238E27FC236}">
                <a16:creationId xmlns:a16="http://schemas.microsoft.com/office/drawing/2014/main" id="{5D4324CA-A889-3D4E-88D3-5BBCAFF98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6258" y="4951922"/>
            <a:ext cx="10123687" cy="6355453"/>
          </a:xfrm>
          <a:custGeom>
            <a:avLst/>
            <a:gdLst>
              <a:gd name="T0" fmla="*/ 3674 w 8129"/>
              <a:gd name="T1" fmla="*/ 3336 h 5102"/>
              <a:gd name="T2" fmla="*/ 3674 w 8129"/>
              <a:gd name="T3" fmla="*/ 4888 h 5102"/>
              <a:gd name="T4" fmla="*/ 3674 w 8129"/>
              <a:gd name="T5" fmla="*/ 4888 h 5102"/>
              <a:gd name="T6" fmla="*/ 3462 w 8129"/>
              <a:gd name="T7" fmla="*/ 5101 h 5102"/>
              <a:gd name="T8" fmla="*/ 212 w 8129"/>
              <a:gd name="T9" fmla="*/ 5101 h 5102"/>
              <a:gd name="T10" fmla="*/ 212 w 8129"/>
              <a:gd name="T11" fmla="*/ 5101 h 5102"/>
              <a:gd name="T12" fmla="*/ 0 w 8129"/>
              <a:gd name="T13" fmla="*/ 4888 h 5102"/>
              <a:gd name="T14" fmla="*/ 0 w 8129"/>
              <a:gd name="T15" fmla="*/ 213 h 5102"/>
              <a:gd name="T16" fmla="*/ 0 w 8129"/>
              <a:gd name="T17" fmla="*/ 213 h 5102"/>
              <a:gd name="T18" fmla="*/ 212 w 8129"/>
              <a:gd name="T19" fmla="*/ 0 h 5102"/>
              <a:gd name="T20" fmla="*/ 3462 w 8129"/>
              <a:gd name="T21" fmla="*/ 0 h 5102"/>
              <a:gd name="T22" fmla="*/ 3462 w 8129"/>
              <a:gd name="T23" fmla="*/ 0 h 5102"/>
              <a:gd name="T24" fmla="*/ 3674 w 8129"/>
              <a:gd name="T25" fmla="*/ 213 h 5102"/>
              <a:gd name="T26" fmla="*/ 3674 w 8129"/>
              <a:gd name="T27" fmla="*/ 1714 h 5102"/>
              <a:gd name="T28" fmla="*/ 3674 w 8129"/>
              <a:gd name="T29" fmla="*/ 1714 h 5102"/>
              <a:gd name="T30" fmla="*/ 3696 w 8129"/>
              <a:gd name="T31" fmla="*/ 1809 h 5102"/>
              <a:gd name="T32" fmla="*/ 4432 w 8129"/>
              <a:gd name="T33" fmla="*/ 3291 h 5102"/>
              <a:gd name="T34" fmla="*/ 4432 w 8129"/>
              <a:gd name="T35" fmla="*/ 3291 h 5102"/>
              <a:gd name="T36" fmla="*/ 4454 w 8129"/>
              <a:gd name="T37" fmla="*/ 3386 h 5102"/>
              <a:gd name="T38" fmla="*/ 4454 w 8129"/>
              <a:gd name="T39" fmla="*/ 4888 h 5102"/>
              <a:gd name="T40" fmla="*/ 4454 w 8129"/>
              <a:gd name="T41" fmla="*/ 4888 h 5102"/>
              <a:gd name="T42" fmla="*/ 4666 w 8129"/>
              <a:gd name="T43" fmla="*/ 5101 h 5102"/>
              <a:gd name="T44" fmla="*/ 7916 w 8129"/>
              <a:gd name="T45" fmla="*/ 5101 h 5102"/>
              <a:gd name="T46" fmla="*/ 7916 w 8129"/>
              <a:gd name="T47" fmla="*/ 5101 h 5102"/>
              <a:gd name="T48" fmla="*/ 8128 w 8129"/>
              <a:gd name="T49" fmla="*/ 4888 h 5102"/>
              <a:gd name="T50" fmla="*/ 8128 w 8129"/>
              <a:gd name="T51" fmla="*/ 3336 h 5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8129" h="5102">
                <a:moveTo>
                  <a:pt x="3674" y="3336"/>
                </a:moveTo>
                <a:lnTo>
                  <a:pt x="3674" y="4888"/>
                </a:lnTo>
                <a:lnTo>
                  <a:pt x="3674" y="4888"/>
                </a:lnTo>
                <a:cubicBezTo>
                  <a:pt x="3674" y="5006"/>
                  <a:pt x="3579" y="5101"/>
                  <a:pt x="3462" y="5101"/>
                </a:cubicBezTo>
                <a:lnTo>
                  <a:pt x="212" y="5101"/>
                </a:lnTo>
                <a:lnTo>
                  <a:pt x="212" y="5101"/>
                </a:lnTo>
                <a:cubicBezTo>
                  <a:pt x="95" y="5101"/>
                  <a:pt x="0" y="5006"/>
                  <a:pt x="0" y="4888"/>
                </a:cubicBezTo>
                <a:lnTo>
                  <a:pt x="0" y="213"/>
                </a:lnTo>
                <a:lnTo>
                  <a:pt x="0" y="213"/>
                </a:lnTo>
                <a:cubicBezTo>
                  <a:pt x="0" y="95"/>
                  <a:pt x="95" y="0"/>
                  <a:pt x="212" y="0"/>
                </a:cubicBezTo>
                <a:lnTo>
                  <a:pt x="3462" y="0"/>
                </a:lnTo>
                <a:lnTo>
                  <a:pt x="3462" y="0"/>
                </a:lnTo>
                <a:cubicBezTo>
                  <a:pt x="3579" y="0"/>
                  <a:pt x="3674" y="95"/>
                  <a:pt x="3674" y="213"/>
                </a:cubicBezTo>
                <a:lnTo>
                  <a:pt x="3674" y="1714"/>
                </a:lnTo>
                <a:lnTo>
                  <a:pt x="3674" y="1714"/>
                </a:lnTo>
                <a:cubicBezTo>
                  <a:pt x="3674" y="1747"/>
                  <a:pt x="3682" y="1779"/>
                  <a:pt x="3696" y="1809"/>
                </a:cubicBezTo>
                <a:lnTo>
                  <a:pt x="4432" y="3291"/>
                </a:lnTo>
                <a:lnTo>
                  <a:pt x="4432" y="3291"/>
                </a:lnTo>
                <a:cubicBezTo>
                  <a:pt x="4446" y="3321"/>
                  <a:pt x="4454" y="3353"/>
                  <a:pt x="4454" y="3386"/>
                </a:cubicBezTo>
                <a:lnTo>
                  <a:pt x="4454" y="4888"/>
                </a:lnTo>
                <a:lnTo>
                  <a:pt x="4454" y="4888"/>
                </a:lnTo>
                <a:cubicBezTo>
                  <a:pt x="4454" y="5006"/>
                  <a:pt x="4549" y="5101"/>
                  <a:pt x="4666" y="5101"/>
                </a:cubicBezTo>
                <a:lnTo>
                  <a:pt x="7916" y="5101"/>
                </a:lnTo>
                <a:lnTo>
                  <a:pt x="7916" y="5101"/>
                </a:lnTo>
                <a:cubicBezTo>
                  <a:pt x="8033" y="5101"/>
                  <a:pt x="8128" y="5006"/>
                  <a:pt x="8128" y="4888"/>
                </a:cubicBezTo>
                <a:lnTo>
                  <a:pt x="8128" y="3336"/>
                </a:lnTo>
              </a:path>
            </a:pathLst>
          </a:custGeom>
          <a:noFill/>
          <a:ln w="63500" cap="flat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  <a:tileRect/>
            </a:gra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15" name="Freeform 311">
            <a:extLst>
              <a:ext uri="{FF2B5EF4-FFF2-40B4-BE49-F238E27FC236}">
                <a16:creationId xmlns:a16="http://schemas.microsoft.com/office/drawing/2014/main" id="{18BA20B7-2934-FB47-B5E4-9161E2591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4238" y="4951922"/>
            <a:ext cx="10123687" cy="6355453"/>
          </a:xfrm>
          <a:custGeom>
            <a:avLst/>
            <a:gdLst>
              <a:gd name="T0" fmla="*/ 0 w 8129"/>
              <a:gd name="T1" fmla="*/ 1764 h 5102"/>
              <a:gd name="T2" fmla="*/ 0 w 8129"/>
              <a:gd name="T3" fmla="*/ 213 h 5102"/>
              <a:gd name="T4" fmla="*/ 0 w 8129"/>
              <a:gd name="T5" fmla="*/ 213 h 5102"/>
              <a:gd name="T6" fmla="*/ 212 w 8129"/>
              <a:gd name="T7" fmla="*/ 0 h 5102"/>
              <a:gd name="T8" fmla="*/ 3462 w 8129"/>
              <a:gd name="T9" fmla="*/ 0 h 5102"/>
              <a:gd name="T10" fmla="*/ 3462 w 8129"/>
              <a:gd name="T11" fmla="*/ 0 h 5102"/>
              <a:gd name="T12" fmla="*/ 3674 w 8129"/>
              <a:gd name="T13" fmla="*/ 213 h 5102"/>
              <a:gd name="T14" fmla="*/ 3674 w 8129"/>
              <a:gd name="T15" fmla="*/ 1714 h 5102"/>
              <a:gd name="T16" fmla="*/ 3674 w 8129"/>
              <a:gd name="T17" fmla="*/ 1714 h 5102"/>
              <a:gd name="T18" fmla="*/ 3697 w 8129"/>
              <a:gd name="T19" fmla="*/ 1809 h 5102"/>
              <a:gd name="T20" fmla="*/ 4431 w 8129"/>
              <a:gd name="T21" fmla="*/ 3291 h 5102"/>
              <a:gd name="T22" fmla="*/ 4431 w 8129"/>
              <a:gd name="T23" fmla="*/ 3291 h 5102"/>
              <a:gd name="T24" fmla="*/ 4453 w 8129"/>
              <a:gd name="T25" fmla="*/ 3386 h 5102"/>
              <a:gd name="T26" fmla="*/ 4453 w 8129"/>
              <a:gd name="T27" fmla="*/ 4888 h 5102"/>
              <a:gd name="T28" fmla="*/ 4453 w 8129"/>
              <a:gd name="T29" fmla="*/ 4888 h 5102"/>
              <a:gd name="T30" fmla="*/ 4666 w 8129"/>
              <a:gd name="T31" fmla="*/ 5101 h 5102"/>
              <a:gd name="T32" fmla="*/ 7915 w 8129"/>
              <a:gd name="T33" fmla="*/ 5101 h 5102"/>
              <a:gd name="T34" fmla="*/ 7915 w 8129"/>
              <a:gd name="T35" fmla="*/ 5101 h 5102"/>
              <a:gd name="T36" fmla="*/ 8128 w 8129"/>
              <a:gd name="T37" fmla="*/ 4888 h 5102"/>
              <a:gd name="T38" fmla="*/ 8128 w 8129"/>
              <a:gd name="T39" fmla="*/ 3336 h 5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8129" h="5102">
                <a:moveTo>
                  <a:pt x="0" y="1764"/>
                </a:moveTo>
                <a:lnTo>
                  <a:pt x="0" y="213"/>
                </a:lnTo>
                <a:lnTo>
                  <a:pt x="0" y="213"/>
                </a:lnTo>
                <a:cubicBezTo>
                  <a:pt x="0" y="95"/>
                  <a:pt x="95" y="0"/>
                  <a:pt x="212" y="0"/>
                </a:cubicBezTo>
                <a:lnTo>
                  <a:pt x="3462" y="0"/>
                </a:lnTo>
                <a:lnTo>
                  <a:pt x="3462" y="0"/>
                </a:lnTo>
                <a:cubicBezTo>
                  <a:pt x="3579" y="0"/>
                  <a:pt x="3674" y="95"/>
                  <a:pt x="3674" y="213"/>
                </a:cubicBezTo>
                <a:lnTo>
                  <a:pt x="3674" y="1714"/>
                </a:lnTo>
                <a:lnTo>
                  <a:pt x="3674" y="1714"/>
                </a:lnTo>
                <a:cubicBezTo>
                  <a:pt x="3674" y="1747"/>
                  <a:pt x="3682" y="1779"/>
                  <a:pt x="3697" y="1809"/>
                </a:cubicBezTo>
                <a:lnTo>
                  <a:pt x="4431" y="3291"/>
                </a:lnTo>
                <a:lnTo>
                  <a:pt x="4431" y="3291"/>
                </a:lnTo>
                <a:cubicBezTo>
                  <a:pt x="4445" y="3321"/>
                  <a:pt x="4453" y="3353"/>
                  <a:pt x="4453" y="3386"/>
                </a:cubicBezTo>
                <a:lnTo>
                  <a:pt x="4453" y="4888"/>
                </a:lnTo>
                <a:lnTo>
                  <a:pt x="4453" y="4888"/>
                </a:lnTo>
                <a:cubicBezTo>
                  <a:pt x="4453" y="5006"/>
                  <a:pt x="4548" y="5101"/>
                  <a:pt x="4666" y="5101"/>
                </a:cubicBezTo>
                <a:lnTo>
                  <a:pt x="7915" y="5101"/>
                </a:lnTo>
                <a:lnTo>
                  <a:pt x="7915" y="5101"/>
                </a:lnTo>
                <a:cubicBezTo>
                  <a:pt x="8032" y="5101"/>
                  <a:pt x="8128" y="5006"/>
                  <a:pt x="8128" y="4888"/>
                </a:cubicBezTo>
                <a:lnTo>
                  <a:pt x="8128" y="3336"/>
                </a:lnTo>
              </a:path>
            </a:pathLst>
          </a:custGeom>
          <a:noFill/>
          <a:ln w="63500" cap="flat">
            <a:gradFill flip="none"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  <a:tileRect/>
            </a:gra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16" name="Freeform 431">
            <a:extLst>
              <a:ext uri="{FF2B5EF4-FFF2-40B4-BE49-F238E27FC236}">
                <a16:creationId xmlns:a16="http://schemas.microsoft.com/office/drawing/2014/main" id="{98128B11-285E-0747-9DEC-B6D0B3107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72212" y="4951922"/>
            <a:ext cx="10123687" cy="6355453"/>
          </a:xfrm>
          <a:custGeom>
            <a:avLst/>
            <a:gdLst>
              <a:gd name="T0" fmla="*/ 0 w 8129"/>
              <a:gd name="T1" fmla="*/ 1764 h 5102"/>
              <a:gd name="T2" fmla="*/ 0 w 8129"/>
              <a:gd name="T3" fmla="*/ 213 h 5102"/>
              <a:gd name="T4" fmla="*/ 0 w 8129"/>
              <a:gd name="T5" fmla="*/ 213 h 5102"/>
              <a:gd name="T6" fmla="*/ 213 w 8129"/>
              <a:gd name="T7" fmla="*/ 0 h 5102"/>
              <a:gd name="T8" fmla="*/ 3462 w 8129"/>
              <a:gd name="T9" fmla="*/ 0 h 5102"/>
              <a:gd name="T10" fmla="*/ 3462 w 8129"/>
              <a:gd name="T11" fmla="*/ 0 h 5102"/>
              <a:gd name="T12" fmla="*/ 3675 w 8129"/>
              <a:gd name="T13" fmla="*/ 213 h 5102"/>
              <a:gd name="T14" fmla="*/ 3675 w 8129"/>
              <a:gd name="T15" fmla="*/ 1714 h 5102"/>
              <a:gd name="T16" fmla="*/ 3675 w 8129"/>
              <a:gd name="T17" fmla="*/ 1714 h 5102"/>
              <a:gd name="T18" fmla="*/ 3697 w 8129"/>
              <a:gd name="T19" fmla="*/ 1809 h 5102"/>
              <a:gd name="T20" fmla="*/ 4432 w 8129"/>
              <a:gd name="T21" fmla="*/ 3291 h 5102"/>
              <a:gd name="T22" fmla="*/ 4432 w 8129"/>
              <a:gd name="T23" fmla="*/ 3291 h 5102"/>
              <a:gd name="T24" fmla="*/ 4454 w 8129"/>
              <a:gd name="T25" fmla="*/ 3386 h 5102"/>
              <a:gd name="T26" fmla="*/ 4454 w 8129"/>
              <a:gd name="T27" fmla="*/ 4888 h 5102"/>
              <a:gd name="T28" fmla="*/ 4454 w 8129"/>
              <a:gd name="T29" fmla="*/ 4888 h 5102"/>
              <a:gd name="T30" fmla="*/ 4667 w 8129"/>
              <a:gd name="T31" fmla="*/ 5101 h 5102"/>
              <a:gd name="T32" fmla="*/ 7916 w 8129"/>
              <a:gd name="T33" fmla="*/ 5101 h 5102"/>
              <a:gd name="T34" fmla="*/ 7916 w 8129"/>
              <a:gd name="T35" fmla="*/ 5101 h 5102"/>
              <a:gd name="T36" fmla="*/ 8128 w 8129"/>
              <a:gd name="T37" fmla="*/ 4888 h 5102"/>
              <a:gd name="T38" fmla="*/ 8128 w 8129"/>
              <a:gd name="T39" fmla="*/ 213 h 5102"/>
              <a:gd name="T40" fmla="*/ 8128 w 8129"/>
              <a:gd name="T41" fmla="*/ 213 h 5102"/>
              <a:gd name="T42" fmla="*/ 7916 w 8129"/>
              <a:gd name="T43" fmla="*/ 0 h 5102"/>
              <a:gd name="T44" fmla="*/ 4667 w 8129"/>
              <a:gd name="T45" fmla="*/ 0 h 5102"/>
              <a:gd name="T46" fmla="*/ 4667 w 8129"/>
              <a:gd name="T47" fmla="*/ 0 h 5102"/>
              <a:gd name="T48" fmla="*/ 4454 w 8129"/>
              <a:gd name="T49" fmla="*/ 213 h 5102"/>
              <a:gd name="T50" fmla="*/ 4454 w 8129"/>
              <a:gd name="T51" fmla="*/ 1764 h 5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8129" h="5102">
                <a:moveTo>
                  <a:pt x="0" y="1764"/>
                </a:moveTo>
                <a:lnTo>
                  <a:pt x="0" y="213"/>
                </a:lnTo>
                <a:lnTo>
                  <a:pt x="0" y="213"/>
                </a:lnTo>
                <a:cubicBezTo>
                  <a:pt x="0" y="95"/>
                  <a:pt x="95" y="0"/>
                  <a:pt x="213" y="0"/>
                </a:cubicBezTo>
                <a:lnTo>
                  <a:pt x="3462" y="0"/>
                </a:lnTo>
                <a:lnTo>
                  <a:pt x="3462" y="0"/>
                </a:lnTo>
                <a:cubicBezTo>
                  <a:pt x="3579" y="0"/>
                  <a:pt x="3675" y="95"/>
                  <a:pt x="3675" y="213"/>
                </a:cubicBezTo>
                <a:lnTo>
                  <a:pt x="3675" y="1714"/>
                </a:lnTo>
                <a:lnTo>
                  <a:pt x="3675" y="1714"/>
                </a:lnTo>
                <a:cubicBezTo>
                  <a:pt x="3675" y="1747"/>
                  <a:pt x="3682" y="1779"/>
                  <a:pt x="3697" y="1809"/>
                </a:cubicBezTo>
                <a:lnTo>
                  <a:pt x="4432" y="3291"/>
                </a:lnTo>
                <a:lnTo>
                  <a:pt x="4432" y="3291"/>
                </a:lnTo>
                <a:cubicBezTo>
                  <a:pt x="4446" y="3321"/>
                  <a:pt x="4454" y="3353"/>
                  <a:pt x="4454" y="3386"/>
                </a:cubicBezTo>
                <a:lnTo>
                  <a:pt x="4454" y="4888"/>
                </a:lnTo>
                <a:lnTo>
                  <a:pt x="4454" y="4888"/>
                </a:lnTo>
                <a:cubicBezTo>
                  <a:pt x="4454" y="5006"/>
                  <a:pt x="4549" y="5101"/>
                  <a:pt x="4667" y="5101"/>
                </a:cubicBezTo>
                <a:lnTo>
                  <a:pt x="7916" y="5101"/>
                </a:lnTo>
                <a:lnTo>
                  <a:pt x="7916" y="5101"/>
                </a:lnTo>
                <a:cubicBezTo>
                  <a:pt x="8033" y="5101"/>
                  <a:pt x="8128" y="5006"/>
                  <a:pt x="8128" y="4888"/>
                </a:cubicBezTo>
                <a:lnTo>
                  <a:pt x="8128" y="213"/>
                </a:lnTo>
                <a:lnTo>
                  <a:pt x="8128" y="213"/>
                </a:lnTo>
                <a:cubicBezTo>
                  <a:pt x="8128" y="95"/>
                  <a:pt x="8033" y="0"/>
                  <a:pt x="7916" y="0"/>
                </a:cubicBezTo>
                <a:lnTo>
                  <a:pt x="4667" y="0"/>
                </a:lnTo>
                <a:lnTo>
                  <a:pt x="4667" y="0"/>
                </a:lnTo>
                <a:cubicBezTo>
                  <a:pt x="4549" y="0"/>
                  <a:pt x="4454" y="95"/>
                  <a:pt x="4454" y="213"/>
                </a:cubicBezTo>
                <a:lnTo>
                  <a:pt x="4454" y="1764"/>
                </a:lnTo>
              </a:path>
            </a:pathLst>
          </a:custGeom>
          <a:noFill/>
          <a:ln w="63500" cap="flat">
            <a:gradFill flip="none" rotWithShape="1"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  <a:tileRect/>
            </a:gradFill>
            <a:round/>
            <a:headEnd/>
            <a:tailEnd/>
          </a:ln>
          <a:effectLst/>
        </p:spPr>
        <p:txBody>
          <a:bodyPr/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0B543E81-D167-E843-8475-A4791BC61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09143" y="5424324"/>
            <a:ext cx="1311592" cy="1350044"/>
          </a:xfrm>
          <a:custGeom>
            <a:avLst/>
            <a:gdLst>
              <a:gd name="connsiteX0" fmla="*/ 579047 w 1311592"/>
              <a:gd name="connsiteY0" fmla="*/ 1195611 h 1350044"/>
              <a:gd name="connsiteX1" fmla="*/ 549097 w 1311592"/>
              <a:gd name="connsiteY1" fmla="*/ 1206820 h 1350044"/>
              <a:gd name="connsiteX2" fmla="*/ 531625 w 1311592"/>
              <a:gd name="connsiteY2" fmla="*/ 1237955 h 1350044"/>
              <a:gd name="connsiteX3" fmla="*/ 531625 w 1311592"/>
              <a:gd name="connsiteY3" fmla="*/ 1247919 h 1350044"/>
              <a:gd name="connsiteX4" fmla="*/ 541609 w 1311592"/>
              <a:gd name="connsiteY4" fmla="*/ 1281545 h 1350044"/>
              <a:gd name="connsiteX5" fmla="*/ 574055 w 1311592"/>
              <a:gd name="connsiteY5" fmla="*/ 1298981 h 1350044"/>
              <a:gd name="connsiteX6" fmla="*/ 723809 w 1311592"/>
              <a:gd name="connsiteY6" fmla="*/ 1312681 h 1350044"/>
              <a:gd name="connsiteX7" fmla="*/ 774975 w 1311592"/>
              <a:gd name="connsiteY7" fmla="*/ 1270336 h 1350044"/>
              <a:gd name="connsiteX8" fmla="*/ 774975 w 1311592"/>
              <a:gd name="connsiteY8" fmla="*/ 1261618 h 1350044"/>
              <a:gd name="connsiteX9" fmla="*/ 732545 w 1311592"/>
              <a:gd name="connsiteY9" fmla="*/ 1209310 h 1350044"/>
              <a:gd name="connsiteX10" fmla="*/ 584039 w 1311592"/>
              <a:gd name="connsiteY10" fmla="*/ 1196856 h 1350044"/>
              <a:gd name="connsiteX11" fmla="*/ 579047 w 1311592"/>
              <a:gd name="connsiteY11" fmla="*/ 1195611 h 1350044"/>
              <a:gd name="connsiteX12" fmla="*/ 519209 w 1311592"/>
              <a:gd name="connsiteY12" fmla="*/ 1047341 h 1350044"/>
              <a:gd name="connsiteX13" fmla="*/ 655799 w 1311592"/>
              <a:gd name="connsiteY13" fmla="*/ 1060769 h 1350044"/>
              <a:gd name="connsiteX14" fmla="*/ 791147 w 1311592"/>
              <a:gd name="connsiteY14" fmla="*/ 1047341 h 1350044"/>
              <a:gd name="connsiteX15" fmla="*/ 814740 w 1311592"/>
              <a:gd name="connsiteY15" fmla="*/ 1060769 h 1350044"/>
              <a:gd name="connsiteX16" fmla="*/ 799839 w 1311592"/>
              <a:gd name="connsiteY16" fmla="*/ 1082741 h 1350044"/>
              <a:gd name="connsiteX17" fmla="*/ 655799 w 1311592"/>
              <a:gd name="connsiteY17" fmla="*/ 1097389 h 1350044"/>
              <a:gd name="connsiteX18" fmla="*/ 510516 w 1311592"/>
              <a:gd name="connsiteY18" fmla="*/ 1082741 h 1350044"/>
              <a:gd name="connsiteX19" fmla="*/ 496857 w 1311592"/>
              <a:gd name="connsiteY19" fmla="*/ 1060769 h 1350044"/>
              <a:gd name="connsiteX20" fmla="*/ 519209 w 1311592"/>
              <a:gd name="connsiteY20" fmla="*/ 1047341 h 1350044"/>
              <a:gd name="connsiteX21" fmla="*/ 1123152 w 1311592"/>
              <a:gd name="connsiteY21" fmla="*/ 622714 h 1350044"/>
              <a:gd name="connsiteX22" fmla="*/ 1099441 w 1311592"/>
              <a:gd name="connsiteY22" fmla="*/ 676267 h 1350044"/>
              <a:gd name="connsiteX23" fmla="*/ 1099441 w 1311592"/>
              <a:gd name="connsiteY23" fmla="*/ 914144 h 1350044"/>
              <a:gd name="connsiteX24" fmla="*/ 1123152 w 1311592"/>
              <a:gd name="connsiteY24" fmla="*/ 966452 h 1350044"/>
              <a:gd name="connsiteX25" fmla="*/ 163481 w 1311592"/>
              <a:gd name="connsiteY25" fmla="*/ 607769 h 1350044"/>
              <a:gd name="connsiteX26" fmla="*/ 163481 w 1311592"/>
              <a:gd name="connsiteY26" fmla="*/ 981397 h 1350044"/>
              <a:gd name="connsiteX27" fmla="*/ 212151 w 1311592"/>
              <a:gd name="connsiteY27" fmla="*/ 914144 h 1350044"/>
              <a:gd name="connsiteX28" fmla="*/ 212151 w 1311592"/>
              <a:gd name="connsiteY28" fmla="*/ 676267 h 1350044"/>
              <a:gd name="connsiteX29" fmla="*/ 163481 w 1311592"/>
              <a:gd name="connsiteY29" fmla="*/ 607769 h 1350044"/>
              <a:gd name="connsiteX30" fmla="*/ 1160591 w 1311592"/>
              <a:gd name="connsiteY30" fmla="*/ 602787 h 1350044"/>
              <a:gd name="connsiteX31" fmla="*/ 1160591 w 1311592"/>
              <a:gd name="connsiteY31" fmla="*/ 986379 h 1350044"/>
              <a:gd name="connsiteX32" fmla="*/ 1173070 w 1311592"/>
              <a:gd name="connsiteY32" fmla="*/ 987624 h 1350044"/>
              <a:gd name="connsiteX33" fmla="*/ 1200525 w 1311592"/>
              <a:gd name="connsiteY33" fmla="*/ 987624 h 1350044"/>
              <a:gd name="connsiteX34" fmla="*/ 1274154 w 1311592"/>
              <a:gd name="connsiteY34" fmla="*/ 914144 h 1350044"/>
              <a:gd name="connsiteX35" fmla="*/ 1274154 w 1311592"/>
              <a:gd name="connsiteY35" fmla="*/ 676267 h 1350044"/>
              <a:gd name="connsiteX36" fmla="*/ 1200525 w 1311592"/>
              <a:gd name="connsiteY36" fmla="*/ 602787 h 1350044"/>
              <a:gd name="connsiteX37" fmla="*/ 1173070 w 1311592"/>
              <a:gd name="connsiteY37" fmla="*/ 602787 h 1350044"/>
              <a:gd name="connsiteX38" fmla="*/ 1160591 w 1311592"/>
              <a:gd name="connsiteY38" fmla="*/ 602787 h 1350044"/>
              <a:gd name="connsiteX39" fmla="*/ 111067 w 1311592"/>
              <a:gd name="connsiteY39" fmla="*/ 602787 h 1350044"/>
              <a:gd name="connsiteX40" fmla="*/ 37438 w 1311592"/>
              <a:gd name="connsiteY40" fmla="*/ 676267 h 1350044"/>
              <a:gd name="connsiteX41" fmla="*/ 37438 w 1311592"/>
              <a:gd name="connsiteY41" fmla="*/ 914144 h 1350044"/>
              <a:gd name="connsiteX42" fmla="*/ 111067 w 1311592"/>
              <a:gd name="connsiteY42" fmla="*/ 987624 h 1350044"/>
              <a:gd name="connsiteX43" fmla="*/ 124795 w 1311592"/>
              <a:gd name="connsiteY43" fmla="*/ 987624 h 1350044"/>
              <a:gd name="connsiteX44" fmla="*/ 124795 w 1311592"/>
              <a:gd name="connsiteY44" fmla="*/ 602787 h 1350044"/>
              <a:gd name="connsiteX45" fmla="*/ 653924 w 1311592"/>
              <a:gd name="connsiteY45" fmla="*/ 0 h 1350044"/>
              <a:gd name="connsiteX46" fmla="*/ 1131888 w 1311592"/>
              <a:gd name="connsiteY46" fmla="*/ 478244 h 1350044"/>
              <a:gd name="connsiteX47" fmla="*/ 1131888 w 1311592"/>
              <a:gd name="connsiteY47" fmla="*/ 571652 h 1350044"/>
              <a:gd name="connsiteX48" fmla="*/ 1173070 w 1311592"/>
              <a:gd name="connsiteY48" fmla="*/ 564179 h 1350044"/>
              <a:gd name="connsiteX49" fmla="*/ 1200525 w 1311592"/>
              <a:gd name="connsiteY49" fmla="*/ 564179 h 1350044"/>
              <a:gd name="connsiteX50" fmla="*/ 1311592 w 1311592"/>
              <a:gd name="connsiteY50" fmla="*/ 676267 h 1350044"/>
              <a:gd name="connsiteX51" fmla="*/ 1311592 w 1311592"/>
              <a:gd name="connsiteY51" fmla="*/ 914144 h 1350044"/>
              <a:gd name="connsiteX52" fmla="*/ 1200525 w 1311592"/>
              <a:gd name="connsiteY52" fmla="*/ 1024987 h 1350044"/>
              <a:gd name="connsiteX53" fmla="*/ 1173070 w 1311592"/>
              <a:gd name="connsiteY53" fmla="*/ 1024987 h 1350044"/>
              <a:gd name="connsiteX54" fmla="*/ 1100689 w 1311592"/>
              <a:gd name="connsiteY54" fmla="*/ 997588 h 1350044"/>
              <a:gd name="connsiteX55" fmla="*/ 812413 w 1311592"/>
              <a:gd name="connsiteY55" fmla="*/ 1280300 h 1350044"/>
              <a:gd name="connsiteX56" fmla="*/ 728801 w 1311592"/>
              <a:gd name="connsiteY56" fmla="*/ 1350044 h 1350044"/>
              <a:gd name="connsiteX57" fmla="*/ 720065 w 1311592"/>
              <a:gd name="connsiteY57" fmla="*/ 1350044 h 1350044"/>
              <a:gd name="connsiteX58" fmla="*/ 571560 w 1311592"/>
              <a:gd name="connsiteY58" fmla="*/ 1336344 h 1350044"/>
              <a:gd name="connsiteX59" fmla="*/ 512906 w 1311592"/>
              <a:gd name="connsiteY59" fmla="*/ 1306454 h 1350044"/>
              <a:gd name="connsiteX60" fmla="*/ 494187 w 1311592"/>
              <a:gd name="connsiteY60" fmla="*/ 1244182 h 1350044"/>
              <a:gd name="connsiteX61" fmla="*/ 494187 w 1311592"/>
              <a:gd name="connsiteY61" fmla="*/ 1235464 h 1350044"/>
              <a:gd name="connsiteX62" fmla="*/ 524138 w 1311592"/>
              <a:gd name="connsiteY62" fmla="*/ 1178175 h 1350044"/>
              <a:gd name="connsiteX63" fmla="*/ 587783 w 1311592"/>
              <a:gd name="connsiteY63" fmla="*/ 1158248 h 1350044"/>
              <a:gd name="connsiteX64" fmla="*/ 736289 w 1311592"/>
              <a:gd name="connsiteY64" fmla="*/ 1171948 h 1350044"/>
              <a:gd name="connsiteX65" fmla="*/ 794942 w 1311592"/>
              <a:gd name="connsiteY65" fmla="*/ 1201838 h 1350044"/>
              <a:gd name="connsiteX66" fmla="*/ 812413 w 1311592"/>
              <a:gd name="connsiteY66" fmla="*/ 1239201 h 1350044"/>
              <a:gd name="connsiteX67" fmla="*/ 1073234 w 1311592"/>
              <a:gd name="connsiteY67" fmla="*/ 962716 h 1350044"/>
              <a:gd name="connsiteX68" fmla="*/ 1062003 w 1311592"/>
              <a:gd name="connsiteY68" fmla="*/ 914144 h 1350044"/>
              <a:gd name="connsiteX69" fmla="*/ 1062003 w 1311592"/>
              <a:gd name="connsiteY69" fmla="*/ 676267 h 1350044"/>
              <a:gd name="connsiteX70" fmla="*/ 1093201 w 1311592"/>
              <a:gd name="connsiteY70" fmla="*/ 597805 h 1350044"/>
              <a:gd name="connsiteX71" fmla="*/ 1093201 w 1311592"/>
              <a:gd name="connsiteY71" fmla="*/ 478244 h 1350044"/>
              <a:gd name="connsiteX72" fmla="*/ 653924 w 1311592"/>
              <a:gd name="connsiteY72" fmla="*/ 38609 h 1350044"/>
              <a:gd name="connsiteX73" fmla="*/ 214647 w 1311592"/>
              <a:gd name="connsiteY73" fmla="*/ 478244 h 1350044"/>
              <a:gd name="connsiteX74" fmla="*/ 214647 w 1311592"/>
              <a:gd name="connsiteY74" fmla="*/ 594069 h 1350044"/>
              <a:gd name="connsiteX75" fmla="*/ 249589 w 1311592"/>
              <a:gd name="connsiteY75" fmla="*/ 676267 h 1350044"/>
              <a:gd name="connsiteX76" fmla="*/ 249589 w 1311592"/>
              <a:gd name="connsiteY76" fmla="*/ 914144 h 1350044"/>
              <a:gd name="connsiteX77" fmla="*/ 138522 w 1311592"/>
              <a:gd name="connsiteY77" fmla="*/ 1024987 h 1350044"/>
              <a:gd name="connsiteX78" fmla="*/ 111067 w 1311592"/>
              <a:gd name="connsiteY78" fmla="*/ 1024987 h 1350044"/>
              <a:gd name="connsiteX79" fmla="*/ 0 w 1311592"/>
              <a:gd name="connsiteY79" fmla="*/ 914144 h 1350044"/>
              <a:gd name="connsiteX80" fmla="*/ 0 w 1311592"/>
              <a:gd name="connsiteY80" fmla="*/ 676267 h 1350044"/>
              <a:gd name="connsiteX81" fmla="*/ 111067 w 1311592"/>
              <a:gd name="connsiteY81" fmla="*/ 564179 h 1350044"/>
              <a:gd name="connsiteX82" fmla="*/ 138522 w 1311592"/>
              <a:gd name="connsiteY82" fmla="*/ 564179 h 1350044"/>
              <a:gd name="connsiteX83" fmla="*/ 175961 w 1311592"/>
              <a:gd name="connsiteY83" fmla="*/ 570406 h 1350044"/>
              <a:gd name="connsiteX84" fmla="*/ 175961 w 1311592"/>
              <a:gd name="connsiteY84" fmla="*/ 478244 h 1350044"/>
              <a:gd name="connsiteX85" fmla="*/ 653924 w 1311592"/>
              <a:gd name="connsiteY85" fmla="*/ 0 h 1350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1311592" h="1350044">
                <a:moveTo>
                  <a:pt x="579047" y="1195611"/>
                </a:moveTo>
                <a:cubicBezTo>
                  <a:pt x="567816" y="1195611"/>
                  <a:pt x="557832" y="1199347"/>
                  <a:pt x="549097" y="1206820"/>
                </a:cubicBezTo>
                <a:cubicBezTo>
                  <a:pt x="539113" y="1215538"/>
                  <a:pt x="534121" y="1226746"/>
                  <a:pt x="531625" y="1237955"/>
                </a:cubicBezTo>
                <a:lnTo>
                  <a:pt x="531625" y="1247919"/>
                </a:lnTo>
                <a:cubicBezTo>
                  <a:pt x="530377" y="1260373"/>
                  <a:pt x="534121" y="1271582"/>
                  <a:pt x="541609" y="1281545"/>
                </a:cubicBezTo>
                <a:cubicBezTo>
                  <a:pt x="550345" y="1291509"/>
                  <a:pt x="561576" y="1297736"/>
                  <a:pt x="574055" y="1298981"/>
                </a:cubicBezTo>
                <a:lnTo>
                  <a:pt x="723809" y="1312681"/>
                </a:lnTo>
                <a:cubicBezTo>
                  <a:pt x="750016" y="1315172"/>
                  <a:pt x="772479" y="1295245"/>
                  <a:pt x="774975" y="1270336"/>
                </a:cubicBezTo>
                <a:lnTo>
                  <a:pt x="774975" y="1261618"/>
                </a:lnTo>
                <a:cubicBezTo>
                  <a:pt x="777471" y="1235464"/>
                  <a:pt x="758752" y="1213047"/>
                  <a:pt x="732545" y="1209310"/>
                </a:cubicBezTo>
                <a:lnTo>
                  <a:pt x="584039" y="1196856"/>
                </a:lnTo>
                <a:cubicBezTo>
                  <a:pt x="582791" y="1195611"/>
                  <a:pt x="581543" y="1195611"/>
                  <a:pt x="579047" y="1195611"/>
                </a:cubicBezTo>
                <a:close/>
                <a:moveTo>
                  <a:pt x="519209" y="1047341"/>
                </a:moveTo>
                <a:cubicBezTo>
                  <a:pt x="558944" y="1055886"/>
                  <a:pt x="606130" y="1060769"/>
                  <a:pt x="655799" y="1060769"/>
                </a:cubicBezTo>
                <a:cubicBezTo>
                  <a:pt x="704226" y="1060769"/>
                  <a:pt x="751412" y="1055886"/>
                  <a:pt x="791147" y="1047341"/>
                </a:cubicBezTo>
                <a:cubicBezTo>
                  <a:pt x="802323" y="1043679"/>
                  <a:pt x="812256" y="1051003"/>
                  <a:pt x="814740" y="1060769"/>
                </a:cubicBezTo>
                <a:cubicBezTo>
                  <a:pt x="817223" y="1070534"/>
                  <a:pt x="809773" y="1081520"/>
                  <a:pt x="799839" y="1082741"/>
                </a:cubicBezTo>
                <a:cubicBezTo>
                  <a:pt x="757620" y="1092506"/>
                  <a:pt x="707951" y="1097389"/>
                  <a:pt x="655799" y="1097389"/>
                </a:cubicBezTo>
                <a:cubicBezTo>
                  <a:pt x="603646" y="1097389"/>
                  <a:pt x="553977" y="1092506"/>
                  <a:pt x="510516" y="1082741"/>
                </a:cubicBezTo>
                <a:cubicBezTo>
                  <a:pt x="500583" y="1081520"/>
                  <a:pt x="494374" y="1070534"/>
                  <a:pt x="496857" y="1060769"/>
                </a:cubicBezTo>
                <a:cubicBezTo>
                  <a:pt x="499341" y="1051003"/>
                  <a:pt x="509275" y="1043679"/>
                  <a:pt x="519209" y="1047341"/>
                </a:cubicBezTo>
                <a:close/>
                <a:moveTo>
                  <a:pt x="1123152" y="622714"/>
                </a:moveTo>
                <a:cubicBezTo>
                  <a:pt x="1109425" y="636414"/>
                  <a:pt x="1099441" y="653850"/>
                  <a:pt x="1099441" y="676267"/>
                </a:cubicBezTo>
                <a:lnTo>
                  <a:pt x="1099441" y="914144"/>
                </a:lnTo>
                <a:cubicBezTo>
                  <a:pt x="1099441" y="935316"/>
                  <a:pt x="1109425" y="953998"/>
                  <a:pt x="1123152" y="966452"/>
                </a:cubicBezTo>
                <a:close/>
                <a:moveTo>
                  <a:pt x="163481" y="607769"/>
                </a:moveTo>
                <a:lnTo>
                  <a:pt x="163481" y="981397"/>
                </a:lnTo>
                <a:cubicBezTo>
                  <a:pt x="192184" y="971434"/>
                  <a:pt x="212151" y="945280"/>
                  <a:pt x="212151" y="914144"/>
                </a:cubicBezTo>
                <a:lnTo>
                  <a:pt x="212151" y="676267"/>
                </a:lnTo>
                <a:cubicBezTo>
                  <a:pt x="212151" y="643886"/>
                  <a:pt x="192184" y="617732"/>
                  <a:pt x="163481" y="607769"/>
                </a:cubicBezTo>
                <a:close/>
                <a:moveTo>
                  <a:pt x="1160591" y="602787"/>
                </a:moveTo>
                <a:lnTo>
                  <a:pt x="1160591" y="986379"/>
                </a:lnTo>
                <a:cubicBezTo>
                  <a:pt x="1164334" y="986379"/>
                  <a:pt x="1169326" y="987624"/>
                  <a:pt x="1173070" y="987624"/>
                </a:cubicBezTo>
                <a:lnTo>
                  <a:pt x="1200525" y="987624"/>
                </a:lnTo>
                <a:cubicBezTo>
                  <a:pt x="1240459" y="987624"/>
                  <a:pt x="1274154" y="953998"/>
                  <a:pt x="1274154" y="914144"/>
                </a:cubicBezTo>
                <a:lnTo>
                  <a:pt x="1274154" y="676267"/>
                </a:lnTo>
                <a:cubicBezTo>
                  <a:pt x="1274154" y="635168"/>
                  <a:pt x="1240459" y="602787"/>
                  <a:pt x="1200525" y="602787"/>
                </a:cubicBezTo>
                <a:lnTo>
                  <a:pt x="1173070" y="602787"/>
                </a:lnTo>
                <a:cubicBezTo>
                  <a:pt x="1169326" y="602787"/>
                  <a:pt x="1164334" y="602787"/>
                  <a:pt x="1160591" y="602787"/>
                </a:cubicBezTo>
                <a:close/>
                <a:moveTo>
                  <a:pt x="111067" y="602787"/>
                </a:moveTo>
                <a:cubicBezTo>
                  <a:pt x="71133" y="602787"/>
                  <a:pt x="37438" y="635168"/>
                  <a:pt x="37438" y="676267"/>
                </a:cubicBezTo>
                <a:lnTo>
                  <a:pt x="37438" y="914144"/>
                </a:lnTo>
                <a:cubicBezTo>
                  <a:pt x="37438" y="953998"/>
                  <a:pt x="71133" y="987624"/>
                  <a:pt x="111067" y="987624"/>
                </a:cubicBezTo>
                <a:lnTo>
                  <a:pt x="124795" y="987624"/>
                </a:lnTo>
                <a:lnTo>
                  <a:pt x="124795" y="602787"/>
                </a:lnTo>
                <a:close/>
                <a:moveTo>
                  <a:pt x="653924" y="0"/>
                </a:moveTo>
                <a:cubicBezTo>
                  <a:pt x="917241" y="0"/>
                  <a:pt x="1131888" y="214214"/>
                  <a:pt x="1131888" y="478244"/>
                </a:cubicBezTo>
                <a:lnTo>
                  <a:pt x="1131888" y="571652"/>
                </a:lnTo>
                <a:cubicBezTo>
                  <a:pt x="1144367" y="566670"/>
                  <a:pt x="1159343" y="564179"/>
                  <a:pt x="1173070" y="564179"/>
                </a:cubicBezTo>
                <a:lnTo>
                  <a:pt x="1200525" y="564179"/>
                </a:lnTo>
                <a:cubicBezTo>
                  <a:pt x="1261674" y="564179"/>
                  <a:pt x="1311592" y="613996"/>
                  <a:pt x="1311592" y="676267"/>
                </a:cubicBezTo>
                <a:lnTo>
                  <a:pt x="1311592" y="914144"/>
                </a:lnTo>
                <a:cubicBezTo>
                  <a:pt x="1311592" y="975170"/>
                  <a:pt x="1261674" y="1024987"/>
                  <a:pt x="1200525" y="1024987"/>
                </a:cubicBezTo>
                <a:lnTo>
                  <a:pt x="1173070" y="1024987"/>
                </a:lnTo>
                <a:cubicBezTo>
                  <a:pt x="1145615" y="1024987"/>
                  <a:pt x="1120656" y="1015024"/>
                  <a:pt x="1100689" y="997588"/>
                </a:cubicBezTo>
                <a:cubicBezTo>
                  <a:pt x="1050771" y="1129603"/>
                  <a:pt x="944696" y="1232974"/>
                  <a:pt x="812413" y="1280300"/>
                </a:cubicBezTo>
                <a:cubicBezTo>
                  <a:pt x="804926" y="1321399"/>
                  <a:pt x="769983" y="1350044"/>
                  <a:pt x="728801" y="1350044"/>
                </a:cubicBezTo>
                <a:cubicBezTo>
                  <a:pt x="725057" y="1350044"/>
                  <a:pt x="722561" y="1350044"/>
                  <a:pt x="720065" y="1350044"/>
                </a:cubicBezTo>
                <a:lnTo>
                  <a:pt x="571560" y="1336344"/>
                </a:lnTo>
                <a:cubicBezTo>
                  <a:pt x="547849" y="1335099"/>
                  <a:pt x="527881" y="1323890"/>
                  <a:pt x="512906" y="1306454"/>
                </a:cubicBezTo>
                <a:cubicBezTo>
                  <a:pt x="499179" y="1289018"/>
                  <a:pt x="491691" y="1266600"/>
                  <a:pt x="494187" y="1244182"/>
                </a:cubicBezTo>
                <a:lnTo>
                  <a:pt x="494187" y="1235464"/>
                </a:lnTo>
                <a:cubicBezTo>
                  <a:pt x="496683" y="1213047"/>
                  <a:pt x="507914" y="1191874"/>
                  <a:pt x="524138" y="1178175"/>
                </a:cubicBezTo>
                <a:cubicBezTo>
                  <a:pt x="541609" y="1163230"/>
                  <a:pt x="564072" y="1157002"/>
                  <a:pt x="587783" y="1158248"/>
                </a:cubicBezTo>
                <a:lnTo>
                  <a:pt x="736289" y="1171948"/>
                </a:lnTo>
                <a:cubicBezTo>
                  <a:pt x="760000" y="1173193"/>
                  <a:pt x="779967" y="1184402"/>
                  <a:pt x="794942" y="1201838"/>
                </a:cubicBezTo>
                <a:cubicBezTo>
                  <a:pt x="803678" y="1213047"/>
                  <a:pt x="808669" y="1225501"/>
                  <a:pt x="812413" y="1239201"/>
                </a:cubicBezTo>
                <a:cubicBezTo>
                  <a:pt x="937208" y="1191874"/>
                  <a:pt x="1033300" y="1088504"/>
                  <a:pt x="1073234" y="962716"/>
                </a:cubicBezTo>
                <a:cubicBezTo>
                  <a:pt x="1065747" y="947771"/>
                  <a:pt x="1062003" y="930335"/>
                  <a:pt x="1062003" y="914144"/>
                </a:cubicBezTo>
                <a:lnTo>
                  <a:pt x="1062003" y="676267"/>
                </a:lnTo>
                <a:cubicBezTo>
                  <a:pt x="1062003" y="645132"/>
                  <a:pt x="1074482" y="617732"/>
                  <a:pt x="1093201" y="597805"/>
                </a:cubicBezTo>
                <a:lnTo>
                  <a:pt x="1093201" y="478244"/>
                </a:lnTo>
                <a:cubicBezTo>
                  <a:pt x="1093201" y="235386"/>
                  <a:pt x="896026" y="38609"/>
                  <a:pt x="653924" y="38609"/>
                </a:cubicBezTo>
                <a:cubicBezTo>
                  <a:pt x="410575" y="38609"/>
                  <a:pt x="214647" y="235386"/>
                  <a:pt x="214647" y="478244"/>
                </a:cubicBezTo>
                <a:lnTo>
                  <a:pt x="214647" y="594069"/>
                </a:lnTo>
                <a:cubicBezTo>
                  <a:pt x="235862" y="613996"/>
                  <a:pt x="249589" y="642641"/>
                  <a:pt x="249589" y="676267"/>
                </a:cubicBezTo>
                <a:lnTo>
                  <a:pt x="249589" y="914144"/>
                </a:lnTo>
                <a:cubicBezTo>
                  <a:pt x="249589" y="975170"/>
                  <a:pt x="199671" y="1024987"/>
                  <a:pt x="138522" y="1024987"/>
                </a:cubicBezTo>
                <a:lnTo>
                  <a:pt x="111067" y="1024987"/>
                </a:lnTo>
                <a:cubicBezTo>
                  <a:pt x="48670" y="1024987"/>
                  <a:pt x="0" y="975170"/>
                  <a:pt x="0" y="914144"/>
                </a:cubicBezTo>
                <a:lnTo>
                  <a:pt x="0" y="676267"/>
                </a:lnTo>
                <a:cubicBezTo>
                  <a:pt x="0" y="613996"/>
                  <a:pt x="48670" y="564179"/>
                  <a:pt x="111067" y="564179"/>
                </a:cubicBezTo>
                <a:lnTo>
                  <a:pt x="138522" y="564179"/>
                </a:lnTo>
                <a:cubicBezTo>
                  <a:pt x="151002" y="564179"/>
                  <a:pt x="163481" y="566670"/>
                  <a:pt x="175961" y="570406"/>
                </a:cubicBezTo>
                <a:lnTo>
                  <a:pt x="175961" y="478244"/>
                </a:lnTo>
                <a:cubicBezTo>
                  <a:pt x="175961" y="214214"/>
                  <a:pt x="390607" y="0"/>
                  <a:pt x="65392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2856CE73-F208-984C-B5DF-33C447D75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06556" y="5448689"/>
            <a:ext cx="1304084" cy="1303704"/>
          </a:xfrm>
          <a:custGeom>
            <a:avLst/>
            <a:gdLst>
              <a:gd name="connsiteX0" fmla="*/ 600864 w 1304084"/>
              <a:gd name="connsiteY0" fmla="*/ 1123679 h 1303704"/>
              <a:gd name="connsiteX1" fmla="*/ 619470 w 1304084"/>
              <a:gd name="connsiteY1" fmla="*/ 1142367 h 1303704"/>
              <a:gd name="connsiteX2" fmla="*/ 619470 w 1304084"/>
              <a:gd name="connsiteY2" fmla="*/ 1224593 h 1303704"/>
              <a:gd name="connsiteX3" fmla="*/ 600864 w 1304084"/>
              <a:gd name="connsiteY3" fmla="*/ 1243280 h 1303704"/>
              <a:gd name="connsiteX4" fmla="*/ 582260 w 1304084"/>
              <a:gd name="connsiteY4" fmla="*/ 1224593 h 1303704"/>
              <a:gd name="connsiteX5" fmla="*/ 582260 w 1304084"/>
              <a:gd name="connsiteY5" fmla="*/ 1142367 h 1303704"/>
              <a:gd name="connsiteX6" fmla="*/ 600864 w 1304084"/>
              <a:gd name="connsiteY6" fmla="*/ 1123679 h 1303704"/>
              <a:gd name="connsiteX7" fmla="*/ 1124490 w 1304084"/>
              <a:gd name="connsiteY7" fmla="*/ 773530 h 1303704"/>
              <a:gd name="connsiteX8" fmla="*/ 1093394 w 1304084"/>
              <a:gd name="connsiteY8" fmla="*/ 793489 h 1303704"/>
              <a:gd name="connsiteX9" fmla="*/ 1092150 w 1304084"/>
              <a:gd name="connsiteY9" fmla="*/ 795984 h 1303704"/>
              <a:gd name="connsiteX10" fmla="*/ 1090906 w 1304084"/>
              <a:gd name="connsiteY10" fmla="*/ 797232 h 1303704"/>
              <a:gd name="connsiteX11" fmla="*/ 1089662 w 1304084"/>
              <a:gd name="connsiteY11" fmla="*/ 805964 h 1303704"/>
              <a:gd name="connsiteX12" fmla="*/ 1089662 w 1304084"/>
              <a:gd name="connsiteY12" fmla="*/ 807212 h 1303704"/>
              <a:gd name="connsiteX13" fmla="*/ 1089662 w 1304084"/>
              <a:gd name="connsiteY13" fmla="*/ 810954 h 1303704"/>
              <a:gd name="connsiteX14" fmla="*/ 1117028 w 1304084"/>
              <a:gd name="connsiteY14" fmla="*/ 842141 h 1303704"/>
              <a:gd name="connsiteX15" fmla="*/ 1222760 w 1304084"/>
              <a:gd name="connsiteY15" fmla="*/ 863348 h 1303704"/>
              <a:gd name="connsiteX16" fmla="*/ 1214052 w 1304084"/>
              <a:gd name="connsiteY16" fmla="*/ 849625 h 1303704"/>
              <a:gd name="connsiteX17" fmla="*/ 1222760 w 1304084"/>
              <a:gd name="connsiteY17" fmla="*/ 804717 h 1303704"/>
              <a:gd name="connsiteX18" fmla="*/ 1236442 w 1304084"/>
              <a:gd name="connsiteY18" fmla="*/ 795984 h 1303704"/>
              <a:gd name="connsiteX19" fmla="*/ 1129466 w 1304084"/>
              <a:gd name="connsiteY19" fmla="*/ 774777 h 1303704"/>
              <a:gd name="connsiteX20" fmla="*/ 1124490 w 1304084"/>
              <a:gd name="connsiteY20" fmla="*/ 773530 h 1303704"/>
              <a:gd name="connsiteX21" fmla="*/ 732660 w 1304084"/>
              <a:gd name="connsiteY21" fmla="*/ 595142 h 1303704"/>
              <a:gd name="connsiteX22" fmla="*/ 651806 w 1304084"/>
              <a:gd name="connsiteY22" fmla="*/ 676228 h 1303704"/>
              <a:gd name="connsiteX23" fmla="*/ 656782 w 1304084"/>
              <a:gd name="connsiteY23" fmla="*/ 688702 h 1303704"/>
              <a:gd name="connsiteX24" fmla="*/ 767490 w 1304084"/>
              <a:gd name="connsiteY24" fmla="*/ 712404 h 1303704"/>
              <a:gd name="connsiteX25" fmla="*/ 767490 w 1304084"/>
              <a:gd name="connsiteY25" fmla="*/ 697435 h 1303704"/>
              <a:gd name="connsiteX26" fmla="*/ 732660 w 1304084"/>
              <a:gd name="connsiteY26" fmla="*/ 595142 h 1303704"/>
              <a:gd name="connsiteX27" fmla="*/ 604538 w 1304084"/>
              <a:gd name="connsiteY27" fmla="*/ 532769 h 1303704"/>
              <a:gd name="connsiteX28" fmla="*/ 441586 w 1304084"/>
              <a:gd name="connsiteY28" fmla="*/ 697435 h 1303704"/>
              <a:gd name="connsiteX29" fmla="*/ 604538 w 1304084"/>
              <a:gd name="connsiteY29" fmla="*/ 860853 h 1303704"/>
              <a:gd name="connsiteX30" fmla="*/ 760026 w 1304084"/>
              <a:gd name="connsiteY30" fmla="*/ 749828 h 1303704"/>
              <a:gd name="connsiteX31" fmla="*/ 648074 w 1304084"/>
              <a:gd name="connsiteY31" fmla="*/ 726126 h 1303704"/>
              <a:gd name="connsiteX32" fmla="*/ 604538 w 1304084"/>
              <a:gd name="connsiteY32" fmla="*/ 749828 h 1303704"/>
              <a:gd name="connsiteX33" fmla="*/ 552294 w 1304084"/>
              <a:gd name="connsiteY33" fmla="*/ 697435 h 1303704"/>
              <a:gd name="connsiteX34" fmla="*/ 604538 w 1304084"/>
              <a:gd name="connsiteY34" fmla="*/ 643793 h 1303704"/>
              <a:gd name="connsiteX35" fmla="*/ 625684 w 1304084"/>
              <a:gd name="connsiteY35" fmla="*/ 648783 h 1303704"/>
              <a:gd name="connsiteX36" fmla="*/ 705294 w 1304084"/>
              <a:gd name="connsiteY36" fmla="*/ 568945 h 1303704"/>
              <a:gd name="connsiteX37" fmla="*/ 679172 w 1304084"/>
              <a:gd name="connsiteY37" fmla="*/ 551481 h 1303704"/>
              <a:gd name="connsiteX38" fmla="*/ 604538 w 1304084"/>
              <a:gd name="connsiteY38" fmla="*/ 532769 h 1303704"/>
              <a:gd name="connsiteX39" fmla="*/ 876954 w 1304084"/>
              <a:gd name="connsiteY39" fmla="*/ 451684 h 1303704"/>
              <a:gd name="connsiteX40" fmla="*/ 760026 w 1304084"/>
              <a:gd name="connsiteY40" fmla="*/ 567698 h 1303704"/>
              <a:gd name="connsiteX41" fmla="*/ 806050 w 1304084"/>
              <a:gd name="connsiteY41" fmla="*/ 697435 h 1303704"/>
              <a:gd name="connsiteX42" fmla="*/ 804808 w 1304084"/>
              <a:gd name="connsiteY42" fmla="*/ 721136 h 1303704"/>
              <a:gd name="connsiteX43" fmla="*/ 966514 w 1304084"/>
              <a:gd name="connsiteY43" fmla="*/ 756065 h 1303704"/>
              <a:gd name="connsiteX44" fmla="*/ 971490 w 1304084"/>
              <a:gd name="connsiteY44" fmla="*/ 697435 h 1303704"/>
              <a:gd name="connsiteX45" fmla="*/ 876954 w 1304084"/>
              <a:gd name="connsiteY45" fmla="*/ 451684 h 1303704"/>
              <a:gd name="connsiteX46" fmla="*/ 604538 w 1304084"/>
              <a:gd name="connsiteY46" fmla="*/ 330679 h 1303704"/>
              <a:gd name="connsiteX47" fmla="*/ 237586 w 1304084"/>
              <a:gd name="connsiteY47" fmla="*/ 697435 h 1303704"/>
              <a:gd name="connsiteX48" fmla="*/ 604538 w 1304084"/>
              <a:gd name="connsiteY48" fmla="*/ 1064190 h 1303704"/>
              <a:gd name="connsiteX49" fmla="*/ 957808 w 1304084"/>
              <a:gd name="connsiteY49" fmla="*/ 793489 h 1303704"/>
              <a:gd name="connsiteX50" fmla="*/ 797344 w 1304084"/>
              <a:gd name="connsiteY50" fmla="*/ 757313 h 1303704"/>
              <a:gd name="connsiteX51" fmla="*/ 604538 w 1304084"/>
              <a:gd name="connsiteY51" fmla="*/ 899524 h 1303704"/>
              <a:gd name="connsiteX52" fmla="*/ 403026 w 1304084"/>
              <a:gd name="connsiteY52" fmla="*/ 697435 h 1303704"/>
              <a:gd name="connsiteX53" fmla="*/ 604538 w 1304084"/>
              <a:gd name="connsiteY53" fmla="*/ 495345 h 1303704"/>
              <a:gd name="connsiteX54" fmla="*/ 697832 w 1304084"/>
              <a:gd name="connsiteY54" fmla="*/ 517799 h 1303704"/>
              <a:gd name="connsiteX55" fmla="*/ 732660 w 1304084"/>
              <a:gd name="connsiteY55" fmla="*/ 541501 h 1303704"/>
              <a:gd name="connsiteX56" fmla="*/ 849588 w 1304084"/>
              <a:gd name="connsiteY56" fmla="*/ 424239 h 1303704"/>
              <a:gd name="connsiteX57" fmla="*/ 604538 w 1304084"/>
              <a:gd name="connsiteY57" fmla="*/ 330679 h 1303704"/>
              <a:gd name="connsiteX58" fmla="*/ 1018758 w 1304084"/>
              <a:gd name="connsiteY58" fmla="*/ 309472 h 1303704"/>
              <a:gd name="connsiteX59" fmla="*/ 903076 w 1304084"/>
              <a:gd name="connsiteY59" fmla="*/ 424239 h 1303704"/>
              <a:gd name="connsiteX60" fmla="*/ 1008808 w 1304084"/>
              <a:gd name="connsiteY60" fmla="*/ 697435 h 1303704"/>
              <a:gd name="connsiteX61" fmla="*/ 1003832 w 1304084"/>
              <a:gd name="connsiteY61" fmla="*/ 763550 h 1303704"/>
              <a:gd name="connsiteX62" fmla="*/ 1059808 w 1304084"/>
              <a:gd name="connsiteY62" fmla="*/ 776025 h 1303704"/>
              <a:gd name="connsiteX63" fmla="*/ 1136930 w 1304084"/>
              <a:gd name="connsiteY63" fmla="*/ 737353 h 1303704"/>
              <a:gd name="connsiteX64" fmla="*/ 1169272 w 1304084"/>
              <a:gd name="connsiteY64" fmla="*/ 743591 h 1303704"/>
              <a:gd name="connsiteX65" fmla="*/ 1170516 w 1304084"/>
              <a:gd name="connsiteY65" fmla="*/ 697435 h 1303704"/>
              <a:gd name="connsiteX66" fmla="*/ 1018758 w 1304084"/>
              <a:gd name="connsiteY66" fmla="*/ 309472 h 1303704"/>
              <a:gd name="connsiteX67" fmla="*/ 600864 w 1304084"/>
              <a:gd name="connsiteY67" fmla="*/ 151412 h 1303704"/>
              <a:gd name="connsiteX68" fmla="*/ 619470 w 1304084"/>
              <a:gd name="connsiteY68" fmla="*/ 171345 h 1303704"/>
              <a:gd name="connsiteX69" fmla="*/ 619470 w 1304084"/>
              <a:gd name="connsiteY69" fmla="*/ 252325 h 1303704"/>
              <a:gd name="connsiteX70" fmla="*/ 600864 w 1304084"/>
              <a:gd name="connsiteY70" fmla="*/ 271013 h 1303704"/>
              <a:gd name="connsiteX71" fmla="*/ 582260 w 1304084"/>
              <a:gd name="connsiteY71" fmla="*/ 252325 h 1303704"/>
              <a:gd name="connsiteX72" fmla="*/ 582260 w 1304084"/>
              <a:gd name="connsiteY72" fmla="*/ 171345 h 1303704"/>
              <a:gd name="connsiteX73" fmla="*/ 600864 w 1304084"/>
              <a:gd name="connsiteY73" fmla="*/ 151412 h 1303704"/>
              <a:gd name="connsiteX74" fmla="*/ 604538 w 1304084"/>
              <a:gd name="connsiteY74" fmla="*/ 128590 h 1303704"/>
              <a:gd name="connsiteX75" fmla="*/ 37318 w 1304084"/>
              <a:gd name="connsiteY75" fmla="*/ 697435 h 1303704"/>
              <a:gd name="connsiteX76" fmla="*/ 604538 w 1304084"/>
              <a:gd name="connsiteY76" fmla="*/ 1265032 h 1303704"/>
              <a:gd name="connsiteX77" fmla="*/ 1139418 w 1304084"/>
              <a:gd name="connsiteY77" fmla="*/ 885802 h 1303704"/>
              <a:gd name="connsiteX78" fmla="*/ 1109564 w 1304084"/>
              <a:gd name="connsiteY78" fmla="*/ 879565 h 1303704"/>
              <a:gd name="connsiteX79" fmla="*/ 1051100 w 1304084"/>
              <a:gd name="connsiteY79" fmla="*/ 814696 h 1303704"/>
              <a:gd name="connsiteX80" fmla="*/ 1051100 w 1304084"/>
              <a:gd name="connsiteY80" fmla="*/ 813449 h 1303704"/>
              <a:gd name="connsiteX81" fmla="*/ 995124 w 1304084"/>
              <a:gd name="connsiteY81" fmla="*/ 800974 h 1303704"/>
              <a:gd name="connsiteX82" fmla="*/ 604538 w 1304084"/>
              <a:gd name="connsiteY82" fmla="*/ 1102861 h 1303704"/>
              <a:gd name="connsiteX83" fmla="*/ 200268 w 1304084"/>
              <a:gd name="connsiteY83" fmla="*/ 697435 h 1303704"/>
              <a:gd name="connsiteX84" fmla="*/ 604538 w 1304084"/>
              <a:gd name="connsiteY84" fmla="*/ 292008 h 1303704"/>
              <a:gd name="connsiteX85" fmla="*/ 876954 w 1304084"/>
              <a:gd name="connsiteY85" fmla="*/ 396795 h 1303704"/>
              <a:gd name="connsiteX86" fmla="*/ 991392 w 1304084"/>
              <a:gd name="connsiteY86" fmla="*/ 282028 h 1303704"/>
              <a:gd name="connsiteX87" fmla="*/ 604538 w 1304084"/>
              <a:gd name="connsiteY87" fmla="*/ 128590 h 1303704"/>
              <a:gd name="connsiteX88" fmla="*/ 1200370 w 1304084"/>
              <a:gd name="connsiteY88" fmla="*/ 54989 h 1303704"/>
              <a:gd name="connsiteX89" fmla="*/ 1124490 w 1304084"/>
              <a:gd name="connsiteY89" fmla="*/ 131085 h 1303704"/>
              <a:gd name="connsiteX90" fmla="*/ 1119516 w 1304084"/>
              <a:gd name="connsiteY90" fmla="*/ 173499 h 1303704"/>
              <a:gd name="connsiteX91" fmla="*/ 1120760 w 1304084"/>
              <a:gd name="connsiteY91" fmla="*/ 174746 h 1303704"/>
              <a:gd name="connsiteX92" fmla="*/ 1122004 w 1304084"/>
              <a:gd name="connsiteY92" fmla="*/ 175993 h 1303704"/>
              <a:gd name="connsiteX93" fmla="*/ 1128222 w 1304084"/>
              <a:gd name="connsiteY93" fmla="*/ 182231 h 1303704"/>
              <a:gd name="connsiteX94" fmla="*/ 1129466 w 1304084"/>
              <a:gd name="connsiteY94" fmla="*/ 183478 h 1303704"/>
              <a:gd name="connsiteX95" fmla="*/ 1131954 w 1304084"/>
              <a:gd name="connsiteY95" fmla="*/ 184726 h 1303704"/>
              <a:gd name="connsiteX96" fmla="*/ 1173004 w 1304084"/>
              <a:gd name="connsiteY96" fmla="*/ 179736 h 1303704"/>
              <a:gd name="connsiteX97" fmla="*/ 1248882 w 1304084"/>
              <a:gd name="connsiteY97" fmla="*/ 103640 h 1303704"/>
              <a:gd name="connsiteX98" fmla="*/ 1232710 w 1304084"/>
              <a:gd name="connsiteY98" fmla="*/ 103640 h 1303704"/>
              <a:gd name="connsiteX99" fmla="*/ 1200370 w 1304084"/>
              <a:gd name="connsiteY99" fmla="*/ 71206 h 1303704"/>
              <a:gd name="connsiteX100" fmla="*/ 1207522 w 1304084"/>
              <a:gd name="connsiteY100" fmla="*/ 413 h 1303704"/>
              <a:gd name="connsiteX101" fmla="*/ 1222760 w 1304084"/>
              <a:gd name="connsiteY101" fmla="*/ 2596 h 1303704"/>
              <a:gd name="connsiteX102" fmla="*/ 1238930 w 1304084"/>
              <a:gd name="connsiteY102" fmla="*/ 26297 h 1303704"/>
              <a:gd name="connsiteX103" fmla="*/ 1238930 w 1304084"/>
              <a:gd name="connsiteY103" fmla="*/ 64969 h 1303704"/>
              <a:gd name="connsiteX104" fmla="*/ 1277492 w 1304084"/>
              <a:gd name="connsiteY104" fmla="*/ 64969 h 1303704"/>
              <a:gd name="connsiteX105" fmla="*/ 1302370 w 1304084"/>
              <a:gd name="connsiteY105" fmla="*/ 81186 h 1303704"/>
              <a:gd name="connsiteX106" fmla="*/ 1296150 w 1304084"/>
              <a:gd name="connsiteY106" fmla="*/ 109878 h 1303704"/>
              <a:gd name="connsiteX107" fmla="*/ 1200370 w 1304084"/>
              <a:gd name="connsiteY107" fmla="*/ 207180 h 1303704"/>
              <a:gd name="connsiteX108" fmla="*/ 1149368 w 1304084"/>
              <a:gd name="connsiteY108" fmla="*/ 227140 h 1303704"/>
              <a:gd name="connsiteX109" fmla="*/ 1113296 w 1304084"/>
              <a:gd name="connsiteY109" fmla="*/ 218407 h 1303704"/>
              <a:gd name="connsiteX110" fmla="*/ 1110808 w 1304084"/>
              <a:gd name="connsiteY110" fmla="*/ 217160 h 1303704"/>
              <a:gd name="connsiteX111" fmla="*/ 1044880 w 1304084"/>
              <a:gd name="connsiteY111" fmla="*/ 282028 h 1303704"/>
              <a:gd name="connsiteX112" fmla="*/ 1209076 w 1304084"/>
              <a:gd name="connsiteY112" fmla="*/ 697435 h 1303704"/>
              <a:gd name="connsiteX113" fmla="*/ 1206588 w 1304084"/>
              <a:gd name="connsiteY113" fmla="*/ 751076 h 1303704"/>
              <a:gd name="connsiteX114" fmla="*/ 1271272 w 1304084"/>
              <a:gd name="connsiteY114" fmla="*/ 763550 h 1303704"/>
              <a:gd name="connsiteX115" fmla="*/ 1292418 w 1304084"/>
              <a:gd name="connsiteY115" fmla="*/ 784757 h 1303704"/>
              <a:gd name="connsiteX116" fmla="*/ 1281224 w 1304084"/>
              <a:gd name="connsiteY116" fmla="*/ 812201 h 1303704"/>
              <a:gd name="connsiteX117" fmla="*/ 1248882 w 1304084"/>
              <a:gd name="connsiteY117" fmla="*/ 833408 h 1303704"/>
              <a:gd name="connsiteX118" fmla="*/ 1270028 w 1304084"/>
              <a:gd name="connsiteY118" fmla="*/ 865843 h 1303704"/>
              <a:gd name="connsiteX119" fmla="*/ 1270028 w 1304084"/>
              <a:gd name="connsiteY119" fmla="*/ 895782 h 1303704"/>
              <a:gd name="connsiteX120" fmla="*/ 1248882 w 1304084"/>
              <a:gd name="connsiteY120" fmla="*/ 907009 h 1303704"/>
              <a:gd name="connsiteX121" fmla="*/ 1243906 w 1304084"/>
              <a:gd name="connsiteY121" fmla="*/ 907009 h 1303704"/>
              <a:gd name="connsiteX122" fmla="*/ 1176734 w 1304084"/>
              <a:gd name="connsiteY122" fmla="*/ 893287 h 1303704"/>
              <a:gd name="connsiteX123" fmla="*/ 604538 w 1304084"/>
              <a:gd name="connsiteY123" fmla="*/ 1303704 h 1303704"/>
              <a:gd name="connsiteX124" fmla="*/ 0 w 1304084"/>
              <a:gd name="connsiteY124" fmla="*/ 697435 h 1303704"/>
              <a:gd name="connsiteX125" fmla="*/ 604538 w 1304084"/>
              <a:gd name="connsiteY125" fmla="*/ 89918 h 1303704"/>
              <a:gd name="connsiteX126" fmla="*/ 1018758 w 1304084"/>
              <a:gd name="connsiteY126" fmla="*/ 254584 h 1303704"/>
              <a:gd name="connsiteX127" fmla="*/ 1084686 w 1304084"/>
              <a:gd name="connsiteY127" fmla="*/ 188468 h 1303704"/>
              <a:gd name="connsiteX128" fmla="*/ 1097124 w 1304084"/>
              <a:gd name="connsiteY128" fmla="*/ 103640 h 1303704"/>
              <a:gd name="connsiteX129" fmla="*/ 1194150 w 1304084"/>
              <a:gd name="connsiteY129" fmla="*/ 7585 h 1303704"/>
              <a:gd name="connsiteX130" fmla="*/ 1207522 w 1304084"/>
              <a:gd name="connsiteY130" fmla="*/ 413 h 1303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</a:cxnLst>
            <a:rect l="l" t="t" r="r" b="b"/>
            <a:pathLst>
              <a:path w="1304084" h="1303704">
                <a:moveTo>
                  <a:pt x="600864" y="1123679"/>
                </a:moveTo>
                <a:cubicBezTo>
                  <a:pt x="610788" y="1123679"/>
                  <a:pt x="619470" y="1132400"/>
                  <a:pt x="619470" y="1142367"/>
                </a:cubicBezTo>
                <a:lnTo>
                  <a:pt x="619470" y="1224593"/>
                </a:lnTo>
                <a:cubicBezTo>
                  <a:pt x="619470" y="1234559"/>
                  <a:pt x="610788" y="1243280"/>
                  <a:pt x="600864" y="1243280"/>
                </a:cubicBezTo>
                <a:cubicBezTo>
                  <a:pt x="589702" y="1243280"/>
                  <a:pt x="582260" y="1234559"/>
                  <a:pt x="582260" y="1224593"/>
                </a:cubicBezTo>
                <a:lnTo>
                  <a:pt x="582260" y="1142367"/>
                </a:lnTo>
                <a:cubicBezTo>
                  <a:pt x="582260" y="1132400"/>
                  <a:pt x="589702" y="1123679"/>
                  <a:pt x="600864" y="1123679"/>
                </a:cubicBezTo>
                <a:close/>
                <a:moveTo>
                  <a:pt x="1124490" y="773530"/>
                </a:moveTo>
                <a:cubicBezTo>
                  <a:pt x="1110808" y="773530"/>
                  <a:pt x="1098368" y="782262"/>
                  <a:pt x="1093394" y="793489"/>
                </a:cubicBezTo>
                <a:lnTo>
                  <a:pt x="1092150" y="795984"/>
                </a:lnTo>
                <a:cubicBezTo>
                  <a:pt x="1090906" y="797232"/>
                  <a:pt x="1090906" y="797232"/>
                  <a:pt x="1090906" y="797232"/>
                </a:cubicBezTo>
                <a:lnTo>
                  <a:pt x="1089662" y="805964"/>
                </a:lnTo>
                <a:cubicBezTo>
                  <a:pt x="1088418" y="807212"/>
                  <a:pt x="1088418" y="807212"/>
                  <a:pt x="1089662" y="807212"/>
                </a:cubicBezTo>
                <a:lnTo>
                  <a:pt x="1089662" y="810954"/>
                </a:lnTo>
                <a:cubicBezTo>
                  <a:pt x="1090906" y="825924"/>
                  <a:pt x="1102100" y="838398"/>
                  <a:pt x="1117028" y="842141"/>
                </a:cubicBezTo>
                <a:lnTo>
                  <a:pt x="1222760" y="863348"/>
                </a:lnTo>
                <a:lnTo>
                  <a:pt x="1214052" y="849625"/>
                </a:lnTo>
                <a:cubicBezTo>
                  <a:pt x="1204100" y="834656"/>
                  <a:pt x="1207832" y="814696"/>
                  <a:pt x="1222760" y="804717"/>
                </a:cubicBezTo>
                <a:lnTo>
                  <a:pt x="1236442" y="795984"/>
                </a:lnTo>
                <a:lnTo>
                  <a:pt x="1129466" y="774777"/>
                </a:lnTo>
                <a:cubicBezTo>
                  <a:pt x="1128222" y="774777"/>
                  <a:pt x="1126978" y="773530"/>
                  <a:pt x="1124490" y="773530"/>
                </a:cubicBezTo>
                <a:close/>
                <a:moveTo>
                  <a:pt x="732660" y="595142"/>
                </a:moveTo>
                <a:lnTo>
                  <a:pt x="651806" y="676228"/>
                </a:lnTo>
                <a:cubicBezTo>
                  <a:pt x="654294" y="679970"/>
                  <a:pt x="655538" y="683712"/>
                  <a:pt x="656782" y="688702"/>
                </a:cubicBezTo>
                <a:lnTo>
                  <a:pt x="767490" y="712404"/>
                </a:lnTo>
                <a:cubicBezTo>
                  <a:pt x="767490" y="707414"/>
                  <a:pt x="767490" y="702424"/>
                  <a:pt x="767490" y="697435"/>
                </a:cubicBezTo>
                <a:cubicBezTo>
                  <a:pt x="767490" y="660011"/>
                  <a:pt x="755050" y="623834"/>
                  <a:pt x="732660" y="595142"/>
                </a:cubicBezTo>
                <a:close/>
                <a:moveTo>
                  <a:pt x="604538" y="532769"/>
                </a:moveTo>
                <a:cubicBezTo>
                  <a:pt x="514976" y="532769"/>
                  <a:pt x="441586" y="606369"/>
                  <a:pt x="441586" y="697435"/>
                </a:cubicBezTo>
                <a:cubicBezTo>
                  <a:pt x="441586" y="787252"/>
                  <a:pt x="514976" y="860853"/>
                  <a:pt x="604538" y="860853"/>
                </a:cubicBezTo>
                <a:cubicBezTo>
                  <a:pt x="676684" y="860853"/>
                  <a:pt x="737636" y="814696"/>
                  <a:pt x="760026" y="749828"/>
                </a:cubicBezTo>
                <a:lnTo>
                  <a:pt x="648074" y="726126"/>
                </a:lnTo>
                <a:cubicBezTo>
                  <a:pt x="638124" y="741096"/>
                  <a:pt x="621952" y="749828"/>
                  <a:pt x="604538" y="749828"/>
                </a:cubicBezTo>
                <a:cubicBezTo>
                  <a:pt x="575928" y="749828"/>
                  <a:pt x="552294" y="726126"/>
                  <a:pt x="552294" y="697435"/>
                </a:cubicBezTo>
                <a:cubicBezTo>
                  <a:pt x="552294" y="667495"/>
                  <a:pt x="575928" y="643793"/>
                  <a:pt x="604538" y="643793"/>
                </a:cubicBezTo>
                <a:cubicBezTo>
                  <a:pt x="612002" y="643793"/>
                  <a:pt x="619466" y="646288"/>
                  <a:pt x="625684" y="648783"/>
                </a:cubicBezTo>
                <a:lnTo>
                  <a:pt x="705294" y="568945"/>
                </a:lnTo>
                <a:cubicBezTo>
                  <a:pt x="697832" y="561461"/>
                  <a:pt x="689124" y="556471"/>
                  <a:pt x="679172" y="551481"/>
                </a:cubicBezTo>
                <a:cubicBezTo>
                  <a:pt x="656782" y="539006"/>
                  <a:pt x="630660" y="532769"/>
                  <a:pt x="604538" y="532769"/>
                </a:cubicBezTo>
                <a:close/>
                <a:moveTo>
                  <a:pt x="876954" y="451684"/>
                </a:moveTo>
                <a:lnTo>
                  <a:pt x="760026" y="567698"/>
                </a:lnTo>
                <a:cubicBezTo>
                  <a:pt x="789880" y="603875"/>
                  <a:pt x="806050" y="648783"/>
                  <a:pt x="806050" y="697435"/>
                </a:cubicBezTo>
                <a:cubicBezTo>
                  <a:pt x="806050" y="704919"/>
                  <a:pt x="804808" y="712404"/>
                  <a:pt x="804808" y="721136"/>
                </a:cubicBezTo>
                <a:lnTo>
                  <a:pt x="966514" y="756065"/>
                </a:lnTo>
                <a:cubicBezTo>
                  <a:pt x="970246" y="736106"/>
                  <a:pt x="971490" y="717394"/>
                  <a:pt x="971490" y="697435"/>
                </a:cubicBezTo>
                <a:cubicBezTo>
                  <a:pt x="971490" y="602627"/>
                  <a:pt x="935418" y="516552"/>
                  <a:pt x="876954" y="451684"/>
                </a:cubicBezTo>
                <a:close/>
                <a:moveTo>
                  <a:pt x="604538" y="330679"/>
                </a:moveTo>
                <a:cubicBezTo>
                  <a:pt x="403026" y="330679"/>
                  <a:pt x="237586" y="495345"/>
                  <a:pt x="237586" y="697435"/>
                </a:cubicBezTo>
                <a:cubicBezTo>
                  <a:pt x="237586" y="899524"/>
                  <a:pt x="403026" y="1064190"/>
                  <a:pt x="604538" y="1064190"/>
                </a:cubicBezTo>
                <a:cubicBezTo>
                  <a:pt x="773710" y="1064190"/>
                  <a:pt x="916758" y="949423"/>
                  <a:pt x="957808" y="793489"/>
                </a:cubicBezTo>
                <a:lnTo>
                  <a:pt x="797344" y="757313"/>
                </a:lnTo>
                <a:cubicBezTo>
                  <a:pt x="771222" y="839646"/>
                  <a:pt x="694100" y="899524"/>
                  <a:pt x="604538" y="899524"/>
                </a:cubicBezTo>
                <a:cubicBezTo>
                  <a:pt x="493830" y="899524"/>
                  <a:pt x="403026" y="808459"/>
                  <a:pt x="403026" y="697435"/>
                </a:cubicBezTo>
                <a:cubicBezTo>
                  <a:pt x="403026" y="585163"/>
                  <a:pt x="493830" y="495345"/>
                  <a:pt x="604538" y="495345"/>
                </a:cubicBezTo>
                <a:cubicBezTo>
                  <a:pt x="635636" y="495345"/>
                  <a:pt x="667978" y="502830"/>
                  <a:pt x="697832" y="517799"/>
                </a:cubicBezTo>
                <a:cubicBezTo>
                  <a:pt x="710270" y="525284"/>
                  <a:pt x="722710" y="532769"/>
                  <a:pt x="732660" y="541501"/>
                </a:cubicBezTo>
                <a:lnTo>
                  <a:pt x="849588" y="424239"/>
                </a:lnTo>
                <a:cubicBezTo>
                  <a:pt x="784904" y="365608"/>
                  <a:pt x="699076" y="330679"/>
                  <a:pt x="604538" y="330679"/>
                </a:cubicBezTo>
                <a:close/>
                <a:moveTo>
                  <a:pt x="1018758" y="309472"/>
                </a:moveTo>
                <a:lnTo>
                  <a:pt x="903076" y="424239"/>
                </a:lnTo>
                <a:cubicBezTo>
                  <a:pt x="969002" y="496592"/>
                  <a:pt x="1008808" y="592647"/>
                  <a:pt x="1008808" y="697435"/>
                </a:cubicBezTo>
                <a:cubicBezTo>
                  <a:pt x="1008808" y="719889"/>
                  <a:pt x="1006320" y="742343"/>
                  <a:pt x="1003832" y="763550"/>
                </a:cubicBezTo>
                <a:lnTo>
                  <a:pt x="1059808" y="776025"/>
                </a:lnTo>
                <a:cubicBezTo>
                  <a:pt x="1074734" y="747333"/>
                  <a:pt x="1107076" y="731116"/>
                  <a:pt x="1136930" y="737353"/>
                </a:cubicBezTo>
                <a:lnTo>
                  <a:pt x="1169272" y="743591"/>
                </a:lnTo>
                <a:cubicBezTo>
                  <a:pt x="1170516" y="728621"/>
                  <a:pt x="1170516" y="712404"/>
                  <a:pt x="1170516" y="697435"/>
                </a:cubicBezTo>
                <a:cubicBezTo>
                  <a:pt x="1170516" y="547739"/>
                  <a:pt x="1113296" y="410517"/>
                  <a:pt x="1018758" y="309472"/>
                </a:cubicBezTo>
                <a:close/>
                <a:moveTo>
                  <a:pt x="600864" y="151412"/>
                </a:moveTo>
                <a:cubicBezTo>
                  <a:pt x="610788" y="151412"/>
                  <a:pt x="619470" y="160133"/>
                  <a:pt x="619470" y="171345"/>
                </a:cubicBezTo>
                <a:lnTo>
                  <a:pt x="619470" y="252325"/>
                </a:lnTo>
                <a:cubicBezTo>
                  <a:pt x="619470" y="262292"/>
                  <a:pt x="610788" y="271013"/>
                  <a:pt x="600864" y="271013"/>
                </a:cubicBezTo>
                <a:cubicBezTo>
                  <a:pt x="589702" y="271013"/>
                  <a:pt x="582260" y="262292"/>
                  <a:pt x="582260" y="252325"/>
                </a:cubicBezTo>
                <a:lnTo>
                  <a:pt x="582260" y="171345"/>
                </a:lnTo>
                <a:cubicBezTo>
                  <a:pt x="582260" y="160133"/>
                  <a:pt x="589702" y="151412"/>
                  <a:pt x="600864" y="151412"/>
                </a:cubicBezTo>
                <a:close/>
                <a:moveTo>
                  <a:pt x="604538" y="128590"/>
                </a:moveTo>
                <a:cubicBezTo>
                  <a:pt x="292318" y="128590"/>
                  <a:pt x="37318" y="384320"/>
                  <a:pt x="37318" y="697435"/>
                </a:cubicBezTo>
                <a:cubicBezTo>
                  <a:pt x="37318" y="1010549"/>
                  <a:pt x="292318" y="1265032"/>
                  <a:pt x="604538" y="1265032"/>
                </a:cubicBezTo>
                <a:cubicBezTo>
                  <a:pt x="845856" y="1265032"/>
                  <a:pt x="1059808" y="1114088"/>
                  <a:pt x="1139418" y="885802"/>
                </a:cubicBezTo>
                <a:lnTo>
                  <a:pt x="1109564" y="879565"/>
                </a:lnTo>
                <a:cubicBezTo>
                  <a:pt x="1077222" y="873327"/>
                  <a:pt x="1054832" y="847131"/>
                  <a:pt x="1051100" y="814696"/>
                </a:cubicBezTo>
                <a:cubicBezTo>
                  <a:pt x="1051100" y="813449"/>
                  <a:pt x="1051100" y="813449"/>
                  <a:pt x="1051100" y="813449"/>
                </a:cubicBezTo>
                <a:lnTo>
                  <a:pt x="995124" y="800974"/>
                </a:lnTo>
                <a:cubicBezTo>
                  <a:pt x="950344" y="974372"/>
                  <a:pt x="791124" y="1102861"/>
                  <a:pt x="604538" y="1102861"/>
                </a:cubicBezTo>
                <a:cubicBezTo>
                  <a:pt x="381880" y="1102861"/>
                  <a:pt x="200268" y="920731"/>
                  <a:pt x="200268" y="697435"/>
                </a:cubicBezTo>
                <a:cubicBezTo>
                  <a:pt x="200268" y="474138"/>
                  <a:pt x="381880" y="292008"/>
                  <a:pt x="604538" y="292008"/>
                </a:cubicBezTo>
                <a:cubicBezTo>
                  <a:pt x="709026" y="292008"/>
                  <a:pt x="804808" y="331927"/>
                  <a:pt x="876954" y="396795"/>
                </a:cubicBezTo>
                <a:lnTo>
                  <a:pt x="991392" y="282028"/>
                </a:lnTo>
                <a:cubicBezTo>
                  <a:pt x="889392" y="187221"/>
                  <a:pt x="753806" y="128590"/>
                  <a:pt x="604538" y="128590"/>
                </a:cubicBezTo>
                <a:close/>
                <a:moveTo>
                  <a:pt x="1200370" y="54989"/>
                </a:moveTo>
                <a:lnTo>
                  <a:pt x="1124490" y="131085"/>
                </a:lnTo>
                <a:cubicBezTo>
                  <a:pt x="1113296" y="142312"/>
                  <a:pt x="1112052" y="159776"/>
                  <a:pt x="1119516" y="173499"/>
                </a:cubicBezTo>
                <a:lnTo>
                  <a:pt x="1120760" y="174746"/>
                </a:lnTo>
                <a:cubicBezTo>
                  <a:pt x="1120760" y="175993"/>
                  <a:pt x="1120760" y="175993"/>
                  <a:pt x="1122004" y="175993"/>
                </a:cubicBezTo>
                <a:lnTo>
                  <a:pt x="1128222" y="182231"/>
                </a:lnTo>
                <a:cubicBezTo>
                  <a:pt x="1128222" y="183478"/>
                  <a:pt x="1128222" y="183478"/>
                  <a:pt x="1129466" y="183478"/>
                </a:cubicBezTo>
                <a:lnTo>
                  <a:pt x="1131954" y="184726"/>
                </a:lnTo>
                <a:cubicBezTo>
                  <a:pt x="1145638" y="192211"/>
                  <a:pt x="1161808" y="190963"/>
                  <a:pt x="1173004" y="179736"/>
                </a:cubicBezTo>
                <a:lnTo>
                  <a:pt x="1248882" y="103640"/>
                </a:lnTo>
                <a:lnTo>
                  <a:pt x="1232710" y="103640"/>
                </a:lnTo>
                <a:cubicBezTo>
                  <a:pt x="1215296" y="103640"/>
                  <a:pt x="1200370" y="88671"/>
                  <a:pt x="1200370" y="71206"/>
                </a:cubicBezTo>
                <a:close/>
                <a:moveTo>
                  <a:pt x="1207522" y="413"/>
                </a:moveTo>
                <a:cubicBezTo>
                  <a:pt x="1212496" y="-523"/>
                  <a:pt x="1217784" y="101"/>
                  <a:pt x="1222760" y="2596"/>
                </a:cubicBezTo>
                <a:cubicBezTo>
                  <a:pt x="1232710" y="5091"/>
                  <a:pt x="1238930" y="16318"/>
                  <a:pt x="1238930" y="26297"/>
                </a:cubicBezTo>
                <a:lnTo>
                  <a:pt x="1238930" y="64969"/>
                </a:lnTo>
                <a:lnTo>
                  <a:pt x="1277492" y="64969"/>
                </a:lnTo>
                <a:cubicBezTo>
                  <a:pt x="1288686" y="64969"/>
                  <a:pt x="1298638" y="71206"/>
                  <a:pt x="1302370" y="81186"/>
                </a:cubicBezTo>
                <a:cubicBezTo>
                  <a:pt x="1306102" y="91166"/>
                  <a:pt x="1303614" y="102393"/>
                  <a:pt x="1296150" y="109878"/>
                </a:cubicBezTo>
                <a:lnTo>
                  <a:pt x="1200370" y="207180"/>
                </a:lnTo>
                <a:cubicBezTo>
                  <a:pt x="1185442" y="220902"/>
                  <a:pt x="1166784" y="227140"/>
                  <a:pt x="1149368" y="227140"/>
                </a:cubicBezTo>
                <a:cubicBezTo>
                  <a:pt x="1136930" y="227140"/>
                  <a:pt x="1124490" y="224645"/>
                  <a:pt x="1113296" y="218407"/>
                </a:cubicBezTo>
                <a:cubicBezTo>
                  <a:pt x="1112052" y="218407"/>
                  <a:pt x="1110808" y="218407"/>
                  <a:pt x="1110808" y="217160"/>
                </a:cubicBezTo>
                <a:lnTo>
                  <a:pt x="1044880" y="282028"/>
                </a:lnTo>
                <a:cubicBezTo>
                  <a:pt x="1146882" y="390558"/>
                  <a:pt x="1209076" y="536511"/>
                  <a:pt x="1209076" y="697435"/>
                </a:cubicBezTo>
                <a:cubicBezTo>
                  <a:pt x="1209076" y="714899"/>
                  <a:pt x="1207832" y="733611"/>
                  <a:pt x="1206588" y="751076"/>
                </a:cubicBezTo>
                <a:lnTo>
                  <a:pt x="1271272" y="763550"/>
                </a:lnTo>
                <a:cubicBezTo>
                  <a:pt x="1282466" y="766045"/>
                  <a:pt x="1291174" y="774777"/>
                  <a:pt x="1292418" y="784757"/>
                </a:cubicBezTo>
                <a:cubicBezTo>
                  <a:pt x="1293662" y="795984"/>
                  <a:pt x="1289930" y="805964"/>
                  <a:pt x="1281224" y="812201"/>
                </a:cubicBezTo>
                <a:lnTo>
                  <a:pt x="1248882" y="833408"/>
                </a:lnTo>
                <a:lnTo>
                  <a:pt x="1270028" y="865843"/>
                </a:lnTo>
                <a:cubicBezTo>
                  <a:pt x="1276248" y="874575"/>
                  <a:pt x="1276248" y="885802"/>
                  <a:pt x="1270028" y="895782"/>
                </a:cubicBezTo>
                <a:cubicBezTo>
                  <a:pt x="1265052" y="903267"/>
                  <a:pt x="1257588" y="907009"/>
                  <a:pt x="1248882" y="907009"/>
                </a:cubicBezTo>
                <a:cubicBezTo>
                  <a:pt x="1246394" y="907009"/>
                  <a:pt x="1245150" y="907009"/>
                  <a:pt x="1243906" y="907009"/>
                </a:cubicBezTo>
                <a:lnTo>
                  <a:pt x="1176734" y="893287"/>
                </a:lnTo>
                <a:cubicBezTo>
                  <a:pt x="1093394" y="1139038"/>
                  <a:pt x="864514" y="1303704"/>
                  <a:pt x="604538" y="1303704"/>
                </a:cubicBezTo>
                <a:cubicBezTo>
                  <a:pt x="271172" y="1303704"/>
                  <a:pt x="0" y="1031756"/>
                  <a:pt x="0" y="697435"/>
                </a:cubicBezTo>
                <a:cubicBezTo>
                  <a:pt x="0" y="363113"/>
                  <a:pt x="271172" y="89918"/>
                  <a:pt x="604538" y="89918"/>
                </a:cubicBezTo>
                <a:cubicBezTo>
                  <a:pt x="763758" y="89918"/>
                  <a:pt x="910540" y="153539"/>
                  <a:pt x="1018758" y="254584"/>
                </a:cubicBezTo>
                <a:lnTo>
                  <a:pt x="1084686" y="188468"/>
                </a:lnTo>
                <a:cubicBezTo>
                  <a:pt x="1071002" y="161024"/>
                  <a:pt x="1075978" y="126095"/>
                  <a:pt x="1097124" y="103640"/>
                </a:cubicBezTo>
                <a:lnTo>
                  <a:pt x="1194150" y="7585"/>
                </a:lnTo>
                <a:cubicBezTo>
                  <a:pt x="1197880" y="3843"/>
                  <a:pt x="1202546" y="1348"/>
                  <a:pt x="1207522" y="41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B91F92DD-E93E-DE41-833F-EDEDA1EBA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8684" y="5677004"/>
            <a:ext cx="1295113" cy="844687"/>
          </a:xfrm>
          <a:custGeom>
            <a:avLst/>
            <a:gdLst>
              <a:gd name="connsiteX0" fmla="*/ 445871 w 1295113"/>
              <a:gd name="connsiteY0" fmla="*/ 722953 h 844687"/>
              <a:gd name="connsiteX1" fmla="*/ 445871 w 1295113"/>
              <a:gd name="connsiteY1" fmla="*/ 762703 h 844687"/>
              <a:gd name="connsiteX2" fmla="*/ 488217 w 1295113"/>
              <a:gd name="connsiteY2" fmla="*/ 806179 h 844687"/>
              <a:gd name="connsiteX3" fmla="*/ 1175706 w 1295113"/>
              <a:gd name="connsiteY3" fmla="*/ 806179 h 844687"/>
              <a:gd name="connsiteX4" fmla="*/ 1219297 w 1295113"/>
              <a:gd name="connsiteY4" fmla="*/ 762703 h 844687"/>
              <a:gd name="connsiteX5" fmla="*/ 1219297 w 1295113"/>
              <a:gd name="connsiteY5" fmla="*/ 722953 h 844687"/>
              <a:gd name="connsiteX6" fmla="*/ 58273 w 1295113"/>
              <a:gd name="connsiteY6" fmla="*/ 714089 h 844687"/>
              <a:gd name="connsiteX7" fmla="*/ 259065 w 1295113"/>
              <a:gd name="connsiteY7" fmla="*/ 714089 h 844687"/>
              <a:gd name="connsiteX8" fmla="*/ 278896 w 1295113"/>
              <a:gd name="connsiteY8" fmla="*/ 732694 h 844687"/>
              <a:gd name="connsiteX9" fmla="*/ 259065 w 1295113"/>
              <a:gd name="connsiteY9" fmla="*/ 751299 h 844687"/>
              <a:gd name="connsiteX10" fmla="*/ 58273 w 1295113"/>
              <a:gd name="connsiteY10" fmla="*/ 751299 h 844687"/>
              <a:gd name="connsiteX11" fmla="*/ 38442 w 1295113"/>
              <a:gd name="connsiteY11" fmla="*/ 732694 h 844687"/>
              <a:gd name="connsiteX12" fmla="*/ 58273 w 1295113"/>
              <a:gd name="connsiteY12" fmla="*/ 714089 h 844687"/>
              <a:gd name="connsiteX13" fmla="*/ 445871 w 1295113"/>
              <a:gd name="connsiteY13" fmla="*/ 606187 h 844687"/>
              <a:gd name="connsiteX14" fmla="*/ 445871 w 1295113"/>
              <a:gd name="connsiteY14" fmla="*/ 628547 h 844687"/>
              <a:gd name="connsiteX15" fmla="*/ 467044 w 1295113"/>
              <a:gd name="connsiteY15" fmla="*/ 628547 h 844687"/>
              <a:gd name="connsiteX16" fmla="*/ 485726 w 1295113"/>
              <a:gd name="connsiteY16" fmla="*/ 648422 h 844687"/>
              <a:gd name="connsiteX17" fmla="*/ 467044 w 1295113"/>
              <a:gd name="connsiteY17" fmla="*/ 667054 h 844687"/>
              <a:gd name="connsiteX18" fmla="*/ 445871 w 1295113"/>
              <a:gd name="connsiteY18" fmla="*/ 667054 h 844687"/>
              <a:gd name="connsiteX19" fmla="*/ 445871 w 1295113"/>
              <a:gd name="connsiteY19" fmla="*/ 684445 h 844687"/>
              <a:gd name="connsiteX20" fmla="*/ 1219297 w 1295113"/>
              <a:gd name="connsiteY20" fmla="*/ 684445 h 844687"/>
              <a:gd name="connsiteX21" fmla="*/ 1219297 w 1295113"/>
              <a:gd name="connsiteY21" fmla="*/ 606187 h 844687"/>
              <a:gd name="connsiteX22" fmla="*/ 38609 w 1295113"/>
              <a:gd name="connsiteY22" fmla="*/ 403711 h 844687"/>
              <a:gd name="connsiteX23" fmla="*/ 38609 w 1295113"/>
              <a:gd name="connsiteY23" fmla="*/ 443461 h 844687"/>
              <a:gd name="connsiteX24" fmla="*/ 82200 w 1295113"/>
              <a:gd name="connsiteY24" fmla="*/ 486937 h 844687"/>
              <a:gd name="connsiteX25" fmla="*/ 691225 w 1295113"/>
              <a:gd name="connsiteY25" fmla="*/ 486937 h 844687"/>
              <a:gd name="connsiteX26" fmla="*/ 691225 w 1295113"/>
              <a:gd name="connsiteY26" fmla="*/ 468305 h 844687"/>
              <a:gd name="connsiteX27" fmla="*/ 709907 w 1295113"/>
              <a:gd name="connsiteY27" fmla="*/ 448430 h 844687"/>
              <a:gd name="connsiteX28" fmla="*/ 728589 w 1295113"/>
              <a:gd name="connsiteY28" fmla="*/ 468305 h 844687"/>
              <a:gd name="connsiteX29" fmla="*/ 728589 w 1295113"/>
              <a:gd name="connsiteY29" fmla="*/ 486937 h 844687"/>
              <a:gd name="connsiteX30" fmla="*/ 769689 w 1295113"/>
              <a:gd name="connsiteY30" fmla="*/ 486937 h 844687"/>
              <a:gd name="connsiteX31" fmla="*/ 813280 w 1295113"/>
              <a:gd name="connsiteY31" fmla="*/ 443461 h 844687"/>
              <a:gd name="connsiteX32" fmla="*/ 813280 w 1295113"/>
              <a:gd name="connsiteY32" fmla="*/ 403711 h 844687"/>
              <a:gd name="connsiteX33" fmla="*/ 717380 w 1295113"/>
              <a:gd name="connsiteY33" fmla="*/ 403711 h 844687"/>
              <a:gd name="connsiteX34" fmla="*/ 709907 w 1295113"/>
              <a:gd name="connsiteY34" fmla="*/ 404953 h 844687"/>
              <a:gd name="connsiteX35" fmla="*/ 702434 w 1295113"/>
              <a:gd name="connsiteY35" fmla="*/ 403711 h 844687"/>
              <a:gd name="connsiteX36" fmla="*/ 850643 w 1295113"/>
              <a:gd name="connsiteY36" fmla="*/ 358992 h 844687"/>
              <a:gd name="connsiteX37" fmla="*/ 850643 w 1295113"/>
              <a:gd name="connsiteY37" fmla="*/ 443461 h 844687"/>
              <a:gd name="connsiteX38" fmla="*/ 769689 w 1295113"/>
              <a:gd name="connsiteY38" fmla="*/ 525445 h 844687"/>
              <a:gd name="connsiteX39" fmla="*/ 445871 w 1295113"/>
              <a:gd name="connsiteY39" fmla="*/ 525445 h 844687"/>
              <a:gd name="connsiteX40" fmla="*/ 445871 w 1295113"/>
              <a:gd name="connsiteY40" fmla="*/ 567679 h 844687"/>
              <a:gd name="connsiteX41" fmla="*/ 1219297 w 1295113"/>
              <a:gd name="connsiteY41" fmla="*/ 567679 h 844687"/>
              <a:gd name="connsiteX42" fmla="*/ 1219297 w 1295113"/>
              <a:gd name="connsiteY42" fmla="*/ 402469 h 844687"/>
              <a:gd name="connsiteX43" fmla="*/ 1175706 w 1295113"/>
              <a:gd name="connsiteY43" fmla="*/ 358992 h 844687"/>
              <a:gd name="connsiteX44" fmla="*/ 1195446 w 1295113"/>
              <a:gd name="connsiteY44" fmla="*/ 142813 h 844687"/>
              <a:gd name="connsiteX45" fmla="*/ 1276426 w 1295113"/>
              <a:gd name="connsiteY45" fmla="*/ 142813 h 844687"/>
              <a:gd name="connsiteX46" fmla="*/ 1295113 w 1295113"/>
              <a:gd name="connsiteY46" fmla="*/ 162038 h 844687"/>
              <a:gd name="connsiteX47" fmla="*/ 1276426 w 1295113"/>
              <a:gd name="connsiteY47" fmla="*/ 180062 h 844687"/>
              <a:gd name="connsiteX48" fmla="*/ 1195446 w 1295113"/>
              <a:gd name="connsiteY48" fmla="*/ 180062 h 844687"/>
              <a:gd name="connsiteX49" fmla="*/ 1175512 w 1295113"/>
              <a:gd name="connsiteY49" fmla="*/ 162038 h 844687"/>
              <a:gd name="connsiteX50" fmla="*/ 1195446 w 1295113"/>
              <a:gd name="connsiteY50" fmla="*/ 142813 h 844687"/>
              <a:gd name="connsiteX51" fmla="*/ 952750 w 1295113"/>
              <a:gd name="connsiteY51" fmla="*/ 142813 h 844687"/>
              <a:gd name="connsiteX52" fmla="*/ 1116857 w 1295113"/>
              <a:gd name="connsiteY52" fmla="*/ 142813 h 844687"/>
              <a:gd name="connsiteX53" fmla="*/ 1135793 w 1295113"/>
              <a:gd name="connsiteY53" fmla="*/ 162038 h 844687"/>
              <a:gd name="connsiteX54" fmla="*/ 1116857 w 1295113"/>
              <a:gd name="connsiteY54" fmla="*/ 180062 h 844687"/>
              <a:gd name="connsiteX55" fmla="*/ 952750 w 1295113"/>
              <a:gd name="connsiteY55" fmla="*/ 180062 h 844687"/>
              <a:gd name="connsiteX56" fmla="*/ 933814 w 1295113"/>
              <a:gd name="connsiteY56" fmla="*/ 162038 h 844687"/>
              <a:gd name="connsiteX57" fmla="*/ 952750 w 1295113"/>
              <a:gd name="connsiteY57" fmla="*/ 142813 h 844687"/>
              <a:gd name="connsiteX58" fmla="*/ 710722 w 1295113"/>
              <a:gd name="connsiteY58" fmla="*/ 120847 h 844687"/>
              <a:gd name="connsiteX59" fmla="*/ 729327 w 1295113"/>
              <a:gd name="connsiteY59" fmla="*/ 140577 h 844687"/>
              <a:gd name="connsiteX60" fmla="*/ 729327 w 1295113"/>
              <a:gd name="connsiteY60" fmla="*/ 220731 h 844687"/>
              <a:gd name="connsiteX61" fmla="*/ 710722 w 1295113"/>
              <a:gd name="connsiteY61" fmla="*/ 240461 h 844687"/>
              <a:gd name="connsiteX62" fmla="*/ 692117 w 1295113"/>
              <a:gd name="connsiteY62" fmla="*/ 220731 h 844687"/>
              <a:gd name="connsiteX63" fmla="*/ 692117 w 1295113"/>
              <a:gd name="connsiteY63" fmla="*/ 140577 h 844687"/>
              <a:gd name="connsiteX64" fmla="*/ 710722 w 1295113"/>
              <a:gd name="connsiteY64" fmla="*/ 120847 h 844687"/>
              <a:gd name="connsiteX65" fmla="*/ 230429 w 1295113"/>
              <a:gd name="connsiteY65" fmla="*/ 120025 h 844687"/>
              <a:gd name="connsiteX66" fmla="*/ 230429 w 1295113"/>
              <a:gd name="connsiteY66" fmla="*/ 122534 h 844687"/>
              <a:gd name="connsiteX67" fmla="*/ 120025 w 1295113"/>
              <a:gd name="connsiteY67" fmla="*/ 231684 h 844687"/>
              <a:gd name="connsiteX68" fmla="*/ 120025 w 1295113"/>
              <a:gd name="connsiteY68" fmla="*/ 245484 h 844687"/>
              <a:gd name="connsiteX69" fmla="*/ 245484 w 1295113"/>
              <a:gd name="connsiteY69" fmla="*/ 245484 h 844687"/>
              <a:gd name="connsiteX70" fmla="*/ 245484 w 1295113"/>
              <a:gd name="connsiteY70" fmla="*/ 120025 h 844687"/>
              <a:gd name="connsiteX71" fmla="*/ 120025 w 1295113"/>
              <a:gd name="connsiteY71" fmla="*/ 120025 h 844687"/>
              <a:gd name="connsiteX72" fmla="*/ 120025 w 1295113"/>
              <a:gd name="connsiteY72" fmla="*/ 177736 h 844687"/>
              <a:gd name="connsiteX73" fmla="*/ 177736 w 1295113"/>
              <a:gd name="connsiteY73" fmla="*/ 120025 h 844687"/>
              <a:gd name="connsiteX74" fmla="*/ 117515 w 1295113"/>
              <a:gd name="connsiteY74" fmla="*/ 82387 h 844687"/>
              <a:gd name="connsiteX75" fmla="*/ 247993 w 1295113"/>
              <a:gd name="connsiteY75" fmla="*/ 82387 h 844687"/>
              <a:gd name="connsiteX76" fmla="*/ 284376 w 1295113"/>
              <a:gd name="connsiteY76" fmla="*/ 117516 h 844687"/>
              <a:gd name="connsiteX77" fmla="*/ 284376 w 1295113"/>
              <a:gd name="connsiteY77" fmla="*/ 249248 h 844687"/>
              <a:gd name="connsiteX78" fmla="*/ 247993 w 1295113"/>
              <a:gd name="connsiteY78" fmla="*/ 284377 h 844687"/>
              <a:gd name="connsiteX79" fmla="*/ 117515 w 1295113"/>
              <a:gd name="connsiteY79" fmla="*/ 284377 h 844687"/>
              <a:gd name="connsiteX80" fmla="*/ 82387 w 1295113"/>
              <a:gd name="connsiteY80" fmla="*/ 249248 h 844687"/>
              <a:gd name="connsiteX81" fmla="*/ 82387 w 1295113"/>
              <a:gd name="connsiteY81" fmla="*/ 117516 h 844687"/>
              <a:gd name="connsiteX82" fmla="*/ 117515 w 1295113"/>
              <a:gd name="connsiteY82" fmla="*/ 82387 h 844687"/>
              <a:gd name="connsiteX83" fmla="*/ 903233 w 1295113"/>
              <a:gd name="connsiteY83" fmla="*/ 60422 h 844687"/>
              <a:gd name="connsiteX84" fmla="*/ 1012583 w 1295113"/>
              <a:gd name="connsiteY84" fmla="*/ 60422 h 844687"/>
              <a:gd name="connsiteX85" fmla="*/ 1031436 w 1295113"/>
              <a:gd name="connsiteY85" fmla="*/ 79029 h 844687"/>
              <a:gd name="connsiteX86" fmla="*/ 1012583 w 1295113"/>
              <a:gd name="connsiteY86" fmla="*/ 97635 h 844687"/>
              <a:gd name="connsiteX87" fmla="*/ 903233 w 1295113"/>
              <a:gd name="connsiteY87" fmla="*/ 97635 h 844687"/>
              <a:gd name="connsiteX88" fmla="*/ 884379 w 1295113"/>
              <a:gd name="connsiteY88" fmla="*/ 79029 h 844687"/>
              <a:gd name="connsiteX89" fmla="*/ 903233 w 1295113"/>
              <a:gd name="connsiteY89" fmla="*/ 60422 h 844687"/>
              <a:gd name="connsiteX90" fmla="*/ 82200 w 1295113"/>
              <a:gd name="connsiteY90" fmla="*/ 38508 h 844687"/>
              <a:gd name="connsiteX91" fmla="*/ 38609 w 1295113"/>
              <a:gd name="connsiteY91" fmla="*/ 83227 h 844687"/>
              <a:gd name="connsiteX92" fmla="*/ 38609 w 1295113"/>
              <a:gd name="connsiteY92" fmla="*/ 365203 h 844687"/>
              <a:gd name="connsiteX93" fmla="*/ 691225 w 1295113"/>
              <a:gd name="connsiteY93" fmla="*/ 365203 h 844687"/>
              <a:gd name="connsiteX94" fmla="*/ 691225 w 1295113"/>
              <a:gd name="connsiteY94" fmla="*/ 304336 h 844687"/>
              <a:gd name="connsiteX95" fmla="*/ 709907 w 1295113"/>
              <a:gd name="connsiteY95" fmla="*/ 284461 h 844687"/>
              <a:gd name="connsiteX96" fmla="*/ 728589 w 1295113"/>
              <a:gd name="connsiteY96" fmla="*/ 304336 h 844687"/>
              <a:gd name="connsiteX97" fmla="*/ 728589 w 1295113"/>
              <a:gd name="connsiteY97" fmla="*/ 365203 h 844687"/>
              <a:gd name="connsiteX98" fmla="*/ 813280 w 1295113"/>
              <a:gd name="connsiteY98" fmla="*/ 365203 h 844687"/>
              <a:gd name="connsiteX99" fmla="*/ 813280 w 1295113"/>
              <a:gd name="connsiteY99" fmla="*/ 262102 h 844687"/>
              <a:gd name="connsiteX100" fmla="*/ 792107 w 1295113"/>
              <a:gd name="connsiteY100" fmla="*/ 262102 h 844687"/>
              <a:gd name="connsiteX101" fmla="*/ 772180 w 1295113"/>
              <a:gd name="connsiteY101" fmla="*/ 242227 h 844687"/>
              <a:gd name="connsiteX102" fmla="*/ 792107 w 1295113"/>
              <a:gd name="connsiteY102" fmla="*/ 223594 h 844687"/>
              <a:gd name="connsiteX103" fmla="*/ 813280 w 1295113"/>
              <a:gd name="connsiteY103" fmla="*/ 223594 h 844687"/>
              <a:gd name="connsiteX104" fmla="*/ 813280 w 1295113"/>
              <a:gd name="connsiteY104" fmla="*/ 83227 h 844687"/>
              <a:gd name="connsiteX105" fmla="*/ 769689 w 1295113"/>
              <a:gd name="connsiteY105" fmla="*/ 38508 h 844687"/>
              <a:gd name="connsiteX106" fmla="*/ 728589 w 1295113"/>
              <a:gd name="connsiteY106" fmla="*/ 38508 h 844687"/>
              <a:gd name="connsiteX107" fmla="*/ 728589 w 1295113"/>
              <a:gd name="connsiteY107" fmla="*/ 57140 h 844687"/>
              <a:gd name="connsiteX108" fmla="*/ 709907 w 1295113"/>
              <a:gd name="connsiteY108" fmla="*/ 77016 h 844687"/>
              <a:gd name="connsiteX109" fmla="*/ 691225 w 1295113"/>
              <a:gd name="connsiteY109" fmla="*/ 57140 h 844687"/>
              <a:gd name="connsiteX110" fmla="*/ 691225 w 1295113"/>
              <a:gd name="connsiteY110" fmla="*/ 38508 h 844687"/>
              <a:gd name="connsiteX111" fmla="*/ 82200 w 1295113"/>
              <a:gd name="connsiteY111" fmla="*/ 0 h 844687"/>
              <a:gd name="connsiteX112" fmla="*/ 769689 w 1295113"/>
              <a:gd name="connsiteY112" fmla="*/ 0 h 844687"/>
              <a:gd name="connsiteX113" fmla="*/ 850643 w 1295113"/>
              <a:gd name="connsiteY113" fmla="*/ 83227 h 844687"/>
              <a:gd name="connsiteX114" fmla="*/ 850643 w 1295113"/>
              <a:gd name="connsiteY114" fmla="*/ 223594 h 844687"/>
              <a:gd name="connsiteX115" fmla="*/ 993871 w 1295113"/>
              <a:gd name="connsiteY115" fmla="*/ 223594 h 844687"/>
              <a:gd name="connsiteX116" fmla="*/ 1013798 w 1295113"/>
              <a:gd name="connsiteY116" fmla="*/ 242227 h 844687"/>
              <a:gd name="connsiteX117" fmla="*/ 993871 w 1295113"/>
              <a:gd name="connsiteY117" fmla="*/ 262102 h 844687"/>
              <a:gd name="connsiteX118" fmla="*/ 850643 w 1295113"/>
              <a:gd name="connsiteY118" fmla="*/ 262102 h 844687"/>
              <a:gd name="connsiteX119" fmla="*/ 850643 w 1295113"/>
              <a:gd name="connsiteY119" fmla="*/ 320484 h 844687"/>
              <a:gd name="connsiteX120" fmla="*/ 1175706 w 1295113"/>
              <a:gd name="connsiteY120" fmla="*/ 320484 h 844687"/>
              <a:gd name="connsiteX121" fmla="*/ 1256661 w 1295113"/>
              <a:gd name="connsiteY121" fmla="*/ 402469 h 844687"/>
              <a:gd name="connsiteX122" fmla="*/ 1256661 w 1295113"/>
              <a:gd name="connsiteY122" fmla="*/ 567679 h 844687"/>
              <a:gd name="connsiteX123" fmla="*/ 1256661 w 1295113"/>
              <a:gd name="connsiteY123" fmla="*/ 722953 h 844687"/>
              <a:gd name="connsiteX124" fmla="*/ 1256661 w 1295113"/>
              <a:gd name="connsiteY124" fmla="*/ 762703 h 844687"/>
              <a:gd name="connsiteX125" fmla="*/ 1175706 w 1295113"/>
              <a:gd name="connsiteY125" fmla="*/ 844687 h 844687"/>
              <a:gd name="connsiteX126" fmla="*/ 488217 w 1295113"/>
              <a:gd name="connsiteY126" fmla="*/ 844687 h 844687"/>
              <a:gd name="connsiteX127" fmla="*/ 407262 w 1295113"/>
              <a:gd name="connsiteY127" fmla="*/ 762703 h 844687"/>
              <a:gd name="connsiteX128" fmla="*/ 407262 w 1295113"/>
              <a:gd name="connsiteY128" fmla="*/ 722953 h 844687"/>
              <a:gd name="connsiteX129" fmla="*/ 407262 w 1295113"/>
              <a:gd name="connsiteY129" fmla="*/ 667054 h 844687"/>
              <a:gd name="connsiteX130" fmla="*/ 222936 w 1295113"/>
              <a:gd name="connsiteY130" fmla="*/ 667054 h 844687"/>
              <a:gd name="connsiteX131" fmla="*/ 204254 w 1295113"/>
              <a:gd name="connsiteY131" fmla="*/ 648422 h 844687"/>
              <a:gd name="connsiteX132" fmla="*/ 222936 w 1295113"/>
              <a:gd name="connsiteY132" fmla="*/ 628547 h 844687"/>
              <a:gd name="connsiteX133" fmla="*/ 407262 w 1295113"/>
              <a:gd name="connsiteY133" fmla="*/ 628547 h 844687"/>
              <a:gd name="connsiteX134" fmla="*/ 407262 w 1295113"/>
              <a:gd name="connsiteY134" fmla="*/ 567679 h 844687"/>
              <a:gd name="connsiteX135" fmla="*/ 407262 w 1295113"/>
              <a:gd name="connsiteY135" fmla="*/ 525445 h 844687"/>
              <a:gd name="connsiteX136" fmla="*/ 82200 w 1295113"/>
              <a:gd name="connsiteY136" fmla="*/ 525445 h 844687"/>
              <a:gd name="connsiteX137" fmla="*/ 0 w 1295113"/>
              <a:gd name="connsiteY137" fmla="*/ 443461 h 844687"/>
              <a:gd name="connsiteX138" fmla="*/ 0 w 1295113"/>
              <a:gd name="connsiteY138" fmla="*/ 83227 h 844687"/>
              <a:gd name="connsiteX139" fmla="*/ 82200 w 1295113"/>
              <a:gd name="connsiteY139" fmla="*/ 0 h 844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</a:cxnLst>
            <a:rect l="l" t="t" r="r" b="b"/>
            <a:pathLst>
              <a:path w="1295113" h="844687">
                <a:moveTo>
                  <a:pt x="445871" y="722953"/>
                </a:moveTo>
                <a:lnTo>
                  <a:pt x="445871" y="762703"/>
                </a:lnTo>
                <a:cubicBezTo>
                  <a:pt x="445871" y="787546"/>
                  <a:pt x="464553" y="806179"/>
                  <a:pt x="488217" y="806179"/>
                </a:cubicBezTo>
                <a:lnTo>
                  <a:pt x="1175706" y="806179"/>
                </a:lnTo>
                <a:cubicBezTo>
                  <a:pt x="1199370" y="806179"/>
                  <a:pt x="1219297" y="787546"/>
                  <a:pt x="1219297" y="762703"/>
                </a:cubicBezTo>
                <a:lnTo>
                  <a:pt x="1219297" y="722953"/>
                </a:lnTo>
                <a:close/>
                <a:moveTo>
                  <a:pt x="58273" y="714089"/>
                </a:moveTo>
                <a:lnTo>
                  <a:pt x="259065" y="714089"/>
                </a:lnTo>
                <a:cubicBezTo>
                  <a:pt x="270220" y="714089"/>
                  <a:pt x="278896" y="721531"/>
                  <a:pt x="278896" y="732694"/>
                </a:cubicBezTo>
                <a:cubicBezTo>
                  <a:pt x="278896" y="742617"/>
                  <a:pt x="270220" y="751299"/>
                  <a:pt x="259065" y="751299"/>
                </a:cubicBezTo>
                <a:lnTo>
                  <a:pt x="58273" y="751299"/>
                </a:lnTo>
                <a:cubicBezTo>
                  <a:pt x="47118" y="751299"/>
                  <a:pt x="38442" y="742617"/>
                  <a:pt x="38442" y="732694"/>
                </a:cubicBezTo>
                <a:cubicBezTo>
                  <a:pt x="38442" y="721531"/>
                  <a:pt x="47118" y="714089"/>
                  <a:pt x="58273" y="714089"/>
                </a:cubicBezTo>
                <a:close/>
                <a:moveTo>
                  <a:pt x="445871" y="606187"/>
                </a:moveTo>
                <a:lnTo>
                  <a:pt x="445871" y="628547"/>
                </a:lnTo>
                <a:lnTo>
                  <a:pt x="467044" y="628547"/>
                </a:lnTo>
                <a:cubicBezTo>
                  <a:pt x="477008" y="628547"/>
                  <a:pt x="485726" y="637242"/>
                  <a:pt x="485726" y="648422"/>
                </a:cubicBezTo>
                <a:cubicBezTo>
                  <a:pt x="485726" y="658359"/>
                  <a:pt x="477008" y="667054"/>
                  <a:pt x="467044" y="667054"/>
                </a:cubicBezTo>
                <a:lnTo>
                  <a:pt x="445871" y="667054"/>
                </a:lnTo>
                <a:lnTo>
                  <a:pt x="445871" y="684445"/>
                </a:lnTo>
                <a:lnTo>
                  <a:pt x="1219297" y="684445"/>
                </a:lnTo>
                <a:lnTo>
                  <a:pt x="1219297" y="606187"/>
                </a:lnTo>
                <a:close/>
                <a:moveTo>
                  <a:pt x="38609" y="403711"/>
                </a:moveTo>
                <a:lnTo>
                  <a:pt x="38609" y="443461"/>
                </a:lnTo>
                <a:cubicBezTo>
                  <a:pt x="38609" y="467062"/>
                  <a:pt x="58536" y="486937"/>
                  <a:pt x="82200" y="486937"/>
                </a:cubicBezTo>
                <a:lnTo>
                  <a:pt x="691225" y="486937"/>
                </a:lnTo>
                <a:lnTo>
                  <a:pt x="691225" y="468305"/>
                </a:lnTo>
                <a:cubicBezTo>
                  <a:pt x="691225" y="457125"/>
                  <a:pt x="699944" y="448430"/>
                  <a:pt x="709907" y="448430"/>
                </a:cubicBezTo>
                <a:cubicBezTo>
                  <a:pt x="721116" y="448430"/>
                  <a:pt x="728589" y="457125"/>
                  <a:pt x="728589" y="468305"/>
                </a:cubicBezTo>
                <a:lnTo>
                  <a:pt x="728589" y="486937"/>
                </a:lnTo>
                <a:lnTo>
                  <a:pt x="769689" y="486937"/>
                </a:lnTo>
                <a:cubicBezTo>
                  <a:pt x="793352" y="486937"/>
                  <a:pt x="813280" y="467062"/>
                  <a:pt x="813280" y="443461"/>
                </a:cubicBezTo>
                <a:lnTo>
                  <a:pt x="813280" y="403711"/>
                </a:lnTo>
                <a:lnTo>
                  <a:pt x="717380" y="403711"/>
                </a:lnTo>
                <a:cubicBezTo>
                  <a:pt x="716134" y="403711"/>
                  <a:pt x="712398" y="404953"/>
                  <a:pt x="709907" y="404953"/>
                </a:cubicBezTo>
                <a:cubicBezTo>
                  <a:pt x="707416" y="404953"/>
                  <a:pt x="704925" y="403711"/>
                  <a:pt x="702434" y="403711"/>
                </a:cubicBezTo>
                <a:close/>
                <a:moveTo>
                  <a:pt x="850643" y="358992"/>
                </a:moveTo>
                <a:lnTo>
                  <a:pt x="850643" y="443461"/>
                </a:lnTo>
                <a:cubicBezTo>
                  <a:pt x="850643" y="488180"/>
                  <a:pt x="814525" y="525445"/>
                  <a:pt x="769689" y="525445"/>
                </a:cubicBezTo>
                <a:lnTo>
                  <a:pt x="445871" y="525445"/>
                </a:lnTo>
                <a:lnTo>
                  <a:pt x="445871" y="567679"/>
                </a:lnTo>
                <a:lnTo>
                  <a:pt x="1219297" y="567679"/>
                </a:lnTo>
                <a:lnTo>
                  <a:pt x="1219297" y="402469"/>
                </a:lnTo>
                <a:cubicBezTo>
                  <a:pt x="1219297" y="377625"/>
                  <a:pt x="1199370" y="358992"/>
                  <a:pt x="1175706" y="358992"/>
                </a:cubicBezTo>
                <a:close/>
                <a:moveTo>
                  <a:pt x="1195446" y="142813"/>
                </a:moveTo>
                <a:lnTo>
                  <a:pt x="1276426" y="142813"/>
                </a:lnTo>
                <a:cubicBezTo>
                  <a:pt x="1286392" y="142813"/>
                  <a:pt x="1295113" y="151224"/>
                  <a:pt x="1295113" y="162038"/>
                </a:cubicBezTo>
                <a:cubicBezTo>
                  <a:pt x="1295113" y="171651"/>
                  <a:pt x="1286392" y="180062"/>
                  <a:pt x="1276426" y="180062"/>
                </a:cubicBezTo>
                <a:lnTo>
                  <a:pt x="1195446" y="180062"/>
                </a:lnTo>
                <a:cubicBezTo>
                  <a:pt x="1184233" y="180062"/>
                  <a:pt x="1175512" y="171651"/>
                  <a:pt x="1175512" y="162038"/>
                </a:cubicBezTo>
                <a:cubicBezTo>
                  <a:pt x="1175512" y="151224"/>
                  <a:pt x="1184233" y="142813"/>
                  <a:pt x="1195446" y="142813"/>
                </a:cubicBezTo>
                <a:close/>
                <a:moveTo>
                  <a:pt x="952750" y="142813"/>
                </a:moveTo>
                <a:lnTo>
                  <a:pt x="1116857" y="142813"/>
                </a:lnTo>
                <a:cubicBezTo>
                  <a:pt x="1128219" y="142813"/>
                  <a:pt x="1135793" y="151224"/>
                  <a:pt x="1135793" y="162038"/>
                </a:cubicBezTo>
                <a:cubicBezTo>
                  <a:pt x="1135793" y="171651"/>
                  <a:pt x="1128219" y="180062"/>
                  <a:pt x="1116857" y="180062"/>
                </a:cubicBezTo>
                <a:lnTo>
                  <a:pt x="952750" y="180062"/>
                </a:lnTo>
                <a:cubicBezTo>
                  <a:pt x="941388" y="180062"/>
                  <a:pt x="933814" y="171651"/>
                  <a:pt x="933814" y="162038"/>
                </a:cubicBezTo>
                <a:cubicBezTo>
                  <a:pt x="933814" y="151224"/>
                  <a:pt x="941388" y="142813"/>
                  <a:pt x="952750" y="142813"/>
                </a:cubicBezTo>
                <a:close/>
                <a:moveTo>
                  <a:pt x="710722" y="120847"/>
                </a:moveTo>
                <a:cubicBezTo>
                  <a:pt x="721885" y="120847"/>
                  <a:pt x="729327" y="129479"/>
                  <a:pt x="729327" y="140577"/>
                </a:cubicBezTo>
                <a:lnTo>
                  <a:pt x="729327" y="220731"/>
                </a:lnTo>
                <a:cubicBezTo>
                  <a:pt x="729327" y="231829"/>
                  <a:pt x="721885" y="240461"/>
                  <a:pt x="710722" y="240461"/>
                </a:cubicBezTo>
                <a:cubicBezTo>
                  <a:pt x="700799" y="240461"/>
                  <a:pt x="692117" y="231829"/>
                  <a:pt x="692117" y="220731"/>
                </a:cubicBezTo>
                <a:lnTo>
                  <a:pt x="692117" y="140577"/>
                </a:lnTo>
                <a:cubicBezTo>
                  <a:pt x="692117" y="129479"/>
                  <a:pt x="700799" y="120847"/>
                  <a:pt x="710722" y="120847"/>
                </a:cubicBezTo>
                <a:close/>
                <a:moveTo>
                  <a:pt x="230429" y="120025"/>
                </a:moveTo>
                <a:cubicBezTo>
                  <a:pt x="230429" y="121280"/>
                  <a:pt x="230429" y="122534"/>
                  <a:pt x="230429" y="122534"/>
                </a:cubicBezTo>
                <a:lnTo>
                  <a:pt x="120025" y="231684"/>
                </a:lnTo>
                <a:lnTo>
                  <a:pt x="120025" y="245484"/>
                </a:lnTo>
                <a:lnTo>
                  <a:pt x="245484" y="245484"/>
                </a:lnTo>
                <a:lnTo>
                  <a:pt x="245484" y="120025"/>
                </a:lnTo>
                <a:close/>
                <a:moveTo>
                  <a:pt x="120025" y="120025"/>
                </a:moveTo>
                <a:lnTo>
                  <a:pt x="120025" y="177736"/>
                </a:lnTo>
                <a:lnTo>
                  <a:pt x="177736" y="120025"/>
                </a:lnTo>
                <a:close/>
                <a:moveTo>
                  <a:pt x="117515" y="82387"/>
                </a:moveTo>
                <a:lnTo>
                  <a:pt x="247993" y="82387"/>
                </a:lnTo>
                <a:cubicBezTo>
                  <a:pt x="268067" y="82387"/>
                  <a:pt x="284376" y="98697"/>
                  <a:pt x="284376" y="117516"/>
                </a:cubicBezTo>
                <a:lnTo>
                  <a:pt x="284376" y="249248"/>
                </a:lnTo>
                <a:cubicBezTo>
                  <a:pt x="284376" y="268067"/>
                  <a:pt x="268067" y="284377"/>
                  <a:pt x="247993" y="284377"/>
                </a:cubicBezTo>
                <a:lnTo>
                  <a:pt x="117515" y="284377"/>
                </a:lnTo>
                <a:cubicBezTo>
                  <a:pt x="97442" y="284377"/>
                  <a:pt x="82387" y="268067"/>
                  <a:pt x="82387" y="249248"/>
                </a:cubicBezTo>
                <a:lnTo>
                  <a:pt x="82387" y="117516"/>
                </a:lnTo>
                <a:cubicBezTo>
                  <a:pt x="82387" y="98697"/>
                  <a:pt x="97442" y="82387"/>
                  <a:pt x="117515" y="82387"/>
                </a:cubicBezTo>
                <a:close/>
                <a:moveTo>
                  <a:pt x="903233" y="60422"/>
                </a:moveTo>
                <a:lnTo>
                  <a:pt x="1012583" y="60422"/>
                </a:lnTo>
                <a:cubicBezTo>
                  <a:pt x="1023895" y="60422"/>
                  <a:pt x="1031436" y="69105"/>
                  <a:pt x="1031436" y="79029"/>
                </a:cubicBezTo>
                <a:cubicBezTo>
                  <a:pt x="1031436" y="90192"/>
                  <a:pt x="1023895" y="97635"/>
                  <a:pt x="1012583" y="97635"/>
                </a:cubicBezTo>
                <a:lnTo>
                  <a:pt x="903233" y="97635"/>
                </a:lnTo>
                <a:cubicBezTo>
                  <a:pt x="893177" y="97635"/>
                  <a:pt x="884379" y="90192"/>
                  <a:pt x="884379" y="79029"/>
                </a:cubicBezTo>
                <a:cubicBezTo>
                  <a:pt x="884379" y="69105"/>
                  <a:pt x="893177" y="60422"/>
                  <a:pt x="903233" y="60422"/>
                </a:cubicBezTo>
                <a:close/>
                <a:moveTo>
                  <a:pt x="82200" y="38508"/>
                </a:moveTo>
                <a:cubicBezTo>
                  <a:pt x="58536" y="38508"/>
                  <a:pt x="38609" y="58383"/>
                  <a:pt x="38609" y="83227"/>
                </a:cubicBezTo>
                <a:lnTo>
                  <a:pt x="38609" y="365203"/>
                </a:lnTo>
                <a:lnTo>
                  <a:pt x="691225" y="365203"/>
                </a:lnTo>
                <a:lnTo>
                  <a:pt x="691225" y="304336"/>
                </a:lnTo>
                <a:cubicBezTo>
                  <a:pt x="691225" y="293156"/>
                  <a:pt x="699944" y="284461"/>
                  <a:pt x="709907" y="284461"/>
                </a:cubicBezTo>
                <a:cubicBezTo>
                  <a:pt x="721116" y="284461"/>
                  <a:pt x="728589" y="293156"/>
                  <a:pt x="728589" y="304336"/>
                </a:cubicBezTo>
                <a:lnTo>
                  <a:pt x="728589" y="365203"/>
                </a:lnTo>
                <a:lnTo>
                  <a:pt x="813280" y="365203"/>
                </a:lnTo>
                <a:lnTo>
                  <a:pt x="813280" y="262102"/>
                </a:lnTo>
                <a:lnTo>
                  <a:pt x="792107" y="262102"/>
                </a:lnTo>
                <a:cubicBezTo>
                  <a:pt x="780898" y="262102"/>
                  <a:pt x="772180" y="253406"/>
                  <a:pt x="772180" y="242227"/>
                </a:cubicBezTo>
                <a:cubicBezTo>
                  <a:pt x="772180" y="233531"/>
                  <a:pt x="780898" y="223594"/>
                  <a:pt x="792107" y="223594"/>
                </a:cubicBezTo>
                <a:lnTo>
                  <a:pt x="813280" y="223594"/>
                </a:lnTo>
                <a:lnTo>
                  <a:pt x="813280" y="83227"/>
                </a:lnTo>
                <a:cubicBezTo>
                  <a:pt x="813280" y="58383"/>
                  <a:pt x="793352" y="38508"/>
                  <a:pt x="769689" y="38508"/>
                </a:cubicBezTo>
                <a:lnTo>
                  <a:pt x="728589" y="38508"/>
                </a:lnTo>
                <a:lnTo>
                  <a:pt x="728589" y="57140"/>
                </a:lnTo>
                <a:cubicBezTo>
                  <a:pt x="728589" y="68321"/>
                  <a:pt x="721116" y="77016"/>
                  <a:pt x="709907" y="77016"/>
                </a:cubicBezTo>
                <a:cubicBezTo>
                  <a:pt x="699944" y="77016"/>
                  <a:pt x="691225" y="68321"/>
                  <a:pt x="691225" y="57140"/>
                </a:cubicBezTo>
                <a:lnTo>
                  <a:pt x="691225" y="38508"/>
                </a:lnTo>
                <a:close/>
                <a:moveTo>
                  <a:pt x="82200" y="0"/>
                </a:moveTo>
                <a:lnTo>
                  <a:pt x="769689" y="0"/>
                </a:lnTo>
                <a:cubicBezTo>
                  <a:pt x="814525" y="0"/>
                  <a:pt x="850643" y="37265"/>
                  <a:pt x="850643" y="83227"/>
                </a:cubicBezTo>
                <a:lnTo>
                  <a:pt x="850643" y="223594"/>
                </a:lnTo>
                <a:lnTo>
                  <a:pt x="993871" y="223594"/>
                </a:lnTo>
                <a:cubicBezTo>
                  <a:pt x="1005080" y="223594"/>
                  <a:pt x="1013798" y="233531"/>
                  <a:pt x="1013798" y="242227"/>
                </a:cubicBezTo>
                <a:cubicBezTo>
                  <a:pt x="1013798" y="253406"/>
                  <a:pt x="1005080" y="262102"/>
                  <a:pt x="993871" y="262102"/>
                </a:cubicBezTo>
                <a:lnTo>
                  <a:pt x="850643" y="262102"/>
                </a:lnTo>
                <a:lnTo>
                  <a:pt x="850643" y="320484"/>
                </a:lnTo>
                <a:lnTo>
                  <a:pt x="1175706" y="320484"/>
                </a:lnTo>
                <a:cubicBezTo>
                  <a:pt x="1220543" y="320484"/>
                  <a:pt x="1256661" y="357750"/>
                  <a:pt x="1256661" y="402469"/>
                </a:cubicBezTo>
                <a:lnTo>
                  <a:pt x="1256661" y="567679"/>
                </a:lnTo>
                <a:lnTo>
                  <a:pt x="1256661" y="722953"/>
                </a:lnTo>
                <a:lnTo>
                  <a:pt x="1256661" y="762703"/>
                </a:lnTo>
                <a:cubicBezTo>
                  <a:pt x="1256661" y="808664"/>
                  <a:pt x="1220543" y="844687"/>
                  <a:pt x="1175706" y="844687"/>
                </a:cubicBezTo>
                <a:lnTo>
                  <a:pt x="488217" y="844687"/>
                </a:lnTo>
                <a:cubicBezTo>
                  <a:pt x="443381" y="844687"/>
                  <a:pt x="407262" y="808664"/>
                  <a:pt x="407262" y="762703"/>
                </a:cubicBezTo>
                <a:lnTo>
                  <a:pt x="407262" y="722953"/>
                </a:lnTo>
                <a:lnTo>
                  <a:pt x="407262" y="667054"/>
                </a:lnTo>
                <a:lnTo>
                  <a:pt x="222936" y="667054"/>
                </a:lnTo>
                <a:cubicBezTo>
                  <a:pt x="211727" y="667054"/>
                  <a:pt x="204254" y="658359"/>
                  <a:pt x="204254" y="648422"/>
                </a:cubicBezTo>
                <a:cubicBezTo>
                  <a:pt x="204254" y="637242"/>
                  <a:pt x="211727" y="628547"/>
                  <a:pt x="222936" y="628547"/>
                </a:cubicBezTo>
                <a:lnTo>
                  <a:pt x="407262" y="628547"/>
                </a:lnTo>
                <a:lnTo>
                  <a:pt x="407262" y="567679"/>
                </a:lnTo>
                <a:lnTo>
                  <a:pt x="407262" y="525445"/>
                </a:lnTo>
                <a:lnTo>
                  <a:pt x="82200" y="525445"/>
                </a:lnTo>
                <a:cubicBezTo>
                  <a:pt x="37363" y="525445"/>
                  <a:pt x="0" y="488180"/>
                  <a:pt x="0" y="443461"/>
                </a:cubicBezTo>
                <a:lnTo>
                  <a:pt x="0" y="83227"/>
                </a:lnTo>
                <a:cubicBezTo>
                  <a:pt x="0" y="37265"/>
                  <a:pt x="37363" y="0"/>
                  <a:pt x="822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EF2941DC-B463-6F44-868D-EE439FF7C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3424" y="5413331"/>
            <a:ext cx="927066" cy="1377510"/>
          </a:xfrm>
          <a:custGeom>
            <a:avLst/>
            <a:gdLst>
              <a:gd name="connsiteX0" fmla="*/ 98391 w 927066"/>
              <a:gd name="connsiteY0" fmla="*/ 1182144 h 1377510"/>
              <a:gd name="connsiteX1" fmla="*/ 37364 w 927066"/>
              <a:gd name="connsiteY1" fmla="*/ 1241873 h 1377510"/>
              <a:gd name="connsiteX2" fmla="*/ 37364 w 927066"/>
              <a:gd name="connsiteY2" fmla="*/ 1315291 h 1377510"/>
              <a:gd name="connsiteX3" fmla="*/ 61028 w 927066"/>
              <a:gd name="connsiteY3" fmla="*/ 1338934 h 1377510"/>
              <a:gd name="connsiteX4" fmla="*/ 564194 w 927066"/>
              <a:gd name="connsiteY4" fmla="*/ 1338934 h 1377510"/>
              <a:gd name="connsiteX5" fmla="*/ 586613 w 927066"/>
              <a:gd name="connsiteY5" fmla="*/ 1315291 h 1377510"/>
              <a:gd name="connsiteX6" fmla="*/ 586613 w 927066"/>
              <a:gd name="connsiteY6" fmla="*/ 1241873 h 1377510"/>
              <a:gd name="connsiteX7" fmla="*/ 526830 w 927066"/>
              <a:gd name="connsiteY7" fmla="*/ 1182144 h 1377510"/>
              <a:gd name="connsiteX8" fmla="*/ 122055 w 927066"/>
              <a:gd name="connsiteY8" fmla="*/ 1051486 h 1377510"/>
              <a:gd name="connsiteX9" fmla="*/ 82200 w 927066"/>
              <a:gd name="connsiteY9" fmla="*/ 1091306 h 1377510"/>
              <a:gd name="connsiteX10" fmla="*/ 82200 w 927066"/>
              <a:gd name="connsiteY10" fmla="*/ 1131125 h 1377510"/>
              <a:gd name="connsiteX11" fmla="*/ 94655 w 927066"/>
              <a:gd name="connsiteY11" fmla="*/ 1143569 h 1377510"/>
              <a:gd name="connsiteX12" fmla="*/ 98391 w 927066"/>
              <a:gd name="connsiteY12" fmla="*/ 1143569 h 1377510"/>
              <a:gd name="connsiteX13" fmla="*/ 526830 w 927066"/>
              <a:gd name="connsiteY13" fmla="*/ 1143569 h 1377510"/>
              <a:gd name="connsiteX14" fmla="*/ 530567 w 927066"/>
              <a:gd name="connsiteY14" fmla="*/ 1143569 h 1377510"/>
              <a:gd name="connsiteX15" fmla="*/ 543021 w 927066"/>
              <a:gd name="connsiteY15" fmla="*/ 1131125 h 1377510"/>
              <a:gd name="connsiteX16" fmla="*/ 543021 w 927066"/>
              <a:gd name="connsiteY16" fmla="*/ 1091306 h 1377510"/>
              <a:gd name="connsiteX17" fmla="*/ 503167 w 927066"/>
              <a:gd name="connsiteY17" fmla="*/ 1051486 h 1377510"/>
              <a:gd name="connsiteX18" fmla="*/ 467048 w 927066"/>
              <a:gd name="connsiteY18" fmla="*/ 1051486 h 1377510"/>
              <a:gd name="connsiteX19" fmla="*/ 158174 w 927066"/>
              <a:gd name="connsiteY19" fmla="*/ 1051486 h 1377510"/>
              <a:gd name="connsiteX20" fmla="*/ 700007 w 927066"/>
              <a:gd name="connsiteY20" fmla="*/ 604239 h 1377510"/>
              <a:gd name="connsiteX21" fmla="*/ 881905 w 927066"/>
              <a:gd name="connsiteY21" fmla="*/ 785085 h 1377510"/>
              <a:gd name="connsiteX22" fmla="*/ 849289 w 927066"/>
              <a:gd name="connsiteY22" fmla="*/ 887356 h 1377510"/>
              <a:gd name="connsiteX23" fmla="*/ 881905 w 927066"/>
              <a:gd name="connsiteY23" fmla="*/ 938492 h 1377510"/>
              <a:gd name="connsiteX24" fmla="*/ 881905 w 927066"/>
              <a:gd name="connsiteY24" fmla="*/ 950964 h 1377510"/>
              <a:gd name="connsiteX25" fmla="*/ 835489 w 927066"/>
              <a:gd name="connsiteY25" fmla="*/ 1008336 h 1377510"/>
              <a:gd name="connsiteX26" fmla="*/ 835489 w 927066"/>
              <a:gd name="connsiteY26" fmla="*/ 1201653 h 1377510"/>
              <a:gd name="connsiteX27" fmla="*/ 851798 w 927066"/>
              <a:gd name="connsiteY27" fmla="*/ 1201653 h 1377510"/>
              <a:gd name="connsiteX28" fmla="*/ 927066 w 927066"/>
              <a:gd name="connsiteY28" fmla="*/ 1276486 h 1377510"/>
              <a:gd name="connsiteX29" fmla="*/ 927066 w 927066"/>
              <a:gd name="connsiteY29" fmla="*/ 1328869 h 1377510"/>
              <a:gd name="connsiteX30" fmla="*/ 878141 w 927066"/>
              <a:gd name="connsiteY30" fmla="*/ 1377510 h 1377510"/>
              <a:gd name="connsiteX31" fmla="*/ 668645 w 927066"/>
              <a:gd name="connsiteY31" fmla="*/ 1377510 h 1377510"/>
              <a:gd name="connsiteX32" fmla="*/ 648574 w 927066"/>
              <a:gd name="connsiteY32" fmla="*/ 1358802 h 1377510"/>
              <a:gd name="connsiteX33" fmla="*/ 668645 w 927066"/>
              <a:gd name="connsiteY33" fmla="*/ 1338846 h 1377510"/>
              <a:gd name="connsiteX34" fmla="*/ 878141 w 927066"/>
              <a:gd name="connsiteY34" fmla="*/ 1338846 h 1377510"/>
              <a:gd name="connsiteX35" fmla="*/ 889432 w 927066"/>
              <a:gd name="connsiteY35" fmla="*/ 1328869 h 1377510"/>
              <a:gd name="connsiteX36" fmla="*/ 889432 w 927066"/>
              <a:gd name="connsiteY36" fmla="*/ 1276486 h 1377510"/>
              <a:gd name="connsiteX37" fmla="*/ 851798 w 927066"/>
              <a:gd name="connsiteY37" fmla="*/ 1239070 h 1377510"/>
              <a:gd name="connsiteX38" fmla="*/ 835489 w 927066"/>
              <a:gd name="connsiteY38" fmla="*/ 1239070 h 1377510"/>
              <a:gd name="connsiteX39" fmla="*/ 692480 w 927066"/>
              <a:gd name="connsiteY39" fmla="*/ 1239070 h 1377510"/>
              <a:gd name="connsiteX40" fmla="*/ 673663 w 927066"/>
              <a:gd name="connsiteY40" fmla="*/ 1220361 h 1377510"/>
              <a:gd name="connsiteX41" fmla="*/ 692480 w 927066"/>
              <a:gd name="connsiteY41" fmla="*/ 1201653 h 1377510"/>
              <a:gd name="connsiteX42" fmla="*/ 796601 w 927066"/>
              <a:gd name="connsiteY42" fmla="*/ 1201653 h 1377510"/>
              <a:gd name="connsiteX43" fmla="*/ 796601 w 927066"/>
              <a:gd name="connsiteY43" fmla="*/ 1009583 h 1377510"/>
              <a:gd name="connsiteX44" fmla="*/ 590868 w 927066"/>
              <a:gd name="connsiteY44" fmla="*/ 1009583 h 1377510"/>
              <a:gd name="connsiteX45" fmla="*/ 584596 w 927066"/>
              <a:gd name="connsiteY45" fmla="*/ 1009583 h 1377510"/>
              <a:gd name="connsiteX46" fmla="*/ 565779 w 927066"/>
              <a:gd name="connsiteY46" fmla="*/ 990875 h 1377510"/>
              <a:gd name="connsiteX47" fmla="*/ 584596 w 927066"/>
              <a:gd name="connsiteY47" fmla="*/ 972166 h 1377510"/>
              <a:gd name="connsiteX48" fmla="*/ 590868 w 927066"/>
              <a:gd name="connsiteY48" fmla="*/ 972166 h 1377510"/>
              <a:gd name="connsiteX49" fmla="*/ 822945 w 927066"/>
              <a:gd name="connsiteY49" fmla="*/ 972166 h 1377510"/>
              <a:gd name="connsiteX50" fmla="*/ 843016 w 927066"/>
              <a:gd name="connsiteY50" fmla="*/ 950964 h 1377510"/>
              <a:gd name="connsiteX51" fmla="*/ 843016 w 927066"/>
              <a:gd name="connsiteY51" fmla="*/ 938492 h 1377510"/>
              <a:gd name="connsiteX52" fmla="*/ 822945 w 927066"/>
              <a:gd name="connsiteY52" fmla="*/ 918536 h 1377510"/>
              <a:gd name="connsiteX53" fmla="*/ 584596 w 927066"/>
              <a:gd name="connsiteY53" fmla="*/ 918536 h 1377510"/>
              <a:gd name="connsiteX54" fmla="*/ 565779 w 927066"/>
              <a:gd name="connsiteY54" fmla="*/ 898581 h 1377510"/>
              <a:gd name="connsiteX55" fmla="*/ 584596 w 927066"/>
              <a:gd name="connsiteY55" fmla="*/ 879873 h 1377510"/>
              <a:gd name="connsiteX56" fmla="*/ 805382 w 927066"/>
              <a:gd name="connsiteY56" fmla="*/ 879873 h 1377510"/>
              <a:gd name="connsiteX57" fmla="*/ 806637 w 927066"/>
              <a:gd name="connsiteY57" fmla="*/ 879873 h 1377510"/>
              <a:gd name="connsiteX58" fmla="*/ 843016 w 927066"/>
              <a:gd name="connsiteY58" fmla="*/ 785085 h 1377510"/>
              <a:gd name="connsiteX59" fmla="*/ 700007 w 927066"/>
              <a:gd name="connsiteY59" fmla="*/ 642903 h 1377510"/>
              <a:gd name="connsiteX60" fmla="*/ 666136 w 927066"/>
              <a:gd name="connsiteY60" fmla="*/ 646644 h 1377510"/>
              <a:gd name="connsiteX61" fmla="*/ 643556 w 927066"/>
              <a:gd name="connsiteY61" fmla="*/ 632925 h 1377510"/>
              <a:gd name="connsiteX62" fmla="*/ 657355 w 927066"/>
              <a:gd name="connsiteY62" fmla="*/ 610475 h 1377510"/>
              <a:gd name="connsiteX63" fmla="*/ 700007 w 927066"/>
              <a:gd name="connsiteY63" fmla="*/ 604239 h 1377510"/>
              <a:gd name="connsiteX64" fmla="*/ 460821 w 927066"/>
              <a:gd name="connsiteY64" fmla="*/ 38575 h 1377510"/>
              <a:gd name="connsiteX65" fmla="*/ 37364 w 927066"/>
              <a:gd name="connsiteY65" fmla="*/ 461659 h 1377510"/>
              <a:gd name="connsiteX66" fmla="*/ 38609 w 927066"/>
              <a:gd name="connsiteY66" fmla="*/ 474102 h 1377510"/>
              <a:gd name="connsiteX67" fmla="*/ 38609 w 927066"/>
              <a:gd name="connsiteY67" fmla="*/ 477835 h 1377510"/>
              <a:gd name="connsiteX68" fmla="*/ 37364 w 927066"/>
              <a:gd name="connsiteY68" fmla="*/ 480324 h 1377510"/>
              <a:gd name="connsiteX69" fmla="*/ 37364 w 927066"/>
              <a:gd name="connsiteY69" fmla="*/ 736662 h 1377510"/>
              <a:gd name="connsiteX70" fmla="*/ 42346 w 927066"/>
              <a:gd name="connsiteY70" fmla="*/ 747862 h 1377510"/>
              <a:gd name="connsiteX71" fmla="*/ 56046 w 927066"/>
              <a:gd name="connsiteY71" fmla="*/ 755328 h 1377510"/>
              <a:gd name="connsiteX72" fmla="*/ 74728 w 927066"/>
              <a:gd name="connsiteY72" fmla="*/ 766527 h 1377510"/>
              <a:gd name="connsiteX73" fmla="*/ 141983 w 927066"/>
              <a:gd name="connsiteY73" fmla="*/ 810080 h 1377510"/>
              <a:gd name="connsiteX74" fmla="*/ 168137 w 927066"/>
              <a:gd name="connsiteY74" fmla="*/ 857366 h 1377510"/>
              <a:gd name="connsiteX75" fmla="*/ 168137 w 927066"/>
              <a:gd name="connsiteY75" fmla="*/ 1012911 h 1377510"/>
              <a:gd name="connsiteX76" fmla="*/ 457085 w 927066"/>
              <a:gd name="connsiteY76" fmla="*/ 1012911 h 1377510"/>
              <a:gd name="connsiteX77" fmla="*/ 457085 w 927066"/>
              <a:gd name="connsiteY77" fmla="*/ 894696 h 1377510"/>
              <a:gd name="connsiteX78" fmla="*/ 581631 w 927066"/>
              <a:gd name="connsiteY78" fmla="*/ 744129 h 1377510"/>
              <a:gd name="connsiteX79" fmla="*/ 586613 w 927066"/>
              <a:gd name="connsiteY79" fmla="*/ 735418 h 1377510"/>
              <a:gd name="connsiteX80" fmla="*/ 575403 w 927066"/>
              <a:gd name="connsiteY80" fmla="*/ 695599 h 1377510"/>
              <a:gd name="connsiteX81" fmla="*/ 407266 w 927066"/>
              <a:gd name="connsiteY81" fmla="*/ 591072 h 1377510"/>
              <a:gd name="connsiteX82" fmla="*/ 387339 w 927066"/>
              <a:gd name="connsiteY82" fmla="*/ 554986 h 1377510"/>
              <a:gd name="connsiteX83" fmla="*/ 387339 w 927066"/>
              <a:gd name="connsiteY83" fmla="*/ 526365 h 1377510"/>
              <a:gd name="connsiteX84" fmla="*/ 362429 w 927066"/>
              <a:gd name="connsiteY84" fmla="*/ 527610 h 1377510"/>
              <a:gd name="connsiteX85" fmla="*/ 195538 w 927066"/>
              <a:gd name="connsiteY85" fmla="*/ 360865 h 1377510"/>
              <a:gd name="connsiteX86" fmla="*/ 214219 w 927066"/>
              <a:gd name="connsiteY86" fmla="*/ 342200 h 1377510"/>
              <a:gd name="connsiteX87" fmla="*/ 232901 w 927066"/>
              <a:gd name="connsiteY87" fmla="*/ 360865 h 1377510"/>
              <a:gd name="connsiteX88" fmla="*/ 362429 w 927066"/>
              <a:gd name="connsiteY88" fmla="*/ 490279 h 1377510"/>
              <a:gd name="connsiteX89" fmla="*/ 452103 w 927066"/>
              <a:gd name="connsiteY89" fmla="*/ 456681 h 1377510"/>
              <a:gd name="connsiteX90" fmla="*/ 486976 w 927066"/>
              <a:gd name="connsiteY90" fmla="*/ 447971 h 1377510"/>
              <a:gd name="connsiteX91" fmla="*/ 651377 w 927066"/>
              <a:gd name="connsiteY91" fmla="*/ 496501 h 1377510"/>
              <a:gd name="connsiteX92" fmla="*/ 656358 w 927066"/>
              <a:gd name="connsiteY92" fmla="*/ 494012 h 1377510"/>
              <a:gd name="connsiteX93" fmla="*/ 688740 w 927066"/>
              <a:gd name="connsiteY93" fmla="*/ 424328 h 1377510"/>
              <a:gd name="connsiteX94" fmla="*/ 692477 w 927066"/>
              <a:gd name="connsiteY94" fmla="*/ 386997 h 1377510"/>
              <a:gd name="connsiteX95" fmla="*/ 658849 w 927066"/>
              <a:gd name="connsiteY95" fmla="*/ 347177 h 1377510"/>
              <a:gd name="connsiteX96" fmla="*/ 427193 w 927066"/>
              <a:gd name="connsiteY96" fmla="*/ 247628 h 1377510"/>
              <a:gd name="connsiteX97" fmla="*/ 386093 w 927066"/>
              <a:gd name="connsiteY97" fmla="*/ 232696 h 1377510"/>
              <a:gd name="connsiteX98" fmla="*/ 373639 w 927066"/>
              <a:gd name="connsiteY98" fmla="*/ 209053 h 1377510"/>
              <a:gd name="connsiteX99" fmla="*/ 397302 w 927066"/>
              <a:gd name="connsiteY99" fmla="*/ 196609 h 1377510"/>
              <a:gd name="connsiteX100" fmla="*/ 422212 w 927066"/>
              <a:gd name="connsiteY100" fmla="*/ 205320 h 1377510"/>
              <a:gd name="connsiteX101" fmla="*/ 546758 w 927066"/>
              <a:gd name="connsiteY101" fmla="*/ 48530 h 1377510"/>
              <a:gd name="connsiteX102" fmla="*/ 518112 w 927066"/>
              <a:gd name="connsiteY102" fmla="*/ 42309 h 1377510"/>
              <a:gd name="connsiteX103" fmla="*/ 460821 w 927066"/>
              <a:gd name="connsiteY103" fmla="*/ 38575 h 1377510"/>
              <a:gd name="connsiteX104" fmla="*/ 460821 w 927066"/>
              <a:gd name="connsiteY104" fmla="*/ 0 h 1377510"/>
              <a:gd name="connsiteX105" fmla="*/ 524340 w 927066"/>
              <a:gd name="connsiteY105" fmla="*/ 3733 h 1377510"/>
              <a:gd name="connsiteX106" fmla="*/ 555476 w 927066"/>
              <a:gd name="connsiteY106" fmla="*/ 11200 h 1377510"/>
              <a:gd name="connsiteX107" fmla="*/ 582876 w 927066"/>
              <a:gd name="connsiteY107" fmla="*/ 34842 h 1377510"/>
              <a:gd name="connsiteX108" fmla="*/ 576649 w 927066"/>
              <a:gd name="connsiteY108" fmla="*/ 70929 h 1377510"/>
              <a:gd name="connsiteX109" fmla="*/ 459575 w 927066"/>
              <a:gd name="connsiteY109" fmla="*/ 220252 h 1377510"/>
              <a:gd name="connsiteX110" fmla="*/ 675040 w 927066"/>
              <a:gd name="connsiteY110" fmla="*/ 312335 h 1377510"/>
              <a:gd name="connsiteX111" fmla="*/ 729841 w 927066"/>
              <a:gd name="connsiteY111" fmla="*/ 378286 h 1377510"/>
              <a:gd name="connsiteX112" fmla="*/ 723613 w 927066"/>
              <a:gd name="connsiteY112" fmla="*/ 440504 h 1377510"/>
              <a:gd name="connsiteX113" fmla="*/ 689986 w 927066"/>
              <a:gd name="connsiteY113" fmla="*/ 510189 h 1377510"/>
              <a:gd name="connsiteX114" fmla="*/ 652622 w 927066"/>
              <a:gd name="connsiteY114" fmla="*/ 533831 h 1377510"/>
              <a:gd name="connsiteX115" fmla="*/ 640167 w 927066"/>
              <a:gd name="connsiteY115" fmla="*/ 532587 h 1377510"/>
              <a:gd name="connsiteX116" fmla="*/ 477012 w 927066"/>
              <a:gd name="connsiteY116" fmla="*/ 484057 h 1377510"/>
              <a:gd name="connsiteX117" fmla="*/ 425948 w 927066"/>
              <a:gd name="connsiteY117" fmla="*/ 516410 h 1377510"/>
              <a:gd name="connsiteX118" fmla="*/ 425948 w 927066"/>
              <a:gd name="connsiteY118" fmla="*/ 554986 h 1377510"/>
              <a:gd name="connsiteX119" fmla="*/ 427193 w 927066"/>
              <a:gd name="connsiteY119" fmla="*/ 558719 h 1377510"/>
              <a:gd name="connsiteX120" fmla="*/ 600313 w 927066"/>
              <a:gd name="connsiteY120" fmla="*/ 666978 h 1377510"/>
              <a:gd name="connsiteX121" fmla="*/ 623976 w 927066"/>
              <a:gd name="connsiteY121" fmla="*/ 742884 h 1377510"/>
              <a:gd name="connsiteX122" fmla="*/ 609031 w 927066"/>
              <a:gd name="connsiteY122" fmla="*/ 771505 h 1377510"/>
              <a:gd name="connsiteX123" fmla="*/ 494448 w 927066"/>
              <a:gd name="connsiteY123" fmla="*/ 897185 h 1377510"/>
              <a:gd name="connsiteX124" fmla="*/ 494448 w 927066"/>
              <a:gd name="connsiteY124" fmla="*/ 1012911 h 1377510"/>
              <a:gd name="connsiteX125" fmla="*/ 503167 w 927066"/>
              <a:gd name="connsiteY125" fmla="*/ 1012911 h 1377510"/>
              <a:gd name="connsiteX126" fmla="*/ 581631 w 927066"/>
              <a:gd name="connsiteY126" fmla="*/ 1091306 h 1377510"/>
              <a:gd name="connsiteX127" fmla="*/ 581631 w 927066"/>
              <a:gd name="connsiteY127" fmla="*/ 1131125 h 1377510"/>
              <a:gd name="connsiteX128" fmla="*/ 575403 w 927066"/>
              <a:gd name="connsiteY128" fmla="*/ 1156012 h 1377510"/>
              <a:gd name="connsiteX129" fmla="*/ 625222 w 927066"/>
              <a:gd name="connsiteY129" fmla="*/ 1241873 h 1377510"/>
              <a:gd name="connsiteX130" fmla="*/ 625222 w 927066"/>
              <a:gd name="connsiteY130" fmla="*/ 1315291 h 1377510"/>
              <a:gd name="connsiteX131" fmla="*/ 564194 w 927066"/>
              <a:gd name="connsiteY131" fmla="*/ 1377509 h 1377510"/>
              <a:gd name="connsiteX132" fmla="*/ 61028 w 927066"/>
              <a:gd name="connsiteY132" fmla="*/ 1377509 h 1377510"/>
              <a:gd name="connsiteX133" fmla="*/ 0 w 927066"/>
              <a:gd name="connsiteY133" fmla="*/ 1315291 h 1377510"/>
              <a:gd name="connsiteX134" fmla="*/ 0 w 927066"/>
              <a:gd name="connsiteY134" fmla="*/ 1241873 h 1377510"/>
              <a:gd name="connsiteX135" fmla="*/ 51064 w 927066"/>
              <a:gd name="connsiteY135" fmla="*/ 1156012 h 1377510"/>
              <a:gd name="connsiteX136" fmla="*/ 43591 w 927066"/>
              <a:gd name="connsiteY136" fmla="*/ 1131125 h 1377510"/>
              <a:gd name="connsiteX137" fmla="*/ 43591 w 927066"/>
              <a:gd name="connsiteY137" fmla="*/ 1091306 h 1377510"/>
              <a:gd name="connsiteX138" fmla="*/ 122055 w 927066"/>
              <a:gd name="connsiteY138" fmla="*/ 1012911 h 1377510"/>
              <a:gd name="connsiteX139" fmla="*/ 130774 w 927066"/>
              <a:gd name="connsiteY139" fmla="*/ 1012911 h 1377510"/>
              <a:gd name="connsiteX140" fmla="*/ 130774 w 927066"/>
              <a:gd name="connsiteY140" fmla="*/ 857366 h 1377510"/>
              <a:gd name="connsiteX141" fmla="*/ 122055 w 927066"/>
              <a:gd name="connsiteY141" fmla="*/ 842433 h 1377510"/>
              <a:gd name="connsiteX142" fmla="*/ 51064 w 927066"/>
              <a:gd name="connsiteY142" fmla="*/ 796392 h 1377510"/>
              <a:gd name="connsiteX143" fmla="*/ 37364 w 927066"/>
              <a:gd name="connsiteY143" fmla="*/ 787681 h 1377510"/>
              <a:gd name="connsiteX144" fmla="*/ 13700 w 927066"/>
              <a:gd name="connsiteY144" fmla="*/ 772749 h 1377510"/>
              <a:gd name="connsiteX145" fmla="*/ 0 w 927066"/>
              <a:gd name="connsiteY145" fmla="*/ 736662 h 1377510"/>
              <a:gd name="connsiteX146" fmla="*/ 0 w 927066"/>
              <a:gd name="connsiteY146" fmla="*/ 480324 h 1377510"/>
              <a:gd name="connsiteX147" fmla="*/ 0 w 927066"/>
              <a:gd name="connsiteY147" fmla="*/ 475346 h 1377510"/>
              <a:gd name="connsiteX148" fmla="*/ 0 w 927066"/>
              <a:gd name="connsiteY148" fmla="*/ 461659 h 1377510"/>
              <a:gd name="connsiteX149" fmla="*/ 460821 w 927066"/>
              <a:gd name="connsiteY149" fmla="*/ 0 h 1377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</a:cxnLst>
            <a:rect l="l" t="t" r="r" b="b"/>
            <a:pathLst>
              <a:path w="927066" h="1377510">
                <a:moveTo>
                  <a:pt x="98391" y="1182144"/>
                </a:moveTo>
                <a:cubicBezTo>
                  <a:pt x="64764" y="1182144"/>
                  <a:pt x="37364" y="1208276"/>
                  <a:pt x="37364" y="1241873"/>
                </a:cubicBezTo>
                <a:lnTo>
                  <a:pt x="37364" y="1315291"/>
                </a:lnTo>
                <a:cubicBezTo>
                  <a:pt x="37364" y="1328979"/>
                  <a:pt x="48573" y="1338934"/>
                  <a:pt x="61028" y="1338934"/>
                </a:cubicBezTo>
                <a:lnTo>
                  <a:pt x="564194" y="1338934"/>
                </a:lnTo>
                <a:cubicBezTo>
                  <a:pt x="576649" y="1338934"/>
                  <a:pt x="586613" y="1328979"/>
                  <a:pt x="586613" y="1315291"/>
                </a:cubicBezTo>
                <a:lnTo>
                  <a:pt x="586613" y="1241873"/>
                </a:lnTo>
                <a:cubicBezTo>
                  <a:pt x="586613" y="1208276"/>
                  <a:pt x="560458" y="1182144"/>
                  <a:pt x="526830" y="1182144"/>
                </a:cubicBezTo>
                <a:close/>
                <a:moveTo>
                  <a:pt x="122055" y="1051486"/>
                </a:moveTo>
                <a:cubicBezTo>
                  <a:pt x="99637" y="1051486"/>
                  <a:pt x="82200" y="1068907"/>
                  <a:pt x="82200" y="1091306"/>
                </a:cubicBezTo>
                <a:lnTo>
                  <a:pt x="82200" y="1131125"/>
                </a:lnTo>
                <a:cubicBezTo>
                  <a:pt x="82200" y="1137347"/>
                  <a:pt x="87182" y="1143569"/>
                  <a:pt x="94655" y="1143569"/>
                </a:cubicBezTo>
                <a:lnTo>
                  <a:pt x="98391" y="1143569"/>
                </a:lnTo>
                <a:lnTo>
                  <a:pt x="526830" y="1143569"/>
                </a:lnTo>
                <a:lnTo>
                  <a:pt x="530567" y="1143569"/>
                </a:lnTo>
                <a:cubicBezTo>
                  <a:pt x="538040" y="1143569"/>
                  <a:pt x="543021" y="1137347"/>
                  <a:pt x="543021" y="1131125"/>
                </a:cubicBezTo>
                <a:lnTo>
                  <a:pt x="543021" y="1091306"/>
                </a:lnTo>
                <a:cubicBezTo>
                  <a:pt x="543021" y="1068907"/>
                  <a:pt x="525585" y="1051486"/>
                  <a:pt x="503167" y="1051486"/>
                </a:cubicBezTo>
                <a:lnTo>
                  <a:pt x="467048" y="1051486"/>
                </a:lnTo>
                <a:lnTo>
                  <a:pt x="158174" y="1051486"/>
                </a:lnTo>
                <a:close/>
                <a:moveTo>
                  <a:pt x="700007" y="604239"/>
                </a:moveTo>
                <a:cubicBezTo>
                  <a:pt x="800364" y="604239"/>
                  <a:pt x="881905" y="685308"/>
                  <a:pt x="881905" y="785085"/>
                </a:cubicBezTo>
                <a:cubicBezTo>
                  <a:pt x="881905" y="821254"/>
                  <a:pt x="870614" y="857423"/>
                  <a:pt x="849289" y="887356"/>
                </a:cubicBezTo>
                <a:cubicBezTo>
                  <a:pt x="868106" y="897334"/>
                  <a:pt x="881905" y="916042"/>
                  <a:pt x="881905" y="938492"/>
                </a:cubicBezTo>
                <a:lnTo>
                  <a:pt x="881905" y="950964"/>
                </a:lnTo>
                <a:cubicBezTo>
                  <a:pt x="881905" y="979650"/>
                  <a:pt x="861833" y="1003347"/>
                  <a:pt x="835489" y="1008336"/>
                </a:cubicBezTo>
                <a:lnTo>
                  <a:pt x="835489" y="1201653"/>
                </a:lnTo>
                <a:lnTo>
                  <a:pt x="851798" y="1201653"/>
                </a:lnTo>
                <a:cubicBezTo>
                  <a:pt x="894449" y="1201653"/>
                  <a:pt x="927066" y="1235328"/>
                  <a:pt x="927066" y="1276486"/>
                </a:cubicBezTo>
                <a:lnTo>
                  <a:pt x="927066" y="1328869"/>
                </a:lnTo>
                <a:cubicBezTo>
                  <a:pt x="927066" y="1355060"/>
                  <a:pt x="905740" y="1377510"/>
                  <a:pt x="878141" y="1377510"/>
                </a:cubicBezTo>
                <a:lnTo>
                  <a:pt x="668645" y="1377510"/>
                </a:lnTo>
                <a:cubicBezTo>
                  <a:pt x="657355" y="1377510"/>
                  <a:pt x="648574" y="1368780"/>
                  <a:pt x="648574" y="1358802"/>
                </a:cubicBezTo>
                <a:cubicBezTo>
                  <a:pt x="648574" y="1347577"/>
                  <a:pt x="657355" y="1338846"/>
                  <a:pt x="668645" y="1338846"/>
                </a:cubicBezTo>
                <a:lnTo>
                  <a:pt x="878141" y="1338846"/>
                </a:lnTo>
                <a:cubicBezTo>
                  <a:pt x="884414" y="1338846"/>
                  <a:pt x="889432" y="1333858"/>
                  <a:pt x="889432" y="1328869"/>
                </a:cubicBezTo>
                <a:lnTo>
                  <a:pt x="889432" y="1276486"/>
                </a:lnTo>
                <a:cubicBezTo>
                  <a:pt x="889432" y="1256531"/>
                  <a:pt x="873123" y="1239070"/>
                  <a:pt x="851798" y="1239070"/>
                </a:cubicBezTo>
                <a:lnTo>
                  <a:pt x="835489" y="1239070"/>
                </a:lnTo>
                <a:lnTo>
                  <a:pt x="692480" y="1239070"/>
                </a:lnTo>
                <a:cubicBezTo>
                  <a:pt x="682444" y="1239070"/>
                  <a:pt x="673663" y="1231586"/>
                  <a:pt x="673663" y="1220361"/>
                </a:cubicBezTo>
                <a:cubicBezTo>
                  <a:pt x="673663" y="1210384"/>
                  <a:pt x="682444" y="1201653"/>
                  <a:pt x="692480" y="1201653"/>
                </a:cubicBezTo>
                <a:lnTo>
                  <a:pt x="796601" y="1201653"/>
                </a:lnTo>
                <a:lnTo>
                  <a:pt x="796601" y="1009583"/>
                </a:lnTo>
                <a:lnTo>
                  <a:pt x="590868" y="1009583"/>
                </a:lnTo>
                <a:lnTo>
                  <a:pt x="584596" y="1009583"/>
                </a:lnTo>
                <a:cubicBezTo>
                  <a:pt x="574560" y="1009583"/>
                  <a:pt x="565779" y="1000852"/>
                  <a:pt x="565779" y="990875"/>
                </a:cubicBezTo>
                <a:cubicBezTo>
                  <a:pt x="565779" y="980897"/>
                  <a:pt x="574560" y="972166"/>
                  <a:pt x="584596" y="972166"/>
                </a:cubicBezTo>
                <a:lnTo>
                  <a:pt x="590868" y="972166"/>
                </a:lnTo>
                <a:lnTo>
                  <a:pt x="822945" y="972166"/>
                </a:lnTo>
                <a:cubicBezTo>
                  <a:pt x="834235" y="972166"/>
                  <a:pt x="843016" y="962189"/>
                  <a:pt x="843016" y="950964"/>
                </a:cubicBezTo>
                <a:lnTo>
                  <a:pt x="843016" y="938492"/>
                </a:lnTo>
                <a:cubicBezTo>
                  <a:pt x="843016" y="927267"/>
                  <a:pt x="834235" y="918536"/>
                  <a:pt x="822945" y="918536"/>
                </a:cubicBezTo>
                <a:lnTo>
                  <a:pt x="584596" y="918536"/>
                </a:lnTo>
                <a:cubicBezTo>
                  <a:pt x="574560" y="918536"/>
                  <a:pt x="565779" y="909806"/>
                  <a:pt x="565779" y="898581"/>
                </a:cubicBezTo>
                <a:cubicBezTo>
                  <a:pt x="565779" y="888603"/>
                  <a:pt x="574560" y="879873"/>
                  <a:pt x="584596" y="879873"/>
                </a:cubicBezTo>
                <a:lnTo>
                  <a:pt x="805382" y="879873"/>
                </a:lnTo>
                <a:cubicBezTo>
                  <a:pt x="806637" y="879873"/>
                  <a:pt x="806637" y="879873"/>
                  <a:pt x="806637" y="879873"/>
                </a:cubicBezTo>
                <a:cubicBezTo>
                  <a:pt x="830472" y="853681"/>
                  <a:pt x="843016" y="820007"/>
                  <a:pt x="843016" y="785085"/>
                </a:cubicBezTo>
                <a:cubicBezTo>
                  <a:pt x="843016" y="706511"/>
                  <a:pt x="779038" y="642903"/>
                  <a:pt x="700007" y="642903"/>
                </a:cubicBezTo>
                <a:cubicBezTo>
                  <a:pt x="688717" y="642903"/>
                  <a:pt x="677427" y="644150"/>
                  <a:pt x="666136" y="646644"/>
                </a:cubicBezTo>
                <a:cubicBezTo>
                  <a:pt x="657355" y="649139"/>
                  <a:pt x="646065" y="642903"/>
                  <a:pt x="643556" y="632925"/>
                </a:cubicBezTo>
                <a:cubicBezTo>
                  <a:pt x="641047" y="622947"/>
                  <a:pt x="647319" y="612970"/>
                  <a:pt x="657355" y="610475"/>
                </a:cubicBezTo>
                <a:cubicBezTo>
                  <a:pt x="672409" y="606734"/>
                  <a:pt x="686208" y="604239"/>
                  <a:pt x="700007" y="604239"/>
                </a:cubicBezTo>
                <a:close/>
                <a:moveTo>
                  <a:pt x="460821" y="38575"/>
                </a:moveTo>
                <a:cubicBezTo>
                  <a:pt x="227920" y="38575"/>
                  <a:pt x="37364" y="227718"/>
                  <a:pt x="37364" y="461659"/>
                </a:cubicBezTo>
                <a:cubicBezTo>
                  <a:pt x="37364" y="465392"/>
                  <a:pt x="37364" y="469125"/>
                  <a:pt x="38609" y="474102"/>
                </a:cubicBezTo>
                <a:lnTo>
                  <a:pt x="38609" y="477835"/>
                </a:lnTo>
                <a:lnTo>
                  <a:pt x="37364" y="480324"/>
                </a:lnTo>
                <a:lnTo>
                  <a:pt x="37364" y="736662"/>
                </a:lnTo>
                <a:cubicBezTo>
                  <a:pt x="37364" y="741640"/>
                  <a:pt x="39855" y="745373"/>
                  <a:pt x="42346" y="747862"/>
                </a:cubicBezTo>
                <a:cubicBezTo>
                  <a:pt x="43591" y="747862"/>
                  <a:pt x="51064" y="751595"/>
                  <a:pt x="56046" y="755328"/>
                </a:cubicBezTo>
                <a:cubicBezTo>
                  <a:pt x="62273" y="759061"/>
                  <a:pt x="69746" y="762794"/>
                  <a:pt x="74728" y="766527"/>
                </a:cubicBezTo>
                <a:lnTo>
                  <a:pt x="141983" y="810080"/>
                </a:lnTo>
                <a:cubicBezTo>
                  <a:pt x="159419" y="820035"/>
                  <a:pt x="168137" y="837456"/>
                  <a:pt x="168137" y="857366"/>
                </a:cubicBezTo>
                <a:lnTo>
                  <a:pt x="168137" y="1012911"/>
                </a:lnTo>
                <a:lnTo>
                  <a:pt x="457085" y="1012911"/>
                </a:lnTo>
                <a:lnTo>
                  <a:pt x="457085" y="894696"/>
                </a:lnTo>
                <a:cubicBezTo>
                  <a:pt x="457085" y="884742"/>
                  <a:pt x="457085" y="871054"/>
                  <a:pt x="581631" y="744129"/>
                </a:cubicBezTo>
                <a:cubicBezTo>
                  <a:pt x="584122" y="741640"/>
                  <a:pt x="585367" y="739151"/>
                  <a:pt x="586613" y="735418"/>
                </a:cubicBezTo>
                <a:cubicBezTo>
                  <a:pt x="589104" y="721730"/>
                  <a:pt x="584122" y="706798"/>
                  <a:pt x="575403" y="695599"/>
                </a:cubicBezTo>
                <a:lnTo>
                  <a:pt x="407266" y="591072"/>
                </a:lnTo>
                <a:cubicBezTo>
                  <a:pt x="394811" y="583606"/>
                  <a:pt x="387339" y="569918"/>
                  <a:pt x="387339" y="554986"/>
                </a:cubicBezTo>
                <a:lnTo>
                  <a:pt x="387339" y="526365"/>
                </a:lnTo>
                <a:cubicBezTo>
                  <a:pt x="379866" y="527610"/>
                  <a:pt x="372393" y="527610"/>
                  <a:pt x="362429" y="527610"/>
                </a:cubicBezTo>
                <a:cubicBezTo>
                  <a:pt x="270265" y="527610"/>
                  <a:pt x="195538" y="454192"/>
                  <a:pt x="195538" y="360865"/>
                </a:cubicBezTo>
                <a:cubicBezTo>
                  <a:pt x="195538" y="349666"/>
                  <a:pt x="204256" y="342200"/>
                  <a:pt x="214219" y="342200"/>
                </a:cubicBezTo>
                <a:cubicBezTo>
                  <a:pt x="225429" y="342200"/>
                  <a:pt x="232901" y="349666"/>
                  <a:pt x="232901" y="360865"/>
                </a:cubicBezTo>
                <a:cubicBezTo>
                  <a:pt x="232901" y="433038"/>
                  <a:pt x="292684" y="490279"/>
                  <a:pt x="362429" y="490279"/>
                </a:cubicBezTo>
                <a:cubicBezTo>
                  <a:pt x="411002" y="490279"/>
                  <a:pt x="440894" y="466636"/>
                  <a:pt x="452103" y="456681"/>
                </a:cubicBezTo>
                <a:cubicBezTo>
                  <a:pt x="460821" y="446726"/>
                  <a:pt x="474521" y="442993"/>
                  <a:pt x="486976" y="447971"/>
                </a:cubicBezTo>
                <a:lnTo>
                  <a:pt x="651377" y="496501"/>
                </a:lnTo>
                <a:cubicBezTo>
                  <a:pt x="653868" y="497745"/>
                  <a:pt x="655113" y="496501"/>
                  <a:pt x="656358" y="494012"/>
                </a:cubicBezTo>
                <a:lnTo>
                  <a:pt x="688740" y="424328"/>
                </a:lnTo>
                <a:cubicBezTo>
                  <a:pt x="694968" y="413128"/>
                  <a:pt x="696213" y="399440"/>
                  <a:pt x="692477" y="386997"/>
                </a:cubicBezTo>
                <a:cubicBezTo>
                  <a:pt x="688740" y="369576"/>
                  <a:pt x="676286" y="354643"/>
                  <a:pt x="658849" y="347177"/>
                </a:cubicBezTo>
                <a:lnTo>
                  <a:pt x="427193" y="247628"/>
                </a:lnTo>
                <a:cubicBezTo>
                  <a:pt x="422212" y="246384"/>
                  <a:pt x="402284" y="238918"/>
                  <a:pt x="386093" y="232696"/>
                </a:cubicBezTo>
                <a:cubicBezTo>
                  <a:pt x="376130" y="228963"/>
                  <a:pt x="371148" y="219008"/>
                  <a:pt x="373639" y="209053"/>
                </a:cubicBezTo>
                <a:cubicBezTo>
                  <a:pt x="376130" y="199098"/>
                  <a:pt x="387339" y="192876"/>
                  <a:pt x="397302" y="196609"/>
                </a:cubicBezTo>
                <a:cubicBezTo>
                  <a:pt x="401039" y="197854"/>
                  <a:pt x="412248" y="200343"/>
                  <a:pt x="422212" y="205320"/>
                </a:cubicBezTo>
                <a:lnTo>
                  <a:pt x="546758" y="48530"/>
                </a:lnTo>
                <a:cubicBezTo>
                  <a:pt x="529321" y="43553"/>
                  <a:pt x="519358" y="42309"/>
                  <a:pt x="518112" y="42309"/>
                </a:cubicBezTo>
                <a:cubicBezTo>
                  <a:pt x="500676" y="39820"/>
                  <a:pt x="480748" y="38575"/>
                  <a:pt x="460821" y="38575"/>
                </a:cubicBezTo>
                <a:close/>
                <a:moveTo>
                  <a:pt x="460821" y="0"/>
                </a:moveTo>
                <a:cubicBezTo>
                  <a:pt x="481994" y="0"/>
                  <a:pt x="503167" y="1245"/>
                  <a:pt x="524340" y="3733"/>
                </a:cubicBezTo>
                <a:cubicBezTo>
                  <a:pt x="524340" y="3733"/>
                  <a:pt x="535549" y="4978"/>
                  <a:pt x="555476" y="11200"/>
                </a:cubicBezTo>
                <a:cubicBezTo>
                  <a:pt x="569176" y="13688"/>
                  <a:pt x="579140" y="22399"/>
                  <a:pt x="582876" y="34842"/>
                </a:cubicBezTo>
                <a:cubicBezTo>
                  <a:pt x="587858" y="48530"/>
                  <a:pt x="584122" y="62218"/>
                  <a:pt x="576649" y="70929"/>
                </a:cubicBezTo>
                <a:lnTo>
                  <a:pt x="459575" y="220252"/>
                </a:lnTo>
                <a:lnTo>
                  <a:pt x="675040" y="312335"/>
                </a:lnTo>
                <a:cubicBezTo>
                  <a:pt x="702440" y="324779"/>
                  <a:pt x="722368" y="348422"/>
                  <a:pt x="729841" y="378286"/>
                </a:cubicBezTo>
                <a:cubicBezTo>
                  <a:pt x="734823" y="399440"/>
                  <a:pt x="732332" y="420595"/>
                  <a:pt x="723613" y="440504"/>
                </a:cubicBezTo>
                <a:lnTo>
                  <a:pt x="689986" y="510189"/>
                </a:lnTo>
                <a:cubicBezTo>
                  <a:pt x="683759" y="525121"/>
                  <a:pt x="668813" y="533831"/>
                  <a:pt x="652622" y="533831"/>
                </a:cubicBezTo>
                <a:cubicBezTo>
                  <a:pt x="648886" y="533831"/>
                  <a:pt x="643904" y="533831"/>
                  <a:pt x="640167" y="532587"/>
                </a:cubicBezTo>
                <a:lnTo>
                  <a:pt x="477012" y="484057"/>
                </a:lnTo>
                <a:cubicBezTo>
                  <a:pt x="467048" y="494012"/>
                  <a:pt x="449612" y="507700"/>
                  <a:pt x="425948" y="516410"/>
                </a:cubicBezTo>
                <a:lnTo>
                  <a:pt x="425948" y="554986"/>
                </a:lnTo>
                <a:cubicBezTo>
                  <a:pt x="425948" y="556230"/>
                  <a:pt x="425948" y="557474"/>
                  <a:pt x="427193" y="558719"/>
                </a:cubicBezTo>
                <a:lnTo>
                  <a:pt x="600313" y="666978"/>
                </a:lnTo>
                <a:cubicBezTo>
                  <a:pt x="620240" y="686888"/>
                  <a:pt x="628958" y="715508"/>
                  <a:pt x="623976" y="742884"/>
                </a:cubicBezTo>
                <a:cubicBezTo>
                  <a:pt x="621486" y="754084"/>
                  <a:pt x="616504" y="762794"/>
                  <a:pt x="609031" y="771505"/>
                </a:cubicBezTo>
                <a:cubicBezTo>
                  <a:pt x="539285" y="842433"/>
                  <a:pt x="501921" y="885986"/>
                  <a:pt x="494448" y="897185"/>
                </a:cubicBezTo>
                <a:lnTo>
                  <a:pt x="494448" y="1012911"/>
                </a:lnTo>
                <a:lnTo>
                  <a:pt x="503167" y="1012911"/>
                </a:lnTo>
                <a:cubicBezTo>
                  <a:pt x="546758" y="1012911"/>
                  <a:pt x="581631" y="1048997"/>
                  <a:pt x="581631" y="1091306"/>
                </a:cubicBezTo>
                <a:lnTo>
                  <a:pt x="581631" y="1131125"/>
                </a:lnTo>
                <a:cubicBezTo>
                  <a:pt x="581631" y="1139836"/>
                  <a:pt x="579140" y="1148546"/>
                  <a:pt x="575403" y="1156012"/>
                </a:cubicBezTo>
                <a:cubicBezTo>
                  <a:pt x="604049" y="1172189"/>
                  <a:pt x="625222" y="1204543"/>
                  <a:pt x="625222" y="1241873"/>
                </a:cubicBezTo>
                <a:lnTo>
                  <a:pt x="625222" y="1315291"/>
                </a:lnTo>
                <a:cubicBezTo>
                  <a:pt x="625222" y="1350133"/>
                  <a:pt x="597822" y="1377509"/>
                  <a:pt x="564194" y="1377509"/>
                </a:cubicBezTo>
                <a:lnTo>
                  <a:pt x="61028" y="1377509"/>
                </a:lnTo>
                <a:cubicBezTo>
                  <a:pt x="27400" y="1377509"/>
                  <a:pt x="0" y="1350133"/>
                  <a:pt x="0" y="1315291"/>
                </a:cubicBezTo>
                <a:lnTo>
                  <a:pt x="0" y="1241873"/>
                </a:lnTo>
                <a:cubicBezTo>
                  <a:pt x="0" y="1204543"/>
                  <a:pt x="19927" y="1172189"/>
                  <a:pt x="51064" y="1156012"/>
                </a:cubicBezTo>
                <a:cubicBezTo>
                  <a:pt x="46082" y="1148546"/>
                  <a:pt x="43591" y="1139836"/>
                  <a:pt x="43591" y="1131125"/>
                </a:cubicBezTo>
                <a:lnTo>
                  <a:pt x="43591" y="1091306"/>
                </a:lnTo>
                <a:cubicBezTo>
                  <a:pt x="43591" y="1048997"/>
                  <a:pt x="78464" y="1012911"/>
                  <a:pt x="122055" y="1012911"/>
                </a:cubicBezTo>
                <a:lnTo>
                  <a:pt x="130774" y="1012911"/>
                </a:lnTo>
                <a:lnTo>
                  <a:pt x="130774" y="857366"/>
                </a:lnTo>
                <a:cubicBezTo>
                  <a:pt x="130774" y="851144"/>
                  <a:pt x="127037" y="844922"/>
                  <a:pt x="122055" y="842433"/>
                </a:cubicBezTo>
                <a:lnTo>
                  <a:pt x="51064" y="796392"/>
                </a:lnTo>
                <a:cubicBezTo>
                  <a:pt x="48573" y="795147"/>
                  <a:pt x="42346" y="791414"/>
                  <a:pt x="37364" y="787681"/>
                </a:cubicBezTo>
                <a:cubicBezTo>
                  <a:pt x="24909" y="780215"/>
                  <a:pt x="17436" y="777726"/>
                  <a:pt x="13700" y="772749"/>
                </a:cubicBezTo>
                <a:cubicBezTo>
                  <a:pt x="4982" y="761550"/>
                  <a:pt x="0" y="749106"/>
                  <a:pt x="0" y="736662"/>
                </a:cubicBezTo>
                <a:lnTo>
                  <a:pt x="0" y="480324"/>
                </a:lnTo>
                <a:cubicBezTo>
                  <a:pt x="0" y="479080"/>
                  <a:pt x="0" y="477835"/>
                  <a:pt x="0" y="475346"/>
                </a:cubicBezTo>
                <a:cubicBezTo>
                  <a:pt x="0" y="471613"/>
                  <a:pt x="0" y="465392"/>
                  <a:pt x="0" y="461659"/>
                </a:cubicBezTo>
                <a:cubicBezTo>
                  <a:pt x="0" y="206564"/>
                  <a:pt x="206747" y="0"/>
                  <a:pt x="46082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F00E65-477D-7943-867D-7698FAC2659C}"/>
              </a:ext>
            </a:extLst>
          </p:cNvPr>
          <p:cNvSpPr txBox="1"/>
          <p:nvPr/>
        </p:nvSpPr>
        <p:spPr>
          <a:xfrm>
            <a:off x="7853819" y="693361"/>
            <a:ext cx="8648521" cy="123110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Oswald SemiBold" pitchFamily="2" charset="77"/>
              </a:rPr>
              <a:t>BUSINESS INFOGRAPHIC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EFCD05-EA98-AD40-A8C4-2D16791E89E1}"/>
              </a:ext>
            </a:extLst>
          </p:cNvPr>
          <p:cNvSpPr txBox="1"/>
          <p:nvPr/>
        </p:nvSpPr>
        <p:spPr>
          <a:xfrm>
            <a:off x="8027109" y="1860651"/>
            <a:ext cx="832343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400" spc="-130" dirty="0">
                <a:latin typeface="Oswald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26D081-63BC-4A48-804E-D34891F1F6CE}"/>
              </a:ext>
            </a:extLst>
          </p:cNvPr>
          <p:cNvSpPr txBox="1"/>
          <p:nvPr/>
        </p:nvSpPr>
        <p:spPr>
          <a:xfrm>
            <a:off x="2958638" y="7339166"/>
            <a:ext cx="1832874" cy="64633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b="1" spc="-30" dirty="0">
                <a:solidFill>
                  <a:schemeClr val="accent1"/>
                </a:solidFill>
                <a:latin typeface="Oswald SemiBold" pitchFamily="2" charset="77"/>
              </a:rPr>
              <a:t>SUCCESS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FC66AE-AB92-2B4F-A5E2-523CF8621D52}"/>
              </a:ext>
            </a:extLst>
          </p:cNvPr>
          <p:cNvSpPr txBox="1"/>
          <p:nvPr/>
        </p:nvSpPr>
        <p:spPr>
          <a:xfrm>
            <a:off x="1886244" y="8013698"/>
            <a:ext cx="3977662" cy="2612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800" spc="-30" dirty="0">
                <a:latin typeface="Oswald" panose="02000503000000000000" pitchFamily="2" charset="77"/>
              </a:rPr>
              <a:t>Make a big impact with professional slides, charts, infographics and more. Turn complex data into easy to understand infographics.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71B3FF-BCE4-C248-A3D8-12BEBE3973E6}"/>
              </a:ext>
            </a:extLst>
          </p:cNvPr>
          <p:cNvSpPr txBox="1"/>
          <p:nvPr/>
        </p:nvSpPr>
        <p:spPr>
          <a:xfrm>
            <a:off x="8082295" y="7339166"/>
            <a:ext cx="2661306" cy="64633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b="1" spc="-30" dirty="0">
                <a:solidFill>
                  <a:schemeClr val="accent2"/>
                </a:solidFill>
                <a:latin typeface="Oswald SemiBold" pitchFamily="2" charset="77"/>
              </a:rPr>
              <a:t>MANAGEMENT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6F2CDF-C934-804E-B52D-D599C9A10755}"/>
              </a:ext>
            </a:extLst>
          </p:cNvPr>
          <p:cNvSpPr txBox="1"/>
          <p:nvPr/>
        </p:nvSpPr>
        <p:spPr>
          <a:xfrm>
            <a:off x="7424114" y="8013698"/>
            <a:ext cx="3977662" cy="2612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800" spc="-30" dirty="0">
                <a:latin typeface="Oswald" panose="02000503000000000000" pitchFamily="2" charset="77"/>
              </a:rPr>
              <a:t>Make a big impact with professional slides, charts, infographics and more. Turn complex data into easy to understand infographics.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A15353-D01A-E546-A554-1C43042083D2}"/>
              </a:ext>
            </a:extLst>
          </p:cNvPr>
          <p:cNvSpPr txBox="1"/>
          <p:nvPr/>
        </p:nvSpPr>
        <p:spPr>
          <a:xfrm>
            <a:off x="14028930" y="7339166"/>
            <a:ext cx="1866537" cy="64633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b="1" spc="-30" dirty="0">
                <a:solidFill>
                  <a:schemeClr val="accent3"/>
                </a:solidFill>
                <a:latin typeface="Oswald SemiBold" pitchFamily="2" charset="77"/>
              </a:rPr>
              <a:t>CONTROL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170C8F-7709-754E-8DF7-656F0F93B9EF}"/>
              </a:ext>
            </a:extLst>
          </p:cNvPr>
          <p:cNvSpPr txBox="1"/>
          <p:nvPr/>
        </p:nvSpPr>
        <p:spPr>
          <a:xfrm>
            <a:off x="12973366" y="8013698"/>
            <a:ext cx="3977662" cy="2612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800" spc="-30" dirty="0">
                <a:latin typeface="Oswald" panose="02000503000000000000" pitchFamily="2" charset="77"/>
              </a:rPr>
              <a:t>Make a big impact with professional slides, charts, infographics and more. Turn complex data into easy to understand infographics.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6C27F2-81E7-4C44-AAEA-6B2630C4E4F0}"/>
              </a:ext>
            </a:extLst>
          </p:cNvPr>
          <p:cNvSpPr txBox="1"/>
          <p:nvPr/>
        </p:nvSpPr>
        <p:spPr>
          <a:xfrm>
            <a:off x="19738983" y="7339166"/>
            <a:ext cx="1543371" cy="64633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b="1" spc="-30" dirty="0">
                <a:solidFill>
                  <a:schemeClr val="accent4"/>
                </a:solidFill>
                <a:latin typeface="Oswald SemiBold" pitchFamily="2" charset="77"/>
              </a:rPr>
              <a:t>TARGET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EA36DB-0F2F-724F-A892-347A240227B7}"/>
              </a:ext>
            </a:extLst>
          </p:cNvPr>
          <p:cNvSpPr txBox="1"/>
          <p:nvPr/>
        </p:nvSpPr>
        <p:spPr>
          <a:xfrm>
            <a:off x="18521836" y="8013698"/>
            <a:ext cx="3977662" cy="2612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800" spc="-30" dirty="0">
                <a:latin typeface="Oswald" panose="02000503000000000000" pitchFamily="2" charset="77"/>
              </a:rPr>
              <a:t>Make a big impact with professional slides, charts, infographics and more. Turn complex data into easy to understand infographics.</a:t>
            </a:r>
          </a:p>
        </p:txBody>
      </p:sp>
    </p:spTree>
    <p:extLst>
      <p:ext uri="{BB962C8B-B14F-4D97-AF65-F5344CB8AC3E}">
        <p14:creationId xmlns:p14="http://schemas.microsoft.com/office/powerpoint/2010/main" val="23320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>
            <a:extLst>
              <a:ext uri="{FF2B5EF4-FFF2-40B4-BE49-F238E27FC236}">
                <a16:creationId xmlns:a16="http://schemas.microsoft.com/office/drawing/2014/main" id="{397D16FA-95A6-B940-83EF-3BA89056A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0097" y="3335178"/>
            <a:ext cx="16233508" cy="9640837"/>
          </a:xfrm>
          <a:custGeom>
            <a:avLst/>
            <a:gdLst>
              <a:gd name="connsiteX0" fmla="*/ 4583546 w 4691512"/>
              <a:gd name="connsiteY0" fmla="*/ 2645494 h 2786219"/>
              <a:gd name="connsiteX1" fmla="*/ 4595415 w 4691512"/>
              <a:gd name="connsiteY1" fmla="*/ 2647917 h 2786219"/>
              <a:gd name="connsiteX2" fmla="*/ 4600091 w 4691512"/>
              <a:gd name="connsiteY2" fmla="*/ 2675917 h 2786219"/>
              <a:gd name="connsiteX3" fmla="*/ 4559808 w 4691512"/>
              <a:gd name="connsiteY3" fmla="*/ 2718277 h 2786219"/>
              <a:gd name="connsiteX4" fmla="*/ 4530675 w 4691512"/>
              <a:gd name="connsiteY4" fmla="*/ 2749509 h 2786219"/>
              <a:gd name="connsiteX5" fmla="*/ 4504779 w 4691512"/>
              <a:gd name="connsiteY5" fmla="*/ 2774997 h 2786219"/>
              <a:gd name="connsiteX6" fmla="*/ 4491112 w 4691512"/>
              <a:gd name="connsiteY6" fmla="*/ 2781458 h 2786219"/>
              <a:gd name="connsiteX7" fmla="*/ 4470970 w 4691512"/>
              <a:gd name="connsiteY7" fmla="*/ 2767099 h 2786219"/>
              <a:gd name="connsiteX8" fmla="*/ 4475646 w 4691512"/>
              <a:gd name="connsiteY8" fmla="*/ 2750227 h 2786219"/>
              <a:gd name="connsiteX9" fmla="*/ 4515929 w 4691512"/>
              <a:gd name="connsiteY9" fmla="*/ 2708944 h 2786219"/>
              <a:gd name="connsiteX10" fmla="*/ 4575993 w 4691512"/>
              <a:gd name="connsiteY10" fmla="*/ 2654378 h 2786219"/>
              <a:gd name="connsiteX11" fmla="*/ 4583546 w 4691512"/>
              <a:gd name="connsiteY11" fmla="*/ 2645494 h 2786219"/>
              <a:gd name="connsiteX12" fmla="*/ 4193946 w 4691512"/>
              <a:gd name="connsiteY12" fmla="*/ 2606519 h 2786219"/>
              <a:gd name="connsiteX13" fmla="*/ 4213203 w 4691512"/>
              <a:gd name="connsiteY13" fmla="*/ 2607690 h 2786219"/>
              <a:gd name="connsiteX14" fmla="*/ 4225357 w 4691512"/>
              <a:gd name="connsiteY14" fmla="*/ 2646974 h 2786219"/>
              <a:gd name="connsiteX15" fmla="*/ 4216063 w 4691512"/>
              <a:gd name="connsiteY15" fmla="*/ 2656345 h 2786219"/>
              <a:gd name="connsiteX16" fmla="*/ 4191041 w 4691512"/>
              <a:gd name="connsiteY16" fmla="*/ 2647335 h 2786219"/>
              <a:gd name="connsiteX17" fmla="*/ 4187824 w 4691512"/>
              <a:gd name="connsiteY17" fmla="*/ 2625350 h 2786219"/>
              <a:gd name="connsiteX18" fmla="*/ 4193946 w 4691512"/>
              <a:gd name="connsiteY18" fmla="*/ 2606519 h 2786219"/>
              <a:gd name="connsiteX19" fmla="*/ 4640279 w 4691512"/>
              <a:gd name="connsiteY19" fmla="*/ 2507178 h 2786219"/>
              <a:gd name="connsiteX20" fmla="*/ 4652150 w 4691512"/>
              <a:gd name="connsiteY20" fmla="*/ 2518283 h 2786219"/>
              <a:gd name="connsiteX21" fmla="*/ 4652869 w 4691512"/>
              <a:gd name="connsiteY21" fmla="*/ 2524731 h 2786219"/>
              <a:gd name="connsiteX22" fmla="*/ 4652150 w 4691512"/>
              <a:gd name="connsiteY22" fmla="*/ 2530463 h 2786219"/>
              <a:gd name="connsiteX23" fmla="*/ 4684885 w 4691512"/>
              <a:gd name="connsiteY23" fmla="*/ 2576674 h 2786219"/>
              <a:gd name="connsiteX24" fmla="*/ 4688842 w 4691512"/>
              <a:gd name="connsiteY24" fmla="*/ 2591720 h 2786219"/>
              <a:gd name="connsiteX25" fmla="*/ 4639200 w 4691512"/>
              <a:gd name="connsiteY25" fmla="*/ 2649752 h 2786219"/>
              <a:gd name="connsiteX26" fmla="*/ 4630926 w 4691512"/>
              <a:gd name="connsiteY26" fmla="*/ 2656558 h 2786219"/>
              <a:gd name="connsiteX27" fmla="*/ 4623012 w 4691512"/>
              <a:gd name="connsiteY27" fmla="*/ 2656200 h 2786219"/>
              <a:gd name="connsiteX28" fmla="*/ 4621213 w 4691512"/>
              <a:gd name="connsiteY28" fmla="*/ 2649036 h 2786219"/>
              <a:gd name="connsiteX29" fmla="*/ 4621933 w 4691512"/>
              <a:gd name="connsiteY29" fmla="*/ 2615721 h 2786219"/>
              <a:gd name="connsiteX30" fmla="*/ 4625530 w 4691512"/>
              <a:gd name="connsiteY30" fmla="*/ 2600675 h 2786219"/>
              <a:gd name="connsiteX31" fmla="*/ 4639559 w 4691512"/>
              <a:gd name="connsiteY31" fmla="*/ 2535120 h 2786219"/>
              <a:gd name="connsiteX32" fmla="*/ 4637761 w 4691512"/>
              <a:gd name="connsiteY32" fmla="*/ 2520791 h 2786219"/>
              <a:gd name="connsiteX33" fmla="*/ 4640279 w 4691512"/>
              <a:gd name="connsiteY33" fmla="*/ 2507178 h 2786219"/>
              <a:gd name="connsiteX34" fmla="*/ 4568613 w 4691512"/>
              <a:gd name="connsiteY34" fmla="*/ 2207141 h 2786219"/>
              <a:gd name="connsiteX35" fmla="*/ 4587504 w 4691512"/>
              <a:gd name="connsiteY35" fmla="*/ 2229002 h 2786219"/>
              <a:gd name="connsiteX36" fmla="*/ 4565649 w 4691512"/>
              <a:gd name="connsiteY36" fmla="*/ 2209327 h 2786219"/>
              <a:gd name="connsiteX37" fmla="*/ 4568613 w 4691512"/>
              <a:gd name="connsiteY37" fmla="*/ 2207141 h 2786219"/>
              <a:gd name="connsiteX38" fmla="*/ 2871958 w 4691512"/>
              <a:gd name="connsiteY38" fmla="*/ 2061091 h 2786219"/>
              <a:gd name="connsiteX39" fmla="*/ 2880908 w 4691512"/>
              <a:gd name="connsiteY39" fmla="*/ 2076984 h 2786219"/>
              <a:gd name="connsiteX40" fmla="*/ 2881981 w 4691512"/>
              <a:gd name="connsiteY40" fmla="*/ 2086736 h 2786219"/>
              <a:gd name="connsiteX41" fmla="*/ 2884129 w 4691512"/>
              <a:gd name="connsiteY41" fmla="*/ 2087458 h 2786219"/>
              <a:gd name="connsiteX42" fmla="*/ 2873748 w 4691512"/>
              <a:gd name="connsiteY42" fmla="*/ 2117437 h 2786219"/>
              <a:gd name="connsiteX43" fmla="*/ 2854418 w 4691512"/>
              <a:gd name="connsiteY43" fmla="*/ 2179924 h 2786219"/>
              <a:gd name="connsiteX44" fmla="*/ 2819337 w 4691512"/>
              <a:gd name="connsiteY44" fmla="*/ 2243855 h 2786219"/>
              <a:gd name="connsiteX45" fmla="*/ 2783898 w 4691512"/>
              <a:gd name="connsiteY45" fmla="*/ 2241688 h 2786219"/>
              <a:gd name="connsiteX46" fmla="*/ 2778887 w 4691512"/>
              <a:gd name="connsiteY46" fmla="*/ 2197983 h 2786219"/>
              <a:gd name="connsiteX47" fmla="*/ 2789626 w 4691512"/>
              <a:gd name="connsiteY47" fmla="*/ 2135497 h 2786219"/>
              <a:gd name="connsiteX48" fmla="*/ 2809672 w 4691512"/>
              <a:gd name="connsiteY48" fmla="*/ 2108407 h 2786219"/>
              <a:gd name="connsiteX49" fmla="*/ 2858714 w 4691512"/>
              <a:gd name="connsiteY49" fmla="*/ 2070843 h 2786219"/>
              <a:gd name="connsiteX50" fmla="*/ 2871958 w 4691512"/>
              <a:gd name="connsiteY50" fmla="*/ 2061091 h 2786219"/>
              <a:gd name="connsiteX51" fmla="*/ 4254901 w 4691512"/>
              <a:gd name="connsiteY51" fmla="*/ 2046803 h 2786219"/>
              <a:gd name="connsiteX52" fmla="*/ 4264273 w 4691512"/>
              <a:gd name="connsiteY52" fmla="*/ 2069100 h 2786219"/>
              <a:gd name="connsiteX53" fmla="*/ 4283379 w 4691512"/>
              <a:gd name="connsiteY53" fmla="*/ 2099308 h 2786219"/>
              <a:gd name="connsiteX54" fmla="*/ 4291670 w 4691512"/>
              <a:gd name="connsiteY54" fmla="*/ 2123044 h 2786219"/>
              <a:gd name="connsiteX55" fmla="*/ 4298159 w 4691512"/>
              <a:gd name="connsiteY55" fmla="*/ 2153971 h 2786219"/>
              <a:gd name="connsiteX56" fmla="*/ 4320870 w 4691512"/>
              <a:gd name="connsiteY56" fmla="*/ 2189215 h 2786219"/>
              <a:gd name="connsiteX57" fmla="*/ 4330963 w 4691512"/>
              <a:gd name="connsiteY57" fmla="*/ 2200003 h 2786219"/>
              <a:gd name="connsiteX58" fmla="*/ 4374221 w 4691512"/>
              <a:gd name="connsiteY58" fmla="*/ 2279121 h 2786219"/>
              <a:gd name="connsiteX59" fmla="*/ 4381791 w 4691512"/>
              <a:gd name="connsiteY59" fmla="*/ 2331626 h 2786219"/>
              <a:gd name="connsiteX60" fmla="*/ 4342499 w 4691512"/>
              <a:gd name="connsiteY60" fmla="*/ 2434119 h 2786219"/>
              <a:gd name="connsiteX61" fmla="*/ 4290589 w 4691512"/>
              <a:gd name="connsiteY61" fmla="*/ 2523665 h 2786219"/>
              <a:gd name="connsiteX62" fmla="*/ 4279414 w 4691512"/>
              <a:gd name="connsiteY62" fmla="*/ 2535533 h 2786219"/>
              <a:gd name="connsiteX63" fmla="*/ 4233632 w 4691512"/>
              <a:gd name="connsiteY63" fmla="*/ 2553155 h 2786219"/>
              <a:gd name="connsiteX64" fmla="*/ 4217050 w 4691512"/>
              <a:gd name="connsiteY64" fmla="*/ 2548479 h 2786219"/>
              <a:gd name="connsiteX65" fmla="*/ 4201910 w 4691512"/>
              <a:gd name="connsiteY65" fmla="*/ 2545602 h 2786219"/>
              <a:gd name="connsiteX66" fmla="*/ 4170908 w 4691512"/>
              <a:gd name="connsiteY66" fmla="*/ 2544883 h 2786219"/>
              <a:gd name="connsiteX67" fmla="*/ 4142069 w 4691512"/>
              <a:gd name="connsiteY67" fmla="*/ 2500649 h 2786219"/>
              <a:gd name="connsiteX68" fmla="*/ 4132336 w 4691512"/>
              <a:gd name="connsiteY68" fmla="*/ 2462170 h 2786219"/>
              <a:gd name="connsiteX69" fmla="*/ 4117196 w 4691512"/>
              <a:gd name="connsiteY69" fmla="*/ 2466485 h 2786219"/>
              <a:gd name="connsiteX70" fmla="*/ 4130173 w 4691512"/>
              <a:gd name="connsiteY70" fmla="*/ 2433400 h 2786219"/>
              <a:gd name="connsiteX71" fmla="*/ 4127289 w 4691512"/>
              <a:gd name="connsiteY71" fmla="*/ 2431961 h 2786219"/>
              <a:gd name="connsiteX72" fmla="*/ 4095567 w 4691512"/>
              <a:gd name="connsiteY72" fmla="*/ 2457494 h 2786219"/>
              <a:gd name="connsiteX73" fmla="*/ 4086555 w 4691512"/>
              <a:gd name="connsiteY73" fmla="*/ 2434119 h 2786219"/>
              <a:gd name="connsiteX74" fmla="*/ 4025272 w 4691512"/>
              <a:gd name="connsiteY74" fmla="*/ 2395999 h 2786219"/>
              <a:gd name="connsiteX75" fmla="*/ 3964711 w 4691512"/>
              <a:gd name="connsiteY75" fmla="*/ 2405349 h 2786219"/>
              <a:gd name="connsiteX76" fmla="*/ 3927942 w 4691512"/>
              <a:gd name="connsiteY76" fmla="*/ 2424049 h 2786219"/>
              <a:gd name="connsiteX77" fmla="*/ 3905592 w 4691512"/>
              <a:gd name="connsiteY77" fmla="*/ 2431961 h 2786219"/>
              <a:gd name="connsiteX78" fmla="*/ 3848996 w 4691512"/>
              <a:gd name="connsiteY78" fmla="*/ 2444908 h 2786219"/>
              <a:gd name="connsiteX79" fmla="*/ 3802493 w 4691512"/>
              <a:gd name="connsiteY79" fmla="*/ 2436636 h 2786219"/>
              <a:gd name="connsiteX80" fmla="*/ 3800330 w 4691512"/>
              <a:gd name="connsiteY80" fmla="*/ 2425488 h 2786219"/>
              <a:gd name="connsiteX81" fmla="*/ 3805016 w 4691512"/>
              <a:gd name="connsiteY81" fmla="*/ 2325872 h 2786219"/>
              <a:gd name="connsiteX82" fmla="*/ 3804296 w 4691512"/>
              <a:gd name="connsiteY82" fmla="*/ 2290988 h 2786219"/>
              <a:gd name="connsiteX83" fmla="*/ 3803935 w 4691512"/>
              <a:gd name="connsiteY83" fmla="*/ 2258262 h 2786219"/>
              <a:gd name="connsiteX84" fmla="*/ 3860892 w 4691512"/>
              <a:gd name="connsiteY84" fmla="*/ 2196767 h 2786219"/>
              <a:gd name="connsiteX85" fmla="*/ 3912080 w 4691512"/>
              <a:gd name="connsiteY85" fmla="*/ 2179864 h 2786219"/>
              <a:gd name="connsiteX86" fmla="*/ 3944884 w 4691512"/>
              <a:gd name="connsiteY86" fmla="*/ 2146419 h 2786219"/>
              <a:gd name="connsiteX87" fmla="*/ 3953896 w 4691512"/>
              <a:gd name="connsiteY87" fmla="*/ 2138508 h 2786219"/>
              <a:gd name="connsiteX88" fmla="*/ 3978409 w 4691512"/>
              <a:gd name="connsiteY88" fmla="*/ 2124482 h 2786219"/>
              <a:gd name="connsiteX89" fmla="*/ 3983096 w 4691512"/>
              <a:gd name="connsiteY89" fmla="*/ 2117290 h 2786219"/>
              <a:gd name="connsiteX90" fmla="*/ 4035726 w 4691512"/>
              <a:gd name="connsiteY90" fmla="*/ 2102905 h 2786219"/>
              <a:gd name="connsiteX91" fmla="*/ 4056274 w 4691512"/>
              <a:gd name="connsiteY91" fmla="*/ 2098589 h 2786219"/>
              <a:gd name="connsiteX92" fmla="*/ 4095927 w 4691512"/>
              <a:gd name="connsiteY92" fmla="*/ 2059030 h 2786219"/>
              <a:gd name="connsiteX93" fmla="*/ 4142790 w 4691512"/>
              <a:gd name="connsiteY93" fmla="*/ 2059390 h 2786219"/>
              <a:gd name="connsiteX94" fmla="*/ 4154686 w 4691512"/>
              <a:gd name="connsiteY94" fmla="*/ 2085283 h 2786219"/>
              <a:gd name="connsiteX95" fmla="*/ 4160814 w 4691512"/>
              <a:gd name="connsiteY95" fmla="*/ 2116570 h 2786219"/>
              <a:gd name="connsiteX96" fmla="*/ 4204073 w 4691512"/>
              <a:gd name="connsiteY96" fmla="*/ 2146060 h 2786219"/>
              <a:gd name="connsiteX97" fmla="*/ 4219573 w 4691512"/>
              <a:gd name="connsiteY97" fmla="*/ 2142463 h 2786219"/>
              <a:gd name="connsiteX98" fmla="*/ 4239761 w 4691512"/>
              <a:gd name="connsiteY98" fmla="*/ 2081687 h 2786219"/>
              <a:gd name="connsiteX99" fmla="*/ 4245168 w 4691512"/>
              <a:gd name="connsiteY99" fmla="*/ 2060109 h 2786219"/>
              <a:gd name="connsiteX100" fmla="*/ 4254901 w 4691512"/>
              <a:gd name="connsiteY100" fmla="*/ 2046803 h 2786219"/>
              <a:gd name="connsiteX101" fmla="*/ 3993533 w 4691512"/>
              <a:gd name="connsiteY101" fmla="*/ 2011483 h 2786219"/>
              <a:gd name="connsiteX102" fmla="*/ 4014429 w 4691512"/>
              <a:gd name="connsiteY102" fmla="*/ 2013223 h 2786219"/>
              <a:gd name="connsiteX103" fmla="*/ 3978274 w 4691512"/>
              <a:gd name="connsiteY103" fmla="*/ 2028976 h 2786219"/>
              <a:gd name="connsiteX104" fmla="*/ 3993533 w 4691512"/>
              <a:gd name="connsiteY104" fmla="*/ 2011483 h 2786219"/>
              <a:gd name="connsiteX105" fmla="*/ 3733628 w 4691512"/>
              <a:gd name="connsiteY105" fmla="*/ 1964607 h 2786219"/>
              <a:gd name="connsiteX106" fmla="*/ 3741861 w 4691512"/>
              <a:gd name="connsiteY106" fmla="*/ 1966018 h 2786219"/>
              <a:gd name="connsiteX107" fmla="*/ 3794125 w 4691512"/>
              <a:gd name="connsiteY107" fmla="*/ 1974132 h 2786219"/>
              <a:gd name="connsiteX108" fmla="*/ 3830279 w 4691512"/>
              <a:gd name="connsiteY108" fmla="*/ 1993535 h 2786219"/>
              <a:gd name="connsiteX109" fmla="*/ 3829205 w 4691512"/>
              <a:gd name="connsiteY109" fmla="*/ 1998826 h 2786219"/>
              <a:gd name="connsiteX110" fmla="*/ 3789829 w 4691512"/>
              <a:gd name="connsiteY110" fmla="*/ 1996710 h 2786219"/>
              <a:gd name="connsiteX111" fmla="*/ 3737208 w 4691512"/>
              <a:gd name="connsiteY111" fmla="*/ 1986479 h 2786219"/>
              <a:gd name="connsiteX112" fmla="*/ 3727543 w 4691512"/>
              <a:gd name="connsiteY112" fmla="*/ 1982599 h 2786219"/>
              <a:gd name="connsiteX113" fmla="*/ 3721099 w 4691512"/>
              <a:gd name="connsiteY113" fmla="*/ 1968135 h 2786219"/>
              <a:gd name="connsiteX114" fmla="*/ 3733628 w 4691512"/>
              <a:gd name="connsiteY114" fmla="*/ 1964607 h 2786219"/>
              <a:gd name="connsiteX115" fmla="*/ 4398658 w 4691512"/>
              <a:gd name="connsiteY115" fmla="*/ 1940441 h 2786219"/>
              <a:gd name="connsiteX116" fmla="*/ 4403362 w 4691512"/>
              <a:gd name="connsiteY116" fmla="*/ 1942596 h 2786219"/>
              <a:gd name="connsiteX117" fmla="*/ 4361387 w 4691512"/>
              <a:gd name="connsiteY117" fmla="*/ 1965935 h 2786219"/>
              <a:gd name="connsiteX118" fmla="*/ 4354512 w 4691512"/>
              <a:gd name="connsiteY118" fmla="*/ 1961626 h 2786219"/>
              <a:gd name="connsiteX119" fmla="*/ 4359578 w 4691512"/>
              <a:gd name="connsiteY119" fmla="*/ 1956240 h 2786219"/>
              <a:gd name="connsiteX120" fmla="*/ 4395040 w 4691512"/>
              <a:gd name="connsiteY120" fmla="*/ 1941159 h 2786219"/>
              <a:gd name="connsiteX121" fmla="*/ 4398658 w 4691512"/>
              <a:gd name="connsiteY121" fmla="*/ 1940441 h 2786219"/>
              <a:gd name="connsiteX122" fmla="*/ 4181284 w 4691512"/>
              <a:gd name="connsiteY122" fmla="*/ 1902194 h 2786219"/>
              <a:gd name="connsiteX123" fmla="*/ 4196128 w 4691512"/>
              <a:gd name="connsiteY123" fmla="*/ 1902914 h 2786219"/>
              <a:gd name="connsiteX124" fmla="*/ 4323520 w 4691512"/>
              <a:gd name="connsiteY124" fmla="*/ 1961236 h 2786219"/>
              <a:gd name="connsiteX125" fmla="*/ 4330717 w 4691512"/>
              <a:gd name="connsiteY125" fmla="*/ 1973476 h 2786219"/>
              <a:gd name="connsiteX126" fmla="*/ 4339354 w 4691512"/>
              <a:gd name="connsiteY126" fmla="*/ 1995436 h 2786219"/>
              <a:gd name="connsiteX127" fmla="*/ 4365264 w 4691512"/>
              <a:gd name="connsiteY127" fmla="*/ 2027837 h 2786219"/>
              <a:gd name="connsiteX128" fmla="*/ 4362026 w 4691512"/>
              <a:gd name="connsiteY128" fmla="*/ 2032157 h 2786219"/>
              <a:gd name="connsiteX129" fmla="*/ 4325679 w 4691512"/>
              <a:gd name="connsiteY129" fmla="*/ 2019197 h 2786219"/>
              <a:gd name="connsiteX130" fmla="*/ 4309486 w 4691512"/>
              <a:gd name="connsiteY130" fmla="*/ 2002637 h 2786219"/>
              <a:gd name="connsiteX131" fmla="*/ 4275658 w 4691512"/>
              <a:gd name="connsiteY131" fmla="*/ 1994716 h 2786219"/>
              <a:gd name="connsiteX132" fmla="*/ 4265942 w 4691512"/>
              <a:gd name="connsiteY132" fmla="*/ 2002997 h 2786219"/>
              <a:gd name="connsiteX133" fmla="*/ 4249028 w 4691512"/>
              <a:gd name="connsiteY133" fmla="*/ 2012357 h 2786219"/>
              <a:gd name="connsiteX134" fmla="*/ 4201886 w 4691512"/>
              <a:gd name="connsiteY134" fmla="*/ 1980316 h 2786219"/>
              <a:gd name="connsiteX135" fmla="*/ 4162301 w 4691512"/>
              <a:gd name="connsiteY135" fmla="*/ 1943595 h 2786219"/>
              <a:gd name="connsiteX136" fmla="*/ 4120557 w 4691512"/>
              <a:gd name="connsiteY136" fmla="*/ 1927755 h 2786219"/>
              <a:gd name="connsiteX137" fmla="*/ 4115159 w 4691512"/>
              <a:gd name="connsiteY137" fmla="*/ 1922355 h 2786219"/>
              <a:gd name="connsiteX138" fmla="*/ 4118758 w 4691512"/>
              <a:gd name="connsiteY138" fmla="*/ 1915875 h 2786219"/>
              <a:gd name="connsiteX139" fmla="*/ 4136031 w 4691512"/>
              <a:gd name="connsiteY139" fmla="*/ 1914795 h 2786219"/>
              <a:gd name="connsiteX140" fmla="*/ 4169139 w 4691512"/>
              <a:gd name="connsiteY140" fmla="*/ 1909034 h 2786219"/>
              <a:gd name="connsiteX141" fmla="*/ 4181284 w 4691512"/>
              <a:gd name="connsiteY141" fmla="*/ 1902194 h 2786219"/>
              <a:gd name="connsiteX142" fmla="*/ 4111417 w 4691512"/>
              <a:gd name="connsiteY142" fmla="*/ 1880736 h 2786219"/>
              <a:gd name="connsiteX143" fmla="*/ 4132781 w 4691512"/>
              <a:gd name="connsiteY143" fmla="*/ 1895818 h 2786219"/>
              <a:gd name="connsiteX144" fmla="*/ 4119606 w 4691512"/>
              <a:gd name="connsiteY144" fmla="*/ 1908324 h 2786219"/>
              <a:gd name="connsiteX145" fmla="*/ 4097886 w 4691512"/>
              <a:gd name="connsiteY145" fmla="*/ 1893611 h 2786219"/>
              <a:gd name="connsiteX146" fmla="*/ 4111417 w 4691512"/>
              <a:gd name="connsiteY146" fmla="*/ 1880736 h 2786219"/>
              <a:gd name="connsiteX147" fmla="*/ 3995375 w 4691512"/>
              <a:gd name="connsiteY147" fmla="*/ 1855438 h 2786219"/>
              <a:gd name="connsiteX148" fmla="*/ 3980897 w 4691512"/>
              <a:gd name="connsiteY148" fmla="*/ 1867714 h 2786219"/>
              <a:gd name="connsiteX149" fmla="*/ 3941444 w 4691512"/>
              <a:gd name="connsiteY149" fmla="*/ 1868797 h 2786219"/>
              <a:gd name="connsiteX150" fmla="*/ 3930224 w 4691512"/>
              <a:gd name="connsiteY150" fmla="*/ 1877463 h 2786219"/>
              <a:gd name="connsiteX151" fmla="*/ 3945064 w 4691512"/>
              <a:gd name="connsiteY151" fmla="*/ 1888655 h 2786219"/>
              <a:gd name="connsiteX152" fmla="*/ 3966781 w 4691512"/>
              <a:gd name="connsiteY152" fmla="*/ 1883240 h 2786219"/>
              <a:gd name="connsiteX153" fmla="*/ 3967867 w 4691512"/>
              <a:gd name="connsiteY153" fmla="*/ 1886850 h 2786219"/>
              <a:gd name="connsiteX154" fmla="*/ 3958818 w 4691512"/>
              <a:gd name="connsiteY154" fmla="*/ 1926205 h 2786219"/>
              <a:gd name="connsiteX155" fmla="*/ 3954113 w 4691512"/>
              <a:gd name="connsiteY155" fmla="*/ 1942091 h 2786219"/>
              <a:gd name="connsiteX156" fmla="*/ 3942168 w 4691512"/>
              <a:gd name="connsiteY156" fmla="*/ 1932343 h 2786219"/>
              <a:gd name="connsiteX157" fmla="*/ 3935653 w 4691512"/>
              <a:gd name="connsiteY157" fmla="*/ 1925483 h 2786219"/>
              <a:gd name="connsiteX158" fmla="*/ 3930224 w 4691512"/>
              <a:gd name="connsiteY158" fmla="*/ 1932704 h 2786219"/>
              <a:gd name="connsiteX159" fmla="*/ 3919003 w 4691512"/>
              <a:gd name="connsiteY159" fmla="*/ 1954367 h 2786219"/>
              <a:gd name="connsiteX160" fmla="*/ 3913574 w 4691512"/>
              <a:gd name="connsiteY160" fmla="*/ 1893710 h 2786219"/>
              <a:gd name="connsiteX161" fmla="*/ 3962076 w 4691512"/>
              <a:gd name="connsiteY161" fmla="*/ 1856883 h 2786219"/>
              <a:gd name="connsiteX162" fmla="*/ 3995375 w 4691512"/>
              <a:gd name="connsiteY162" fmla="*/ 1855438 h 2786219"/>
              <a:gd name="connsiteX163" fmla="*/ 3579949 w 4691512"/>
              <a:gd name="connsiteY163" fmla="*/ 1791068 h 2786219"/>
              <a:gd name="connsiteX164" fmla="*/ 3604111 w 4691512"/>
              <a:gd name="connsiteY164" fmla="*/ 1803669 h 2786219"/>
              <a:gd name="connsiteX165" fmla="*/ 3676598 w 4691512"/>
              <a:gd name="connsiteY165" fmla="*/ 1865952 h 2786219"/>
              <a:gd name="connsiteX166" fmla="*/ 3717709 w 4691512"/>
              <a:gd name="connsiteY166" fmla="*/ 1919955 h 2786219"/>
              <a:gd name="connsiteX167" fmla="*/ 3719152 w 4691512"/>
              <a:gd name="connsiteY167" fmla="*/ 1926435 h 2786219"/>
              <a:gd name="connsiteX168" fmla="*/ 3717709 w 4691512"/>
              <a:gd name="connsiteY168" fmla="*/ 1940475 h 2786219"/>
              <a:gd name="connsiteX169" fmla="*/ 3709775 w 4691512"/>
              <a:gd name="connsiteY169" fmla="*/ 1954516 h 2786219"/>
              <a:gd name="connsiteX170" fmla="*/ 3688498 w 4691512"/>
              <a:gd name="connsiteY170" fmla="*/ 1951636 h 2786219"/>
              <a:gd name="connsiteX171" fmla="*/ 3636207 w 4691512"/>
              <a:gd name="connsiteY171" fmla="*/ 1892953 h 2786219"/>
              <a:gd name="connsiteX172" fmla="*/ 3571294 w 4691512"/>
              <a:gd name="connsiteY172" fmla="*/ 1804389 h 2786219"/>
              <a:gd name="connsiteX173" fmla="*/ 3565524 w 4691512"/>
              <a:gd name="connsiteY173" fmla="*/ 1793228 h 2786219"/>
              <a:gd name="connsiteX174" fmla="*/ 3579949 w 4691512"/>
              <a:gd name="connsiteY174" fmla="*/ 1791068 h 2786219"/>
              <a:gd name="connsiteX175" fmla="*/ 3878633 w 4691512"/>
              <a:gd name="connsiteY175" fmla="*/ 1773466 h 2786219"/>
              <a:gd name="connsiteX176" fmla="*/ 3889835 w 4691512"/>
              <a:gd name="connsiteY176" fmla="*/ 1778880 h 2786219"/>
              <a:gd name="connsiteX177" fmla="*/ 3898080 w 4691512"/>
              <a:gd name="connsiteY177" fmla="*/ 1801620 h 2786219"/>
              <a:gd name="connsiteX178" fmla="*/ 3895212 w 4691512"/>
              <a:gd name="connsiteY178" fmla="*/ 1846740 h 2786219"/>
              <a:gd name="connsiteX179" fmla="*/ 3894854 w 4691512"/>
              <a:gd name="connsiteY179" fmla="*/ 1862261 h 2786219"/>
              <a:gd name="connsiteX180" fmla="*/ 3866893 w 4691512"/>
              <a:gd name="connsiteY180" fmla="*/ 1918209 h 2786219"/>
              <a:gd name="connsiteX181" fmla="*/ 3853630 w 4691512"/>
              <a:gd name="connsiteY181" fmla="*/ 1933730 h 2786219"/>
              <a:gd name="connsiteX182" fmla="*/ 3794842 w 4691512"/>
              <a:gd name="connsiteY182" fmla="*/ 1920736 h 2786219"/>
              <a:gd name="connsiteX183" fmla="*/ 3784446 w 4691512"/>
              <a:gd name="connsiteY183" fmla="*/ 1910990 h 2786219"/>
              <a:gd name="connsiteX184" fmla="*/ 3764372 w 4691512"/>
              <a:gd name="connsiteY184" fmla="*/ 1870563 h 2786219"/>
              <a:gd name="connsiteX185" fmla="*/ 3777277 w 4691512"/>
              <a:gd name="connsiteY185" fmla="*/ 1848906 h 2786219"/>
              <a:gd name="connsiteX186" fmla="*/ 3803086 w 4691512"/>
              <a:gd name="connsiteY186" fmla="*/ 1836633 h 2786219"/>
              <a:gd name="connsiteX187" fmla="*/ 3866893 w 4691512"/>
              <a:gd name="connsiteY187" fmla="*/ 1777797 h 2786219"/>
              <a:gd name="connsiteX188" fmla="*/ 3878633 w 4691512"/>
              <a:gd name="connsiteY188" fmla="*/ 1773466 h 2786219"/>
              <a:gd name="connsiteX189" fmla="*/ 3337246 w 4691512"/>
              <a:gd name="connsiteY189" fmla="*/ 1735653 h 2786219"/>
              <a:gd name="connsiteX190" fmla="*/ 3354481 w 4691512"/>
              <a:gd name="connsiteY190" fmla="*/ 1768963 h 2786219"/>
              <a:gd name="connsiteX191" fmla="*/ 3341555 w 4691512"/>
              <a:gd name="connsiteY191" fmla="*/ 1776204 h 2786219"/>
              <a:gd name="connsiteX192" fmla="*/ 3334373 w 4691512"/>
              <a:gd name="connsiteY192" fmla="*/ 1770049 h 2786219"/>
              <a:gd name="connsiteX193" fmla="*/ 3337246 w 4691512"/>
              <a:gd name="connsiteY193" fmla="*/ 1735653 h 2786219"/>
              <a:gd name="connsiteX194" fmla="*/ 4003857 w 4691512"/>
              <a:gd name="connsiteY194" fmla="*/ 1730820 h 2786219"/>
              <a:gd name="connsiteX195" fmla="*/ 4012866 w 4691512"/>
              <a:gd name="connsiteY195" fmla="*/ 1734553 h 2786219"/>
              <a:gd name="connsiteX196" fmla="*/ 4016870 w 4691512"/>
              <a:gd name="connsiteY196" fmla="*/ 1759022 h 2786219"/>
              <a:gd name="connsiteX197" fmla="*/ 4008498 w 4691512"/>
              <a:gd name="connsiteY197" fmla="*/ 1773415 h 2786219"/>
              <a:gd name="connsiteX198" fmla="*/ 3989205 w 4691512"/>
              <a:gd name="connsiteY198" fmla="*/ 1775214 h 2786219"/>
              <a:gd name="connsiteX199" fmla="*/ 3960812 w 4691512"/>
              <a:gd name="connsiteY199" fmla="*/ 1748946 h 2786219"/>
              <a:gd name="connsiteX200" fmla="*/ 3975009 w 4691512"/>
              <a:gd name="connsiteY200" fmla="*/ 1743189 h 2786219"/>
              <a:gd name="connsiteX201" fmla="*/ 3993209 w 4691512"/>
              <a:gd name="connsiteY201" fmla="*/ 1735992 h 2786219"/>
              <a:gd name="connsiteX202" fmla="*/ 4003857 w 4691512"/>
              <a:gd name="connsiteY202" fmla="*/ 1730820 h 2786219"/>
              <a:gd name="connsiteX203" fmla="*/ 3929559 w 4691512"/>
              <a:gd name="connsiteY203" fmla="*/ 1583253 h 2786219"/>
              <a:gd name="connsiteX204" fmla="*/ 3942656 w 4691512"/>
              <a:gd name="connsiteY204" fmla="*/ 1589312 h 2786219"/>
              <a:gd name="connsiteX205" fmla="*/ 3947386 w 4691512"/>
              <a:gd name="connsiteY205" fmla="*/ 1610694 h 2786219"/>
              <a:gd name="connsiteX206" fmla="*/ 3939746 w 4691512"/>
              <a:gd name="connsiteY206" fmla="*/ 1646332 h 2786219"/>
              <a:gd name="connsiteX207" fmla="*/ 3935016 w 4691512"/>
              <a:gd name="connsiteY207" fmla="*/ 1652390 h 2786219"/>
              <a:gd name="connsiteX208" fmla="*/ 3929196 w 4691512"/>
              <a:gd name="connsiteY208" fmla="*/ 1649183 h 2786219"/>
              <a:gd name="connsiteX209" fmla="*/ 3913188 w 4691512"/>
              <a:gd name="connsiteY209" fmla="*/ 1617109 h 2786219"/>
              <a:gd name="connsiteX210" fmla="*/ 3919737 w 4691512"/>
              <a:gd name="connsiteY210" fmla="*/ 1591806 h 2786219"/>
              <a:gd name="connsiteX211" fmla="*/ 3929559 w 4691512"/>
              <a:gd name="connsiteY211" fmla="*/ 1583253 h 2786219"/>
              <a:gd name="connsiteX212" fmla="*/ 1102025 w 4691512"/>
              <a:gd name="connsiteY212" fmla="*/ 1568319 h 2786219"/>
              <a:gd name="connsiteX213" fmla="*/ 1150376 w 4691512"/>
              <a:gd name="connsiteY213" fmla="*/ 1582931 h 2786219"/>
              <a:gd name="connsiteX214" fmla="*/ 1152167 w 4691512"/>
              <a:gd name="connsiteY214" fmla="*/ 1588989 h 2786219"/>
              <a:gd name="connsiteX215" fmla="*/ 1116351 w 4691512"/>
              <a:gd name="connsiteY215" fmla="*/ 1595760 h 2786219"/>
              <a:gd name="connsiteX216" fmla="*/ 1097728 w 4691512"/>
              <a:gd name="connsiteY216" fmla="*/ 1572239 h 2786219"/>
              <a:gd name="connsiteX217" fmla="*/ 1102025 w 4691512"/>
              <a:gd name="connsiteY217" fmla="*/ 1568319 h 2786219"/>
              <a:gd name="connsiteX218" fmla="*/ 3765075 w 4691512"/>
              <a:gd name="connsiteY218" fmla="*/ 1559808 h 2786219"/>
              <a:gd name="connsiteX219" fmla="*/ 3771735 w 4691512"/>
              <a:gd name="connsiteY219" fmla="*/ 1568966 h 2786219"/>
              <a:gd name="connsiteX220" fmla="*/ 3752107 w 4691512"/>
              <a:gd name="connsiteY220" fmla="*/ 1582521 h 2786219"/>
              <a:gd name="connsiteX221" fmla="*/ 3747551 w 4691512"/>
              <a:gd name="connsiteY221" fmla="*/ 1572263 h 2786219"/>
              <a:gd name="connsiteX222" fmla="*/ 3765075 w 4691512"/>
              <a:gd name="connsiteY222" fmla="*/ 1559808 h 2786219"/>
              <a:gd name="connsiteX223" fmla="*/ 962799 w 4691512"/>
              <a:gd name="connsiteY223" fmla="*/ 1514480 h 2786219"/>
              <a:gd name="connsiteX224" fmla="*/ 1063018 w 4691512"/>
              <a:gd name="connsiteY224" fmla="*/ 1552836 h 2786219"/>
              <a:gd name="connsiteX225" fmla="*/ 1067313 w 4691512"/>
              <a:gd name="connsiteY225" fmla="*/ 1559289 h 2786219"/>
              <a:gd name="connsiteX226" fmla="*/ 1060513 w 4691512"/>
              <a:gd name="connsiteY226" fmla="*/ 1565024 h 2786219"/>
              <a:gd name="connsiteX227" fmla="*/ 1024362 w 4691512"/>
              <a:gd name="connsiteY227" fmla="*/ 1556421 h 2786219"/>
              <a:gd name="connsiteX228" fmla="*/ 945976 w 4691512"/>
              <a:gd name="connsiteY228" fmla="*/ 1527385 h 2786219"/>
              <a:gd name="connsiteX229" fmla="*/ 936312 w 4691512"/>
              <a:gd name="connsiteY229" fmla="*/ 1527385 h 2786219"/>
              <a:gd name="connsiteX230" fmla="*/ 933449 w 4691512"/>
              <a:gd name="connsiteY230" fmla="*/ 1524517 h 2786219"/>
              <a:gd name="connsiteX231" fmla="*/ 962799 w 4691512"/>
              <a:gd name="connsiteY231" fmla="*/ 1514480 h 2786219"/>
              <a:gd name="connsiteX232" fmla="*/ 3919324 w 4691512"/>
              <a:gd name="connsiteY232" fmla="*/ 1470238 h 2786219"/>
              <a:gd name="connsiteX233" fmla="*/ 3923233 w 4691512"/>
              <a:gd name="connsiteY233" fmla="*/ 1474976 h 2786219"/>
              <a:gd name="connsiteX234" fmla="*/ 3920390 w 4691512"/>
              <a:gd name="connsiteY234" fmla="*/ 1502961 h 2786219"/>
              <a:gd name="connsiteX235" fmla="*/ 3909372 w 4691512"/>
              <a:gd name="connsiteY235" fmla="*/ 1511463 h 2786219"/>
              <a:gd name="connsiteX236" fmla="*/ 3912216 w 4691512"/>
              <a:gd name="connsiteY236" fmla="*/ 1473205 h 2786219"/>
              <a:gd name="connsiteX237" fmla="*/ 3919324 w 4691512"/>
              <a:gd name="connsiteY237" fmla="*/ 1470238 h 2786219"/>
              <a:gd name="connsiteX238" fmla="*/ 4021137 w 4691512"/>
              <a:gd name="connsiteY238" fmla="*/ 1307028 h 2786219"/>
              <a:gd name="connsiteX239" fmla="*/ 4042367 w 4691512"/>
              <a:gd name="connsiteY239" fmla="*/ 1337978 h 2786219"/>
              <a:gd name="connsiteX240" fmla="*/ 4033731 w 4691512"/>
              <a:gd name="connsiteY240" fmla="*/ 1345988 h 2786219"/>
              <a:gd name="connsiteX241" fmla="*/ 4025455 w 4691512"/>
              <a:gd name="connsiteY241" fmla="*/ 1337978 h 2786219"/>
              <a:gd name="connsiteX242" fmla="*/ 4021137 w 4691512"/>
              <a:gd name="connsiteY242" fmla="*/ 1307028 h 2786219"/>
              <a:gd name="connsiteX243" fmla="*/ 4074848 w 4691512"/>
              <a:gd name="connsiteY243" fmla="*/ 1294328 h 2786219"/>
              <a:gd name="connsiteX244" fmla="*/ 4074848 w 4691512"/>
              <a:gd name="connsiteY244" fmla="*/ 1302641 h 2786219"/>
              <a:gd name="connsiteX245" fmla="*/ 4058920 w 4691512"/>
              <a:gd name="connsiteY245" fmla="*/ 1313032 h 2786219"/>
              <a:gd name="connsiteX246" fmla="*/ 4055586 w 4691512"/>
              <a:gd name="connsiteY246" fmla="*/ 1311646 h 2786219"/>
              <a:gd name="connsiteX247" fmla="*/ 4056698 w 4691512"/>
              <a:gd name="connsiteY247" fmla="*/ 1300216 h 2786219"/>
              <a:gd name="connsiteX248" fmla="*/ 4074848 w 4691512"/>
              <a:gd name="connsiteY248" fmla="*/ 1294328 h 2786219"/>
              <a:gd name="connsiteX249" fmla="*/ 2347024 w 4691512"/>
              <a:gd name="connsiteY249" fmla="*/ 1278097 h 2786219"/>
              <a:gd name="connsiteX250" fmla="*/ 2357185 w 4691512"/>
              <a:gd name="connsiteY250" fmla="*/ 1282672 h 2786219"/>
              <a:gd name="connsiteX251" fmla="*/ 2355346 w 4691512"/>
              <a:gd name="connsiteY251" fmla="*/ 1295981 h 2786219"/>
              <a:gd name="connsiteX252" fmla="*/ 2328862 w 4691512"/>
              <a:gd name="connsiteY252" fmla="*/ 1286000 h 2786219"/>
              <a:gd name="connsiteX253" fmla="*/ 2347024 w 4691512"/>
              <a:gd name="connsiteY253" fmla="*/ 1278097 h 2786219"/>
              <a:gd name="connsiteX254" fmla="*/ 2271193 w 4691512"/>
              <a:gd name="connsiteY254" fmla="*/ 1229242 h 2786219"/>
              <a:gd name="connsiteX255" fmla="*/ 2280891 w 4691512"/>
              <a:gd name="connsiteY255" fmla="*/ 1243349 h 2786219"/>
              <a:gd name="connsiteX256" fmla="*/ 2269461 w 4691512"/>
              <a:gd name="connsiteY256" fmla="*/ 1257456 h 2786219"/>
              <a:gd name="connsiteX257" fmla="*/ 2262880 w 4691512"/>
              <a:gd name="connsiteY257" fmla="*/ 1243711 h 2786219"/>
              <a:gd name="connsiteX258" fmla="*/ 2271193 w 4691512"/>
              <a:gd name="connsiteY258" fmla="*/ 1229242 h 2786219"/>
              <a:gd name="connsiteX259" fmla="*/ 4131456 w 4691512"/>
              <a:gd name="connsiteY259" fmla="*/ 1147053 h 2786219"/>
              <a:gd name="connsiteX260" fmla="*/ 4146505 w 4691512"/>
              <a:gd name="connsiteY260" fmla="*/ 1151395 h 2786219"/>
              <a:gd name="connsiteX261" fmla="*/ 4156538 w 4691512"/>
              <a:gd name="connsiteY261" fmla="*/ 1188660 h 2786219"/>
              <a:gd name="connsiteX262" fmla="*/ 4159763 w 4691512"/>
              <a:gd name="connsiteY262" fmla="*/ 1247272 h 2786219"/>
              <a:gd name="connsiteX263" fmla="*/ 4148297 w 4691512"/>
              <a:gd name="connsiteY263" fmla="*/ 1263553 h 2786219"/>
              <a:gd name="connsiteX264" fmla="*/ 4111031 w 4691512"/>
              <a:gd name="connsiteY264" fmla="*/ 1279834 h 2786219"/>
              <a:gd name="connsiteX265" fmla="*/ 4104582 w 4691512"/>
              <a:gd name="connsiteY265" fmla="*/ 1291050 h 2786219"/>
              <a:gd name="connsiteX266" fmla="*/ 4088815 w 4691512"/>
              <a:gd name="connsiteY266" fmla="*/ 1294668 h 2786219"/>
              <a:gd name="connsiteX267" fmla="*/ 4059433 w 4691512"/>
              <a:gd name="connsiteY267" fmla="*/ 1289603 h 2786219"/>
              <a:gd name="connsiteX268" fmla="*/ 4035425 w 4691512"/>
              <a:gd name="connsiteY268" fmla="*/ 1284538 h 2786219"/>
              <a:gd name="connsiteX269" fmla="*/ 4066241 w 4691512"/>
              <a:gd name="connsiteY269" fmla="*/ 1262830 h 2786219"/>
              <a:gd name="connsiteX270" fmla="*/ 4094190 w 4691512"/>
              <a:gd name="connsiteY270" fmla="*/ 1244378 h 2786219"/>
              <a:gd name="connsiteX271" fmla="*/ 4103148 w 4691512"/>
              <a:gd name="connsiteY271" fmla="*/ 1233162 h 2786219"/>
              <a:gd name="connsiteX272" fmla="*/ 4124289 w 4691512"/>
              <a:gd name="connsiteY272" fmla="*/ 1182871 h 2786219"/>
              <a:gd name="connsiteX273" fmla="*/ 4125723 w 4691512"/>
              <a:gd name="connsiteY273" fmla="*/ 1158269 h 2786219"/>
              <a:gd name="connsiteX274" fmla="*/ 4131456 w 4691512"/>
              <a:gd name="connsiteY274" fmla="*/ 1147053 h 2786219"/>
              <a:gd name="connsiteX275" fmla="*/ 2608806 w 4691512"/>
              <a:gd name="connsiteY275" fmla="*/ 1134354 h 2786219"/>
              <a:gd name="connsiteX276" fmla="*/ 2626949 w 4691512"/>
              <a:gd name="connsiteY276" fmla="*/ 1142682 h 2786219"/>
              <a:gd name="connsiteX277" fmla="*/ 2614249 w 4691512"/>
              <a:gd name="connsiteY277" fmla="*/ 1154267 h 2786219"/>
              <a:gd name="connsiteX278" fmla="*/ 2601912 w 4691512"/>
              <a:gd name="connsiteY278" fmla="*/ 1140509 h 2786219"/>
              <a:gd name="connsiteX279" fmla="*/ 2608806 w 4691512"/>
              <a:gd name="connsiteY279" fmla="*/ 1134354 h 2786219"/>
              <a:gd name="connsiteX280" fmla="*/ 4122188 w 4691512"/>
              <a:gd name="connsiteY280" fmla="*/ 1048538 h 2786219"/>
              <a:gd name="connsiteX281" fmla="*/ 4133756 w 4691512"/>
              <a:gd name="connsiteY281" fmla="*/ 1051257 h 2786219"/>
              <a:gd name="connsiteX282" fmla="*/ 4171353 w 4691512"/>
              <a:gd name="connsiteY282" fmla="*/ 1071566 h 2786219"/>
              <a:gd name="connsiteX283" fmla="*/ 4175330 w 4691512"/>
              <a:gd name="connsiteY283" fmla="*/ 1088249 h 2786219"/>
              <a:gd name="connsiteX284" fmla="*/ 4157254 w 4691512"/>
              <a:gd name="connsiteY284" fmla="*/ 1107107 h 2786219"/>
              <a:gd name="connsiteX285" fmla="*/ 4148578 w 4691512"/>
              <a:gd name="connsiteY285" fmla="*/ 1109283 h 2786219"/>
              <a:gd name="connsiteX286" fmla="*/ 4121103 w 4691512"/>
              <a:gd name="connsiteY286" fmla="*/ 1128867 h 2786219"/>
              <a:gd name="connsiteX287" fmla="*/ 4113511 w 4691512"/>
              <a:gd name="connsiteY287" fmla="*/ 1099129 h 2786219"/>
              <a:gd name="connsiteX288" fmla="*/ 4119296 w 4691512"/>
              <a:gd name="connsiteY288" fmla="*/ 1061049 h 2786219"/>
              <a:gd name="connsiteX289" fmla="*/ 4122188 w 4691512"/>
              <a:gd name="connsiteY289" fmla="*/ 1048538 h 2786219"/>
              <a:gd name="connsiteX290" fmla="*/ 1294321 w 4691512"/>
              <a:gd name="connsiteY290" fmla="*/ 1040328 h 2786219"/>
              <a:gd name="connsiteX291" fmla="*/ 1309339 w 4691512"/>
              <a:gd name="connsiteY291" fmla="*/ 1047472 h 2786219"/>
              <a:gd name="connsiteX292" fmla="*/ 1307942 w 4691512"/>
              <a:gd name="connsiteY292" fmla="*/ 1051984 h 2786219"/>
              <a:gd name="connsiteX293" fmla="*/ 1292225 w 4691512"/>
              <a:gd name="connsiteY293" fmla="*/ 1044840 h 2786219"/>
              <a:gd name="connsiteX294" fmla="*/ 1294321 w 4691512"/>
              <a:gd name="connsiteY294" fmla="*/ 1040328 h 2786219"/>
              <a:gd name="connsiteX295" fmla="*/ 1396726 w 4691512"/>
              <a:gd name="connsiteY295" fmla="*/ 1018103 h 2786219"/>
              <a:gd name="connsiteX296" fmla="*/ 1394215 w 4691512"/>
              <a:gd name="connsiteY296" fmla="*/ 1031132 h 2786219"/>
              <a:gd name="connsiteX297" fmla="*/ 1401030 w 4691512"/>
              <a:gd name="connsiteY297" fmla="*/ 1049590 h 2786219"/>
              <a:gd name="connsiteX298" fmla="*/ 1407846 w 4691512"/>
              <a:gd name="connsiteY298" fmla="*/ 1051762 h 2786219"/>
              <a:gd name="connsiteX299" fmla="*/ 1422553 w 4691512"/>
              <a:gd name="connsiteY299" fmla="*/ 1064429 h 2786219"/>
              <a:gd name="connsiteX300" fmla="*/ 1404617 w 4691512"/>
              <a:gd name="connsiteY300" fmla="*/ 1087591 h 2786219"/>
              <a:gd name="connsiteX301" fmla="*/ 1354038 w 4691512"/>
              <a:gd name="connsiteY301" fmla="*/ 1083610 h 2786219"/>
              <a:gd name="connsiteX302" fmla="*/ 1350451 w 4691512"/>
              <a:gd name="connsiteY302" fmla="*/ 1074924 h 2786219"/>
              <a:gd name="connsiteX303" fmla="*/ 1381301 w 4691512"/>
              <a:gd name="connsiteY303" fmla="*/ 1027875 h 2786219"/>
              <a:gd name="connsiteX304" fmla="*/ 1396726 w 4691512"/>
              <a:gd name="connsiteY304" fmla="*/ 1018103 h 2786219"/>
              <a:gd name="connsiteX305" fmla="*/ 2050688 w 4691512"/>
              <a:gd name="connsiteY305" fmla="*/ 960092 h 2786219"/>
              <a:gd name="connsiteX306" fmla="*/ 2058292 w 4691512"/>
              <a:gd name="connsiteY306" fmla="*/ 960092 h 2786219"/>
              <a:gd name="connsiteX307" fmla="*/ 2070240 w 4691512"/>
              <a:gd name="connsiteY307" fmla="*/ 979312 h 2786219"/>
              <a:gd name="connsiteX308" fmla="*/ 2065171 w 4691512"/>
              <a:gd name="connsiteY308" fmla="*/ 1007234 h 2786219"/>
              <a:gd name="connsiteX309" fmla="*/ 2025706 w 4691512"/>
              <a:gd name="connsiteY309" fmla="*/ 1027541 h 2786219"/>
              <a:gd name="connsiteX310" fmla="*/ 2020999 w 4691512"/>
              <a:gd name="connsiteY310" fmla="*/ 1022827 h 2786219"/>
              <a:gd name="connsiteX311" fmla="*/ 2050688 w 4691512"/>
              <a:gd name="connsiteY311" fmla="*/ 960092 h 2786219"/>
              <a:gd name="connsiteX312" fmla="*/ 427089 w 4691512"/>
              <a:gd name="connsiteY312" fmla="*/ 945435 h 2786219"/>
              <a:gd name="connsiteX313" fmla="*/ 447857 w 4691512"/>
              <a:gd name="connsiteY313" fmla="*/ 962909 h 2786219"/>
              <a:gd name="connsiteX314" fmla="*/ 457330 w 4691512"/>
              <a:gd name="connsiteY314" fmla="*/ 981096 h 2786219"/>
              <a:gd name="connsiteX315" fmla="*/ 454415 w 4691512"/>
              <a:gd name="connsiteY315" fmla="*/ 993935 h 2786219"/>
              <a:gd name="connsiteX316" fmla="*/ 443484 w 4691512"/>
              <a:gd name="connsiteY316" fmla="*/ 990725 h 2786219"/>
              <a:gd name="connsiteX317" fmla="*/ 418709 w 4691512"/>
              <a:gd name="connsiteY317" fmla="*/ 958986 h 2786219"/>
              <a:gd name="connsiteX318" fmla="*/ 427089 w 4691512"/>
              <a:gd name="connsiteY318" fmla="*/ 945435 h 2786219"/>
              <a:gd name="connsiteX319" fmla="*/ 2091908 w 4691512"/>
              <a:gd name="connsiteY319" fmla="*/ 888774 h 2786219"/>
              <a:gd name="connsiteX320" fmla="*/ 2099615 w 4691512"/>
              <a:gd name="connsiteY320" fmla="*/ 895347 h 2786219"/>
              <a:gd name="connsiteX321" fmla="*/ 2103604 w 4691512"/>
              <a:gd name="connsiteY321" fmla="*/ 901470 h 2786219"/>
              <a:gd name="connsiteX322" fmla="*/ 2114122 w 4691512"/>
              <a:gd name="connsiteY322" fmla="*/ 931366 h 2786219"/>
              <a:gd name="connsiteX323" fmla="*/ 2119925 w 4691512"/>
              <a:gd name="connsiteY323" fmla="*/ 948655 h 2786219"/>
              <a:gd name="connsiteX324" fmla="*/ 2143137 w 4691512"/>
              <a:gd name="connsiteY324" fmla="*/ 980352 h 2786219"/>
              <a:gd name="connsiteX325" fmla="*/ 2162722 w 4691512"/>
              <a:gd name="connsiteY325" fmla="*/ 1004484 h 2786219"/>
              <a:gd name="connsiteX326" fmla="*/ 2167437 w 4691512"/>
              <a:gd name="connsiteY326" fmla="*/ 1017811 h 2786219"/>
              <a:gd name="connsiteX327" fmla="*/ 2136246 w 4691512"/>
              <a:gd name="connsiteY327" fmla="*/ 1048788 h 2786219"/>
              <a:gd name="connsiteX328" fmla="*/ 2085833 w 4691512"/>
              <a:gd name="connsiteY328" fmla="*/ 1057432 h 2786219"/>
              <a:gd name="connsiteX329" fmla="*/ 2081118 w 4691512"/>
              <a:gd name="connsiteY329" fmla="*/ 1052029 h 2786219"/>
              <a:gd name="connsiteX330" fmla="*/ 2105781 w 4691512"/>
              <a:gd name="connsiteY330" fmla="*/ 1039062 h 2786219"/>
              <a:gd name="connsiteX331" fmla="*/ 2094537 w 4691512"/>
              <a:gd name="connsiteY331" fmla="*/ 1005925 h 2786219"/>
              <a:gd name="connsiteX332" fmla="*/ 2100703 w 4691512"/>
              <a:gd name="connsiteY332" fmla="*/ 995480 h 2786219"/>
              <a:gd name="connsiteX333" fmla="*/ 2094537 w 4691512"/>
              <a:gd name="connsiteY333" fmla="*/ 965944 h 2786219"/>
              <a:gd name="connsiteX334" fmla="*/ 2084382 w 4691512"/>
              <a:gd name="connsiteY334" fmla="*/ 952257 h 2786219"/>
              <a:gd name="connsiteX335" fmla="*/ 2077491 w 4691512"/>
              <a:gd name="connsiteY335" fmla="*/ 933887 h 2786219"/>
              <a:gd name="connsiteX336" fmla="*/ 2083657 w 4691512"/>
              <a:gd name="connsiteY336" fmla="*/ 893546 h 2786219"/>
              <a:gd name="connsiteX337" fmla="*/ 2091908 w 4691512"/>
              <a:gd name="connsiteY337" fmla="*/ 888774 h 2786219"/>
              <a:gd name="connsiteX338" fmla="*/ 385419 w 4691512"/>
              <a:gd name="connsiteY338" fmla="*/ 853003 h 2786219"/>
              <a:gd name="connsiteX339" fmla="*/ 383016 w 4691512"/>
              <a:gd name="connsiteY339" fmla="*/ 874858 h 2786219"/>
              <a:gd name="connsiteX340" fmla="*/ 377868 w 4691512"/>
              <a:gd name="connsiteY340" fmla="*/ 873747 h 2786219"/>
              <a:gd name="connsiteX341" fmla="*/ 385419 w 4691512"/>
              <a:gd name="connsiteY341" fmla="*/ 853003 h 2786219"/>
              <a:gd name="connsiteX342" fmla="*/ 4053754 w 4691512"/>
              <a:gd name="connsiteY342" fmla="*/ 839436 h 2786219"/>
              <a:gd name="connsiteX343" fmla="*/ 4061692 w 4691512"/>
              <a:gd name="connsiteY343" fmla="*/ 842675 h 2786219"/>
              <a:gd name="connsiteX344" fmla="*/ 4068547 w 4691512"/>
              <a:gd name="connsiteY344" fmla="*/ 851313 h 2786219"/>
              <a:gd name="connsiteX345" fmla="*/ 4108234 w 4691512"/>
              <a:gd name="connsiteY345" fmla="*/ 927256 h 2786219"/>
              <a:gd name="connsiteX346" fmla="*/ 4109677 w 4691512"/>
              <a:gd name="connsiteY346" fmla="*/ 945252 h 2786219"/>
              <a:gd name="connsiteX347" fmla="*/ 4115089 w 4691512"/>
              <a:gd name="connsiteY347" fmla="*/ 989882 h 2786219"/>
              <a:gd name="connsiteX348" fmla="*/ 4121944 w 4691512"/>
              <a:gd name="connsiteY348" fmla="*/ 999960 h 2786219"/>
              <a:gd name="connsiteX349" fmla="*/ 4115450 w 4691512"/>
              <a:gd name="connsiteY349" fmla="*/ 1015796 h 2786219"/>
              <a:gd name="connsiteX350" fmla="*/ 4105709 w 4691512"/>
              <a:gd name="connsiteY350" fmla="*/ 1007158 h 2786219"/>
              <a:gd name="connsiteX351" fmla="*/ 4076845 w 4691512"/>
              <a:gd name="connsiteY351" fmla="*/ 917539 h 2786219"/>
              <a:gd name="connsiteX352" fmla="*/ 4060609 w 4691512"/>
              <a:gd name="connsiteY352" fmla="*/ 885866 h 2786219"/>
              <a:gd name="connsiteX353" fmla="*/ 4046538 w 4691512"/>
              <a:gd name="connsiteY353" fmla="*/ 848074 h 2786219"/>
              <a:gd name="connsiteX354" fmla="*/ 4053754 w 4691512"/>
              <a:gd name="connsiteY354" fmla="*/ 839436 h 2786219"/>
              <a:gd name="connsiteX355" fmla="*/ 1950729 w 4691512"/>
              <a:gd name="connsiteY355" fmla="*/ 697643 h 2786219"/>
              <a:gd name="connsiteX356" fmla="*/ 1974197 w 4691512"/>
              <a:gd name="connsiteY356" fmla="*/ 713845 h 2786219"/>
              <a:gd name="connsiteX357" fmla="*/ 1969864 w 4691512"/>
              <a:gd name="connsiteY357" fmla="*/ 740489 h 2786219"/>
              <a:gd name="connsiteX358" fmla="*/ 1914264 w 4691512"/>
              <a:gd name="connsiteY358" fmla="*/ 765332 h 2786219"/>
              <a:gd name="connsiteX359" fmla="*/ 1881410 w 4691512"/>
              <a:gd name="connsiteY359" fmla="*/ 758131 h 2786219"/>
              <a:gd name="connsiteX360" fmla="*/ 1877800 w 4691512"/>
              <a:gd name="connsiteY360" fmla="*/ 722846 h 2786219"/>
              <a:gd name="connsiteX361" fmla="*/ 1950729 w 4691512"/>
              <a:gd name="connsiteY361" fmla="*/ 697643 h 2786219"/>
              <a:gd name="connsiteX362" fmla="*/ 1880902 w 4691512"/>
              <a:gd name="connsiteY362" fmla="*/ 695842 h 2786219"/>
              <a:gd name="connsiteX363" fmla="*/ 1887189 w 4691512"/>
              <a:gd name="connsiteY363" fmla="*/ 704158 h 2786219"/>
              <a:gd name="connsiteX364" fmla="*/ 1875314 w 4691512"/>
              <a:gd name="connsiteY364" fmla="*/ 710961 h 2786219"/>
              <a:gd name="connsiteX365" fmla="*/ 1870075 w 4691512"/>
              <a:gd name="connsiteY365" fmla="*/ 706048 h 2786219"/>
              <a:gd name="connsiteX366" fmla="*/ 1880902 w 4691512"/>
              <a:gd name="connsiteY366" fmla="*/ 695842 h 2786219"/>
              <a:gd name="connsiteX367" fmla="*/ 158898 w 4691512"/>
              <a:gd name="connsiteY367" fmla="*/ 695842 h 2786219"/>
              <a:gd name="connsiteX368" fmla="*/ 159978 w 4691512"/>
              <a:gd name="connsiteY368" fmla="*/ 700172 h 2786219"/>
              <a:gd name="connsiteX369" fmla="*/ 143425 w 4691512"/>
              <a:gd name="connsiteY369" fmla="*/ 710635 h 2786219"/>
              <a:gd name="connsiteX370" fmla="*/ 133349 w 4691512"/>
              <a:gd name="connsiteY370" fmla="*/ 706666 h 2786219"/>
              <a:gd name="connsiteX371" fmla="*/ 138747 w 4691512"/>
              <a:gd name="connsiteY371" fmla="*/ 697646 h 2786219"/>
              <a:gd name="connsiteX372" fmla="*/ 158898 w 4691512"/>
              <a:gd name="connsiteY372" fmla="*/ 695842 h 2786219"/>
              <a:gd name="connsiteX373" fmla="*/ 1109991 w 4691512"/>
              <a:gd name="connsiteY373" fmla="*/ 633928 h 2786219"/>
              <a:gd name="connsiteX374" fmla="*/ 1150576 w 4691512"/>
              <a:gd name="connsiteY374" fmla="*/ 696527 h 2786219"/>
              <a:gd name="connsiteX375" fmla="*/ 1131370 w 4691512"/>
              <a:gd name="connsiteY375" fmla="*/ 688702 h 2786219"/>
              <a:gd name="connsiteX376" fmla="*/ 1115426 w 4691512"/>
              <a:gd name="connsiteY376" fmla="*/ 689057 h 2786219"/>
              <a:gd name="connsiteX377" fmla="*/ 1110716 w 4691512"/>
              <a:gd name="connsiteY377" fmla="*/ 692970 h 2786219"/>
              <a:gd name="connsiteX378" fmla="*/ 1092960 w 4691512"/>
              <a:gd name="connsiteY378" fmla="*/ 697238 h 2786219"/>
              <a:gd name="connsiteX379" fmla="*/ 1086437 w 4691512"/>
              <a:gd name="connsiteY379" fmla="*/ 675542 h 2786219"/>
              <a:gd name="connsiteX380" fmla="*/ 1109991 w 4691512"/>
              <a:gd name="connsiteY380" fmla="*/ 633928 h 2786219"/>
              <a:gd name="connsiteX381" fmla="*/ 1253505 w 4691512"/>
              <a:gd name="connsiteY381" fmla="*/ 578366 h 2786219"/>
              <a:gd name="connsiteX382" fmla="*/ 1260947 w 4691512"/>
              <a:gd name="connsiteY382" fmla="*/ 586896 h 2786219"/>
              <a:gd name="connsiteX383" fmla="*/ 1246436 w 4691512"/>
              <a:gd name="connsiteY383" fmla="*/ 601823 h 2786219"/>
              <a:gd name="connsiteX384" fmla="*/ 1238250 w 4691512"/>
              <a:gd name="connsiteY384" fmla="*/ 592938 h 2786219"/>
              <a:gd name="connsiteX385" fmla="*/ 1253505 w 4691512"/>
              <a:gd name="connsiteY385" fmla="*/ 578366 h 2786219"/>
              <a:gd name="connsiteX386" fmla="*/ 1529942 w 4691512"/>
              <a:gd name="connsiteY386" fmla="*/ 554554 h 2786219"/>
              <a:gd name="connsiteX387" fmla="*/ 1547447 w 4691512"/>
              <a:gd name="connsiteY387" fmla="*/ 570883 h 2786219"/>
              <a:gd name="connsiteX388" fmla="*/ 1535777 w 4691512"/>
              <a:gd name="connsiteY388" fmla="*/ 578866 h 2786219"/>
              <a:gd name="connsiteX389" fmla="*/ 1521554 w 4691512"/>
              <a:gd name="connsiteY389" fmla="*/ 565803 h 2786219"/>
              <a:gd name="connsiteX390" fmla="*/ 1529942 w 4691512"/>
              <a:gd name="connsiteY390" fmla="*/ 554554 h 2786219"/>
              <a:gd name="connsiteX391" fmla="*/ 2817148 w 4691512"/>
              <a:gd name="connsiteY391" fmla="*/ 545028 h 2786219"/>
              <a:gd name="connsiteX392" fmla="*/ 2836505 w 4691512"/>
              <a:gd name="connsiteY392" fmla="*/ 560198 h 2786219"/>
              <a:gd name="connsiteX393" fmla="*/ 2817148 w 4691512"/>
              <a:gd name="connsiteY393" fmla="*/ 545028 h 2786219"/>
              <a:gd name="connsiteX394" fmla="*/ 1891531 w 4691512"/>
              <a:gd name="connsiteY394" fmla="*/ 498992 h 2786219"/>
              <a:gd name="connsiteX395" fmla="*/ 1895116 w 4691512"/>
              <a:gd name="connsiteY395" fmla="*/ 501215 h 2786219"/>
              <a:gd name="connsiteX396" fmla="*/ 1895116 w 4691512"/>
              <a:gd name="connsiteY396" fmla="*/ 520847 h 2786219"/>
              <a:gd name="connsiteX397" fmla="*/ 1884362 w 4691512"/>
              <a:gd name="connsiteY397" fmla="*/ 511586 h 2786219"/>
              <a:gd name="connsiteX398" fmla="*/ 1891531 w 4691512"/>
              <a:gd name="connsiteY398" fmla="*/ 498992 h 2786219"/>
              <a:gd name="connsiteX399" fmla="*/ 885177 w 4691512"/>
              <a:gd name="connsiteY399" fmla="*/ 493414 h 2786219"/>
              <a:gd name="connsiteX400" fmla="*/ 902930 w 4691512"/>
              <a:gd name="connsiteY400" fmla="*/ 497268 h 2786219"/>
              <a:gd name="connsiteX401" fmla="*/ 877888 w 4691512"/>
              <a:gd name="connsiteY401" fmla="*/ 506557 h 2786219"/>
              <a:gd name="connsiteX402" fmla="*/ 885177 w 4691512"/>
              <a:gd name="connsiteY402" fmla="*/ 493414 h 2786219"/>
              <a:gd name="connsiteX403" fmla="*/ 1021580 w 4691512"/>
              <a:gd name="connsiteY403" fmla="*/ 492562 h 2786219"/>
              <a:gd name="connsiteX404" fmla="*/ 1029925 w 4691512"/>
              <a:gd name="connsiteY404" fmla="*/ 512372 h 2786219"/>
              <a:gd name="connsiteX405" fmla="*/ 1020491 w 4691512"/>
              <a:gd name="connsiteY405" fmla="*/ 527140 h 2786219"/>
              <a:gd name="connsiteX406" fmla="*/ 992188 w 4691512"/>
              <a:gd name="connsiteY406" fmla="*/ 507330 h 2786219"/>
              <a:gd name="connsiteX407" fmla="*/ 1021580 w 4691512"/>
              <a:gd name="connsiteY407" fmla="*/ 492562 h 2786219"/>
              <a:gd name="connsiteX408" fmla="*/ 25186 w 4691512"/>
              <a:gd name="connsiteY408" fmla="*/ 454908 h 2786219"/>
              <a:gd name="connsiteX409" fmla="*/ 40926 w 4691512"/>
              <a:gd name="connsiteY409" fmla="*/ 467363 h 2786219"/>
              <a:gd name="connsiteX410" fmla="*/ 32881 w 4691512"/>
              <a:gd name="connsiteY410" fmla="*/ 472492 h 2786219"/>
              <a:gd name="connsiteX411" fmla="*/ 20638 w 4691512"/>
              <a:gd name="connsiteY411" fmla="*/ 460036 h 2786219"/>
              <a:gd name="connsiteX412" fmla="*/ 25186 w 4691512"/>
              <a:gd name="connsiteY412" fmla="*/ 454908 h 2786219"/>
              <a:gd name="connsiteX413" fmla="*/ 1274094 w 4691512"/>
              <a:gd name="connsiteY413" fmla="*/ 396333 h 2786219"/>
              <a:gd name="connsiteX414" fmla="*/ 1289326 w 4691512"/>
              <a:gd name="connsiteY414" fmla="*/ 401625 h 2786219"/>
              <a:gd name="connsiteX415" fmla="*/ 1294993 w 4691512"/>
              <a:gd name="connsiteY415" fmla="*/ 405858 h 2786219"/>
              <a:gd name="connsiteX416" fmla="*/ 1303141 w 4691512"/>
              <a:gd name="connsiteY416" fmla="*/ 424555 h 2786219"/>
              <a:gd name="connsiteX417" fmla="*/ 1287200 w 4691512"/>
              <a:gd name="connsiteY417" fmla="*/ 431963 h 2786219"/>
              <a:gd name="connsiteX418" fmla="*/ 1266655 w 4691512"/>
              <a:gd name="connsiteY418" fmla="*/ 412561 h 2786219"/>
              <a:gd name="connsiteX419" fmla="*/ 1274094 w 4691512"/>
              <a:gd name="connsiteY419" fmla="*/ 396333 h 2786219"/>
              <a:gd name="connsiteX420" fmla="*/ 1193064 w 4691512"/>
              <a:gd name="connsiteY420" fmla="*/ 375527 h 2786219"/>
              <a:gd name="connsiteX421" fmla="*/ 1213916 w 4691512"/>
              <a:gd name="connsiteY421" fmla="*/ 376607 h 2786219"/>
              <a:gd name="connsiteX422" fmla="*/ 1206007 w 4691512"/>
              <a:gd name="connsiteY422" fmla="*/ 395701 h 2786219"/>
              <a:gd name="connsiteX423" fmla="*/ 1182279 w 4691512"/>
              <a:gd name="connsiteY423" fmla="*/ 438931 h 2786219"/>
              <a:gd name="connsiteX424" fmla="*/ 1185155 w 4691512"/>
              <a:gd name="connsiteY424" fmla="*/ 460546 h 2786219"/>
              <a:gd name="connsiteX425" fmla="*/ 1188391 w 4691512"/>
              <a:gd name="connsiteY425" fmla="*/ 460546 h 2786219"/>
              <a:gd name="connsiteX426" fmla="*/ 1189829 w 4691512"/>
              <a:gd name="connsiteY426" fmla="*/ 456223 h 2786219"/>
              <a:gd name="connsiteX427" fmla="*/ 1218590 w 4691512"/>
              <a:gd name="connsiteY427" fmla="*/ 401104 h 2786219"/>
              <a:gd name="connsiteX428" fmla="*/ 1253462 w 4691512"/>
              <a:gd name="connsiteY428" fmla="*/ 390297 h 2786219"/>
              <a:gd name="connsiteX429" fmla="*/ 1259574 w 4691512"/>
              <a:gd name="connsiteY429" fmla="*/ 407949 h 2786219"/>
              <a:gd name="connsiteX430" fmla="*/ 1248789 w 4691512"/>
              <a:gd name="connsiteY430" fmla="*/ 441813 h 2786219"/>
              <a:gd name="connsiteX431" fmla="*/ 1265326 w 4691512"/>
              <a:gd name="connsiteY431" fmla="*/ 447217 h 2786219"/>
              <a:gd name="connsiteX432" fmla="*/ 1282223 w 4691512"/>
              <a:gd name="connsiteY432" fmla="*/ 441453 h 2786219"/>
              <a:gd name="connsiteX433" fmla="*/ 1305591 w 4691512"/>
              <a:gd name="connsiteY433" fmla="*/ 447937 h 2786219"/>
              <a:gd name="connsiteX434" fmla="*/ 1308467 w 4691512"/>
              <a:gd name="connsiteY434" fmla="*/ 470633 h 2786219"/>
              <a:gd name="connsiteX435" fmla="*/ 1315298 w 4691512"/>
              <a:gd name="connsiteY435" fmla="*/ 486844 h 2786219"/>
              <a:gd name="connsiteX436" fmla="*/ 1329678 w 4691512"/>
              <a:gd name="connsiteY436" fmla="*/ 485763 h 2786219"/>
              <a:gd name="connsiteX437" fmla="*/ 1337947 w 4691512"/>
              <a:gd name="connsiteY437" fmla="*/ 486484 h 2786219"/>
              <a:gd name="connsiteX438" fmla="*/ 1338307 w 4691512"/>
              <a:gd name="connsiteY438" fmla="*/ 495490 h 2786219"/>
              <a:gd name="connsiteX439" fmla="*/ 1333633 w 4691512"/>
              <a:gd name="connsiteY439" fmla="*/ 504857 h 2786219"/>
              <a:gd name="connsiteX440" fmla="*/ 1335430 w 4691512"/>
              <a:gd name="connsiteY440" fmla="*/ 516385 h 2786219"/>
              <a:gd name="connsiteX441" fmla="*/ 1345497 w 4691512"/>
              <a:gd name="connsiteY441" fmla="*/ 516745 h 2786219"/>
              <a:gd name="connsiteX442" fmla="*/ 1363113 w 4691512"/>
              <a:gd name="connsiteY442" fmla="*/ 515664 h 2786219"/>
              <a:gd name="connsiteX443" fmla="*/ 1357720 w 4691512"/>
              <a:gd name="connsiteY443" fmla="*/ 527192 h 2786219"/>
              <a:gd name="connsiteX444" fmla="*/ 1351249 w 4691512"/>
              <a:gd name="connsiteY444" fmla="*/ 536919 h 2786219"/>
              <a:gd name="connsiteX445" fmla="*/ 1361675 w 4691512"/>
              <a:gd name="connsiteY445" fmla="*/ 536919 h 2786219"/>
              <a:gd name="connsiteX446" fmla="*/ 1369224 w 4691512"/>
              <a:gd name="connsiteY446" fmla="*/ 536919 h 2786219"/>
              <a:gd name="connsiteX447" fmla="*/ 1364551 w 4691512"/>
              <a:gd name="connsiteY447" fmla="*/ 560335 h 2786219"/>
              <a:gd name="connsiteX448" fmla="*/ 1367786 w 4691512"/>
              <a:gd name="connsiteY448" fmla="*/ 562137 h 2786219"/>
              <a:gd name="connsiteX449" fmla="*/ 1359158 w 4691512"/>
              <a:gd name="connsiteY449" fmla="*/ 565019 h 2786219"/>
              <a:gd name="connsiteX450" fmla="*/ 1354125 w 4691512"/>
              <a:gd name="connsiteY450" fmla="*/ 586994 h 2786219"/>
              <a:gd name="connsiteX451" fmla="*/ 1391874 w 4691512"/>
              <a:gd name="connsiteY451" fmla="*/ 631665 h 2786219"/>
              <a:gd name="connsiteX452" fmla="*/ 1396547 w 4691512"/>
              <a:gd name="connsiteY452" fmla="*/ 635628 h 2786219"/>
              <a:gd name="connsiteX453" fmla="*/ 1398345 w 4691512"/>
              <a:gd name="connsiteY453" fmla="*/ 657964 h 2786219"/>
              <a:gd name="connsiteX454" fmla="*/ 1380729 w 4691512"/>
              <a:gd name="connsiteY454" fmla="*/ 676336 h 2786219"/>
              <a:gd name="connsiteX455" fmla="*/ 1369584 w 4691512"/>
              <a:gd name="connsiteY455" fmla="*/ 680659 h 2786219"/>
              <a:gd name="connsiteX456" fmla="*/ 1362753 w 4691512"/>
              <a:gd name="connsiteY456" fmla="*/ 670933 h 2786219"/>
              <a:gd name="connsiteX457" fmla="*/ 1350889 w 4691512"/>
              <a:gd name="connsiteY457" fmla="*/ 651479 h 2786219"/>
              <a:gd name="connsiteX458" fmla="*/ 1333273 w 4691512"/>
              <a:gd name="connsiteY458" fmla="*/ 652560 h 2786219"/>
              <a:gd name="connsiteX459" fmla="*/ 1331116 w 4691512"/>
              <a:gd name="connsiteY459" fmla="*/ 665889 h 2786219"/>
              <a:gd name="connsiteX460" fmla="*/ 1345497 w 4691512"/>
              <a:gd name="connsiteY460" fmla="*/ 698312 h 2786219"/>
              <a:gd name="connsiteX461" fmla="*/ 1348013 w 4691512"/>
              <a:gd name="connsiteY461" fmla="*/ 703716 h 2786219"/>
              <a:gd name="connsiteX462" fmla="*/ 1345856 w 4691512"/>
              <a:gd name="connsiteY462" fmla="*/ 727132 h 2786219"/>
              <a:gd name="connsiteX463" fmla="*/ 1320691 w 4691512"/>
              <a:gd name="connsiteY463" fmla="*/ 727132 h 2786219"/>
              <a:gd name="connsiteX464" fmla="*/ 1305232 w 4691512"/>
              <a:gd name="connsiteY464" fmla="*/ 717405 h 2786219"/>
              <a:gd name="connsiteX465" fmla="*/ 1319612 w 4691512"/>
              <a:gd name="connsiteY465" fmla="*/ 757393 h 2786219"/>
              <a:gd name="connsiteX466" fmla="*/ 1272516 w 4691512"/>
              <a:gd name="connsiteY466" fmla="*/ 730014 h 2786219"/>
              <a:gd name="connsiteX467" fmla="*/ 1257776 w 4691512"/>
              <a:gd name="connsiteY467" fmla="*/ 702275 h 2786219"/>
              <a:gd name="connsiteX468" fmla="*/ 1231173 w 4691512"/>
              <a:gd name="connsiteY468" fmla="*/ 686423 h 2786219"/>
              <a:gd name="connsiteX469" fmla="*/ 1196300 w 4691512"/>
              <a:gd name="connsiteY469" fmla="*/ 675256 h 2786219"/>
              <a:gd name="connsiteX470" fmla="*/ 1216073 w 4691512"/>
              <a:gd name="connsiteY470" fmla="*/ 661566 h 2786219"/>
              <a:gd name="connsiteX471" fmla="*/ 1234408 w 4691512"/>
              <a:gd name="connsiteY471" fmla="*/ 661926 h 2786219"/>
              <a:gd name="connsiteX472" fmla="*/ 1257776 w 4691512"/>
              <a:gd name="connsiteY472" fmla="*/ 646436 h 2786219"/>
              <a:gd name="connsiteX473" fmla="*/ 1271438 w 4691512"/>
              <a:gd name="connsiteY473" fmla="*/ 626982 h 2786219"/>
              <a:gd name="connsiteX474" fmla="*/ 1287975 w 4691512"/>
              <a:gd name="connsiteY474" fmla="*/ 603205 h 2786219"/>
              <a:gd name="connsiteX475" fmla="*/ 1285099 w 4691512"/>
              <a:gd name="connsiteY475" fmla="*/ 576907 h 2786219"/>
              <a:gd name="connsiteX476" fmla="*/ 1253462 w 4691512"/>
              <a:gd name="connsiteY476" fmla="*/ 515664 h 2786219"/>
              <a:gd name="connsiteX477" fmla="*/ 1244834 w 4691512"/>
              <a:gd name="connsiteY477" fmla="*/ 504136 h 2786219"/>
              <a:gd name="connsiteX478" fmla="*/ 1220747 w 4691512"/>
              <a:gd name="connsiteY478" fmla="*/ 518546 h 2786219"/>
              <a:gd name="connsiteX479" fmla="*/ 1150283 w 4691512"/>
              <a:gd name="connsiteY479" fmla="*/ 494049 h 2786219"/>
              <a:gd name="connsiteX480" fmla="*/ 1142374 w 4691512"/>
              <a:gd name="connsiteY480" fmla="*/ 488645 h 2786219"/>
              <a:gd name="connsiteX481" fmla="*/ 1147047 w 4691512"/>
              <a:gd name="connsiteY481" fmla="*/ 466670 h 2786219"/>
              <a:gd name="connsiteX482" fmla="*/ 1143093 w 4691512"/>
              <a:gd name="connsiteY482" fmla="*/ 459465 h 2786219"/>
              <a:gd name="connsiteX483" fmla="*/ 1139857 w 4691512"/>
              <a:gd name="connsiteY483" fmla="*/ 429924 h 2786219"/>
              <a:gd name="connsiteX484" fmla="*/ 1188750 w 4691512"/>
              <a:gd name="connsiteY484" fmla="*/ 377688 h 2786219"/>
              <a:gd name="connsiteX485" fmla="*/ 1193064 w 4691512"/>
              <a:gd name="connsiteY485" fmla="*/ 375527 h 2786219"/>
              <a:gd name="connsiteX486" fmla="*/ 1136940 w 4691512"/>
              <a:gd name="connsiteY486" fmla="*/ 344665 h 2786219"/>
              <a:gd name="connsiteX487" fmla="*/ 1156840 w 4691512"/>
              <a:gd name="connsiteY487" fmla="*/ 355770 h 2786219"/>
              <a:gd name="connsiteX488" fmla="*/ 1156840 w 4691512"/>
              <a:gd name="connsiteY488" fmla="*/ 373827 h 2786219"/>
              <a:gd name="connsiteX489" fmla="*/ 1117130 w 4691512"/>
              <a:gd name="connsiteY489" fmla="*/ 397662 h 2786219"/>
              <a:gd name="connsiteX490" fmla="*/ 1104966 w 4691512"/>
              <a:gd name="connsiteY490" fmla="*/ 405968 h 2786219"/>
              <a:gd name="connsiteX491" fmla="*/ 1089941 w 4691512"/>
              <a:gd name="connsiteY491" fmla="*/ 416080 h 2786219"/>
              <a:gd name="connsiteX492" fmla="*/ 1115699 w 4691512"/>
              <a:gd name="connsiteY492" fmla="*/ 351437 h 2786219"/>
              <a:gd name="connsiteX493" fmla="*/ 1136940 w 4691512"/>
              <a:gd name="connsiteY493" fmla="*/ 344665 h 2786219"/>
              <a:gd name="connsiteX494" fmla="*/ 1058144 w 4691512"/>
              <a:gd name="connsiteY494" fmla="*/ 340960 h 2786219"/>
              <a:gd name="connsiteX495" fmla="*/ 1088662 w 4691512"/>
              <a:gd name="connsiteY495" fmla="*/ 346709 h 2786219"/>
              <a:gd name="connsiteX496" fmla="*/ 1085755 w 4691512"/>
              <a:gd name="connsiteY496" fmla="*/ 357129 h 2786219"/>
              <a:gd name="connsiteX497" fmla="*/ 1079216 w 4691512"/>
              <a:gd name="connsiteY497" fmla="*/ 387311 h 2786219"/>
              <a:gd name="connsiteX498" fmla="*/ 1058870 w 4691512"/>
              <a:gd name="connsiteY498" fmla="*/ 420726 h 2786219"/>
              <a:gd name="connsiteX499" fmla="*/ 1040705 w 4691512"/>
              <a:gd name="connsiteY499" fmla="*/ 426475 h 2786219"/>
              <a:gd name="connsiteX500" fmla="*/ 1032349 w 4691512"/>
              <a:gd name="connsiteY500" fmla="*/ 423242 h 2786219"/>
              <a:gd name="connsiteX501" fmla="*/ 1017090 w 4691512"/>
              <a:gd name="connsiteY501" fmla="*/ 380843 h 2786219"/>
              <a:gd name="connsiteX502" fmla="*/ 1019996 w 4691512"/>
              <a:gd name="connsiteY502" fmla="*/ 365752 h 2786219"/>
              <a:gd name="connsiteX503" fmla="*/ 1034165 w 4691512"/>
              <a:gd name="connsiteY503" fmla="*/ 370423 h 2786219"/>
              <a:gd name="connsiteX504" fmla="*/ 1041431 w 4691512"/>
              <a:gd name="connsiteY504" fmla="*/ 375094 h 2786219"/>
              <a:gd name="connsiteX505" fmla="*/ 1048334 w 4691512"/>
              <a:gd name="connsiteY505" fmla="*/ 358925 h 2786219"/>
              <a:gd name="connsiteX506" fmla="*/ 1058144 w 4691512"/>
              <a:gd name="connsiteY506" fmla="*/ 340960 h 2786219"/>
              <a:gd name="connsiteX507" fmla="*/ 991190 w 4691512"/>
              <a:gd name="connsiteY507" fmla="*/ 325953 h 2786219"/>
              <a:gd name="connsiteX508" fmla="*/ 1007434 w 4691512"/>
              <a:gd name="connsiteY508" fmla="*/ 336997 h 2786219"/>
              <a:gd name="connsiteX509" fmla="*/ 993036 w 4691512"/>
              <a:gd name="connsiteY509" fmla="*/ 350985 h 2786219"/>
              <a:gd name="connsiteX510" fmla="*/ 977899 w 4691512"/>
              <a:gd name="connsiteY510" fmla="*/ 334420 h 2786219"/>
              <a:gd name="connsiteX511" fmla="*/ 991190 w 4691512"/>
              <a:gd name="connsiteY511" fmla="*/ 325953 h 2786219"/>
              <a:gd name="connsiteX512" fmla="*/ 2360573 w 4691512"/>
              <a:gd name="connsiteY512" fmla="*/ 316515 h 2786219"/>
              <a:gd name="connsiteX513" fmla="*/ 2377004 w 4691512"/>
              <a:gd name="connsiteY513" fmla="*/ 334633 h 2786219"/>
              <a:gd name="connsiteX514" fmla="*/ 2366288 w 4691512"/>
              <a:gd name="connsiteY514" fmla="*/ 346229 h 2786219"/>
              <a:gd name="connsiteX515" fmla="*/ 2350572 w 4691512"/>
              <a:gd name="connsiteY515" fmla="*/ 329560 h 2786219"/>
              <a:gd name="connsiteX516" fmla="*/ 2360573 w 4691512"/>
              <a:gd name="connsiteY516" fmla="*/ 316515 h 2786219"/>
              <a:gd name="connsiteX517" fmla="*/ 2826952 w 4691512"/>
              <a:gd name="connsiteY517" fmla="*/ 308348 h 2786219"/>
              <a:gd name="connsiteX518" fmla="*/ 2838404 w 4691512"/>
              <a:gd name="connsiteY518" fmla="*/ 310514 h 2786219"/>
              <a:gd name="connsiteX519" fmla="*/ 2839478 w 4691512"/>
              <a:gd name="connsiteY519" fmla="*/ 321706 h 2786219"/>
              <a:gd name="connsiteX520" fmla="*/ 2820868 w 4691512"/>
              <a:gd name="connsiteY520" fmla="*/ 350226 h 2786219"/>
              <a:gd name="connsiteX521" fmla="*/ 2778639 w 4691512"/>
              <a:gd name="connsiteY521" fmla="*/ 400768 h 2786219"/>
              <a:gd name="connsiteX522" fmla="*/ 2766471 w 4691512"/>
              <a:gd name="connsiteY522" fmla="*/ 429649 h 2786219"/>
              <a:gd name="connsiteX523" fmla="*/ 2762535 w 4691512"/>
              <a:gd name="connsiteY523" fmla="*/ 442284 h 2786219"/>
              <a:gd name="connsiteX524" fmla="*/ 2758240 w 4691512"/>
              <a:gd name="connsiteY524" fmla="*/ 478747 h 2786219"/>
              <a:gd name="connsiteX525" fmla="*/ 2782934 w 4691512"/>
              <a:gd name="connsiteY525" fmla="*/ 528206 h 2786219"/>
              <a:gd name="connsiteX526" fmla="*/ 2789018 w 4691512"/>
              <a:gd name="connsiteY526" fmla="*/ 539036 h 2786219"/>
              <a:gd name="connsiteX527" fmla="*/ 2749293 w 4691512"/>
              <a:gd name="connsiteY527" fmla="*/ 532538 h 2786219"/>
              <a:gd name="connsiteX528" fmla="*/ 2733189 w 4691512"/>
              <a:gd name="connsiteY528" fmla="*/ 523151 h 2786219"/>
              <a:gd name="connsiteX529" fmla="*/ 2721379 w 4691512"/>
              <a:gd name="connsiteY529" fmla="*/ 500046 h 2786219"/>
              <a:gd name="connsiteX530" fmla="*/ 2723884 w 4691512"/>
              <a:gd name="connsiteY530" fmla="*/ 479469 h 2786219"/>
              <a:gd name="connsiteX531" fmla="*/ 2726747 w 4691512"/>
              <a:gd name="connsiteY531" fmla="*/ 466833 h 2786219"/>
              <a:gd name="connsiteX532" fmla="*/ 2728894 w 4691512"/>
              <a:gd name="connsiteY532" fmla="*/ 444450 h 2786219"/>
              <a:gd name="connsiteX533" fmla="*/ 2729252 w 4691512"/>
              <a:gd name="connsiteY533" fmla="*/ 439757 h 2786219"/>
              <a:gd name="connsiteX534" fmla="*/ 2736052 w 4691512"/>
              <a:gd name="connsiteY534" fmla="*/ 402573 h 2786219"/>
              <a:gd name="connsiteX535" fmla="*/ 2787228 w 4691512"/>
              <a:gd name="connsiteY535" fmla="*/ 335785 h 2786219"/>
              <a:gd name="connsiteX536" fmla="*/ 2802975 w 4691512"/>
              <a:gd name="connsiteY536" fmla="*/ 324594 h 2786219"/>
              <a:gd name="connsiteX537" fmla="*/ 2826952 w 4691512"/>
              <a:gd name="connsiteY537" fmla="*/ 308348 h 2786219"/>
              <a:gd name="connsiteX538" fmla="*/ 1148770 w 4691512"/>
              <a:gd name="connsiteY538" fmla="*/ 291029 h 2786219"/>
              <a:gd name="connsiteX539" fmla="*/ 1145488 w 4691512"/>
              <a:gd name="connsiteY539" fmla="*/ 319397 h 2786219"/>
              <a:gd name="connsiteX540" fmla="*/ 1128712 w 4691512"/>
              <a:gd name="connsiteY540" fmla="*/ 305752 h 2786219"/>
              <a:gd name="connsiteX541" fmla="*/ 1148770 w 4691512"/>
              <a:gd name="connsiteY541" fmla="*/ 291029 h 2786219"/>
              <a:gd name="connsiteX542" fmla="*/ 831157 w 4691512"/>
              <a:gd name="connsiteY542" fmla="*/ 251775 h 2786219"/>
              <a:gd name="connsiteX543" fmla="*/ 849466 w 4691512"/>
              <a:gd name="connsiteY543" fmla="*/ 254784 h 2786219"/>
              <a:gd name="connsiteX544" fmla="*/ 876752 w 4691512"/>
              <a:gd name="connsiteY544" fmla="*/ 275626 h 2786219"/>
              <a:gd name="connsiteX545" fmla="*/ 873880 w 4691512"/>
              <a:gd name="connsiteY545" fmla="*/ 314795 h 2786219"/>
              <a:gd name="connsiteX546" fmla="*/ 887882 w 4691512"/>
              <a:gd name="connsiteY546" fmla="*/ 330607 h 2786219"/>
              <a:gd name="connsiteX547" fmla="*/ 897934 w 4691512"/>
              <a:gd name="connsiteY547" fmla="*/ 335637 h 2786219"/>
              <a:gd name="connsiteX548" fmla="*/ 911577 w 4691512"/>
              <a:gd name="connsiteY548" fmla="*/ 344621 h 2786219"/>
              <a:gd name="connsiteX549" fmla="*/ 933836 w 4691512"/>
              <a:gd name="connsiteY549" fmla="*/ 351449 h 2786219"/>
              <a:gd name="connsiteX550" fmla="*/ 933836 w 4691512"/>
              <a:gd name="connsiteY550" fmla="*/ 389899 h 2786219"/>
              <a:gd name="connsiteX551" fmla="*/ 937786 w 4691512"/>
              <a:gd name="connsiteY551" fmla="*/ 390618 h 2786219"/>
              <a:gd name="connsiteX552" fmla="*/ 953583 w 4691512"/>
              <a:gd name="connsiteY552" fmla="*/ 354324 h 2786219"/>
              <a:gd name="connsiteX553" fmla="*/ 970097 w 4691512"/>
              <a:gd name="connsiteY553" fmla="*/ 340668 h 2786219"/>
              <a:gd name="connsiteX554" fmla="*/ 979432 w 4691512"/>
              <a:gd name="connsiteY554" fmla="*/ 364385 h 2786219"/>
              <a:gd name="connsiteX555" fmla="*/ 966148 w 4691512"/>
              <a:gd name="connsiteY555" fmla="*/ 412538 h 2786219"/>
              <a:gd name="connsiteX556" fmla="*/ 967225 w 4691512"/>
              <a:gd name="connsiteY556" fmla="*/ 433021 h 2786219"/>
              <a:gd name="connsiteX557" fmla="*/ 979432 w 4691512"/>
              <a:gd name="connsiteY557" fmla="*/ 462487 h 2786219"/>
              <a:gd name="connsiteX558" fmla="*/ 970456 w 4691512"/>
              <a:gd name="connsiteY558" fmla="*/ 473986 h 2786219"/>
              <a:gd name="connsiteX559" fmla="*/ 958609 w 4691512"/>
              <a:gd name="connsiteY559" fmla="*/ 475065 h 2786219"/>
              <a:gd name="connsiteX560" fmla="*/ 952864 w 4691512"/>
              <a:gd name="connsiteY560" fmla="*/ 485126 h 2786219"/>
              <a:gd name="connsiteX561" fmla="*/ 942812 w 4691512"/>
              <a:gd name="connsiteY561" fmla="*/ 499141 h 2786219"/>
              <a:gd name="connsiteX562" fmla="*/ 914449 w 4691512"/>
              <a:gd name="connsiteY562" fmla="*/ 482970 h 2786219"/>
              <a:gd name="connsiteX563" fmla="*/ 901166 w 4691512"/>
              <a:gd name="connsiteY563" fmla="*/ 477939 h 2786219"/>
              <a:gd name="connsiteX564" fmla="*/ 848748 w 4691512"/>
              <a:gd name="connsiteY564" fmla="*/ 489079 h 2786219"/>
              <a:gd name="connsiteX565" fmla="*/ 814282 w 4691512"/>
              <a:gd name="connsiteY565" fmla="*/ 468596 h 2786219"/>
              <a:gd name="connsiteX566" fmla="*/ 798486 w 4691512"/>
              <a:gd name="connsiteY566" fmla="*/ 442723 h 2786219"/>
              <a:gd name="connsiteX567" fmla="*/ 797409 w 4691512"/>
              <a:gd name="connsiteY567" fmla="*/ 425115 h 2786219"/>
              <a:gd name="connsiteX568" fmla="*/ 815360 w 4691512"/>
              <a:gd name="connsiteY568" fmla="*/ 419725 h 2786219"/>
              <a:gd name="connsiteX569" fmla="*/ 848748 w 4691512"/>
              <a:gd name="connsiteY569" fmla="*/ 426553 h 2786219"/>
              <a:gd name="connsiteX570" fmla="*/ 859878 w 4691512"/>
              <a:gd name="connsiteY570" fmla="*/ 424037 h 2786219"/>
              <a:gd name="connsiteX571" fmla="*/ 849825 w 4691512"/>
              <a:gd name="connsiteY571" fmla="*/ 415772 h 2786219"/>
              <a:gd name="connsiteX572" fmla="*/ 813205 w 4691512"/>
              <a:gd name="connsiteY572" fmla="*/ 396367 h 2786219"/>
              <a:gd name="connsiteX573" fmla="*/ 805307 w 4691512"/>
              <a:gd name="connsiteY573" fmla="*/ 388462 h 2786219"/>
              <a:gd name="connsiteX574" fmla="*/ 816437 w 4691512"/>
              <a:gd name="connsiteY574" fmla="*/ 380197 h 2786219"/>
              <a:gd name="connsiteX575" fmla="*/ 833670 w 4691512"/>
              <a:gd name="connsiteY575" fmla="*/ 377322 h 2786219"/>
              <a:gd name="connsiteX576" fmla="*/ 824335 w 4691512"/>
              <a:gd name="connsiteY576" fmla="*/ 369776 h 2786219"/>
              <a:gd name="connsiteX577" fmla="*/ 821822 w 4691512"/>
              <a:gd name="connsiteY577" fmla="*/ 344262 h 2786219"/>
              <a:gd name="connsiteX578" fmla="*/ 864186 w 4691512"/>
              <a:gd name="connsiteY578" fmla="*/ 315873 h 2786219"/>
              <a:gd name="connsiteX579" fmla="*/ 828643 w 4691512"/>
              <a:gd name="connsiteY579" fmla="*/ 328810 h 2786219"/>
              <a:gd name="connsiteX580" fmla="*/ 793459 w 4691512"/>
              <a:gd name="connsiteY580" fmla="*/ 354683 h 2786219"/>
              <a:gd name="connsiteX581" fmla="*/ 757198 w 4691512"/>
              <a:gd name="connsiteY581" fmla="*/ 358636 h 2786219"/>
              <a:gd name="connsiteX582" fmla="*/ 754685 w 4691512"/>
              <a:gd name="connsiteY582" fmla="*/ 324138 h 2786219"/>
              <a:gd name="connsiteX583" fmla="*/ 813923 w 4691512"/>
              <a:gd name="connsiteY583" fmla="*/ 257659 h 2786219"/>
              <a:gd name="connsiteX584" fmla="*/ 831157 w 4691512"/>
              <a:gd name="connsiteY584" fmla="*/ 251775 h 2786219"/>
              <a:gd name="connsiteX585" fmla="*/ 2297242 w 4691512"/>
              <a:gd name="connsiteY585" fmla="*/ 247736 h 2786219"/>
              <a:gd name="connsiteX586" fmla="*/ 2305345 w 4691512"/>
              <a:gd name="connsiteY586" fmla="*/ 250030 h 2786219"/>
              <a:gd name="connsiteX587" fmla="*/ 2335043 w 4691512"/>
              <a:gd name="connsiteY587" fmla="*/ 281695 h 2786219"/>
              <a:gd name="connsiteX588" fmla="*/ 2336130 w 4691512"/>
              <a:gd name="connsiteY588" fmla="*/ 300766 h 2786219"/>
              <a:gd name="connsiteX589" fmla="*/ 2325627 w 4691512"/>
              <a:gd name="connsiteY589" fmla="*/ 332791 h 2786219"/>
              <a:gd name="connsiteX590" fmla="*/ 2316210 w 4691512"/>
              <a:gd name="connsiteY590" fmla="*/ 369494 h 2786219"/>
              <a:gd name="connsiteX591" fmla="*/ 2303535 w 4691512"/>
              <a:gd name="connsiteY591" fmla="*/ 372733 h 2786219"/>
              <a:gd name="connsiteX592" fmla="*/ 2285064 w 4691512"/>
              <a:gd name="connsiteY592" fmla="*/ 346825 h 2786219"/>
              <a:gd name="connsiteX593" fmla="*/ 2295929 w 4691512"/>
              <a:gd name="connsiteY593" fmla="*/ 336749 h 2786219"/>
              <a:gd name="connsiteX594" fmla="*/ 2290497 w 4691512"/>
              <a:gd name="connsiteY594" fmla="*/ 332791 h 2786219"/>
              <a:gd name="connsiteX595" fmla="*/ 2289048 w 4691512"/>
              <a:gd name="connsiteY595" fmla="*/ 317678 h 2786219"/>
              <a:gd name="connsiteX596" fmla="*/ 2296291 w 4691512"/>
              <a:gd name="connsiteY596" fmla="*/ 303285 h 2786219"/>
              <a:gd name="connsiteX597" fmla="*/ 2279994 w 4691512"/>
              <a:gd name="connsiteY597" fmla="*/ 310122 h 2786219"/>
              <a:gd name="connsiteX598" fmla="*/ 2266956 w 4691512"/>
              <a:gd name="connsiteY598" fmla="*/ 310122 h 2786219"/>
              <a:gd name="connsiteX599" fmla="*/ 2246674 w 4691512"/>
              <a:gd name="connsiteY599" fmla="*/ 264783 h 2786219"/>
              <a:gd name="connsiteX600" fmla="*/ 2254642 w 4691512"/>
              <a:gd name="connsiteY600" fmla="*/ 255787 h 2786219"/>
              <a:gd name="connsiteX601" fmla="*/ 2265145 w 4691512"/>
              <a:gd name="connsiteY601" fmla="*/ 256507 h 2786219"/>
              <a:gd name="connsiteX602" fmla="*/ 2277459 w 4691512"/>
              <a:gd name="connsiteY602" fmla="*/ 262264 h 2786219"/>
              <a:gd name="connsiteX603" fmla="*/ 2290134 w 4691512"/>
              <a:gd name="connsiteY603" fmla="*/ 268021 h 2786219"/>
              <a:gd name="connsiteX604" fmla="*/ 2291583 w 4691512"/>
              <a:gd name="connsiteY604" fmla="*/ 254348 h 2786219"/>
              <a:gd name="connsiteX605" fmla="*/ 2297242 w 4691512"/>
              <a:gd name="connsiteY605" fmla="*/ 247736 h 2786219"/>
              <a:gd name="connsiteX606" fmla="*/ 377060 w 4691512"/>
              <a:gd name="connsiteY606" fmla="*/ 237414 h 2786219"/>
              <a:gd name="connsiteX607" fmla="*/ 380662 w 4691512"/>
              <a:gd name="connsiteY607" fmla="*/ 238134 h 2786219"/>
              <a:gd name="connsiteX608" fmla="*/ 384263 w 4691512"/>
              <a:gd name="connsiteY608" fmla="*/ 240654 h 2786219"/>
              <a:gd name="connsiteX609" fmla="*/ 379581 w 4691512"/>
              <a:gd name="connsiteY609" fmla="*/ 252532 h 2786219"/>
              <a:gd name="connsiteX610" fmla="*/ 415594 w 4691512"/>
              <a:gd name="connsiteY610" fmla="*/ 284928 h 2786219"/>
              <a:gd name="connsiteX611" fmla="*/ 418836 w 4691512"/>
              <a:gd name="connsiteY611" fmla="*/ 289607 h 2786219"/>
              <a:gd name="connsiteX612" fmla="*/ 470695 w 4691512"/>
              <a:gd name="connsiteY612" fmla="*/ 319843 h 2786219"/>
              <a:gd name="connsiteX613" fmla="*/ 534799 w 4691512"/>
              <a:gd name="connsiteY613" fmla="*/ 371675 h 2786219"/>
              <a:gd name="connsiteX614" fmla="*/ 563969 w 4691512"/>
              <a:gd name="connsiteY614" fmla="*/ 407311 h 2786219"/>
              <a:gd name="connsiteX615" fmla="*/ 572253 w 4691512"/>
              <a:gd name="connsiteY615" fmla="*/ 414510 h 2786219"/>
              <a:gd name="connsiteX616" fmla="*/ 581976 w 4691512"/>
              <a:gd name="connsiteY616" fmla="*/ 390753 h 2786219"/>
              <a:gd name="connsiteX617" fmla="*/ 607906 w 4691512"/>
              <a:gd name="connsiteY617" fmla="*/ 386793 h 2786219"/>
              <a:gd name="connsiteX618" fmla="*/ 645720 w 4691512"/>
              <a:gd name="connsiteY618" fmla="*/ 378155 h 2786219"/>
              <a:gd name="connsiteX619" fmla="*/ 685695 w 4691512"/>
              <a:gd name="connsiteY619" fmla="*/ 381034 h 2786219"/>
              <a:gd name="connsiteX620" fmla="*/ 685695 w 4691512"/>
              <a:gd name="connsiteY620" fmla="*/ 401911 h 2786219"/>
              <a:gd name="connsiteX621" fmla="*/ 696139 w 4691512"/>
              <a:gd name="connsiteY621" fmla="*/ 413430 h 2786219"/>
              <a:gd name="connsiteX622" fmla="*/ 699740 w 4691512"/>
              <a:gd name="connsiteY622" fmla="*/ 413790 h 2786219"/>
              <a:gd name="connsiteX623" fmla="*/ 730711 w 4691512"/>
              <a:gd name="connsiteY623" fmla="*/ 418109 h 2786219"/>
              <a:gd name="connsiteX624" fmla="*/ 740435 w 4691512"/>
              <a:gd name="connsiteY624" fmla="*/ 424228 h 2786219"/>
              <a:gd name="connsiteX625" fmla="*/ 794455 w 4691512"/>
              <a:gd name="connsiteY625" fmla="*/ 467782 h 2786219"/>
              <a:gd name="connsiteX626" fmla="*/ 796976 w 4691512"/>
              <a:gd name="connsiteY626" fmla="*/ 490819 h 2786219"/>
              <a:gd name="connsiteX627" fmla="*/ 790854 w 4691512"/>
              <a:gd name="connsiteY627" fmla="*/ 503057 h 2786219"/>
              <a:gd name="connsiteX628" fmla="*/ 802378 w 4691512"/>
              <a:gd name="connsiteY628" fmla="*/ 508456 h 2786219"/>
              <a:gd name="connsiteX629" fmla="*/ 834790 w 4691512"/>
              <a:gd name="connsiteY629" fmla="*/ 513856 h 2786219"/>
              <a:gd name="connsiteX630" fmla="*/ 846675 w 4691512"/>
              <a:gd name="connsiteY630" fmla="*/ 526454 h 2786219"/>
              <a:gd name="connsiteX631" fmla="*/ 855678 w 4691512"/>
              <a:gd name="connsiteY631" fmla="*/ 550931 h 2786219"/>
              <a:gd name="connsiteX632" fmla="*/ 876205 w 4691512"/>
              <a:gd name="connsiteY632" fmla="*/ 522854 h 2786219"/>
              <a:gd name="connsiteX633" fmla="*/ 914020 w 4691512"/>
              <a:gd name="connsiteY633" fmla="*/ 518895 h 2786219"/>
              <a:gd name="connsiteX634" fmla="*/ 978844 w 4691512"/>
              <a:gd name="connsiteY634" fmla="*/ 545531 h 2786219"/>
              <a:gd name="connsiteX635" fmla="*/ 990368 w 4691512"/>
              <a:gd name="connsiteY635" fmla="*/ 539412 h 2786219"/>
              <a:gd name="connsiteX636" fmla="*/ 1003693 w 4691512"/>
              <a:gd name="connsiteY636" fmla="*/ 533653 h 2786219"/>
              <a:gd name="connsiteX637" fmla="*/ 1010896 w 4691512"/>
              <a:gd name="connsiteY637" fmla="*/ 552370 h 2786219"/>
              <a:gd name="connsiteX638" fmla="*/ 1004053 w 4691512"/>
              <a:gd name="connsiteY638" fmla="*/ 571088 h 2786219"/>
              <a:gd name="connsiteX639" fmla="*/ 1007295 w 4691512"/>
              <a:gd name="connsiteY639" fmla="*/ 572887 h 2786219"/>
              <a:gd name="connsiteX640" fmla="*/ 1013057 w 4691512"/>
              <a:gd name="connsiteY640" fmla="*/ 566408 h 2786219"/>
              <a:gd name="connsiteX641" fmla="*/ 1038986 w 4691512"/>
              <a:gd name="connsiteY641" fmla="*/ 537252 h 2786219"/>
              <a:gd name="connsiteX642" fmla="*/ 1049430 w 4691512"/>
              <a:gd name="connsiteY642" fmla="*/ 518535 h 2786219"/>
              <a:gd name="connsiteX643" fmla="*/ 1064556 w 4691512"/>
              <a:gd name="connsiteY643" fmla="*/ 506657 h 2786219"/>
              <a:gd name="connsiteX644" fmla="*/ 1047990 w 4691512"/>
              <a:gd name="connsiteY644" fmla="*/ 489739 h 2786219"/>
              <a:gd name="connsiteX645" fmla="*/ 1043668 w 4691512"/>
              <a:gd name="connsiteY645" fmla="*/ 465262 h 2786219"/>
              <a:gd name="connsiteX646" fmla="*/ 1076800 w 4691512"/>
              <a:gd name="connsiteY646" fmla="*/ 427108 h 2786219"/>
              <a:gd name="connsiteX647" fmla="*/ 1092646 w 4691512"/>
              <a:gd name="connsiteY647" fmla="*/ 435387 h 2786219"/>
              <a:gd name="connsiteX648" fmla="*/ 1082563 w 4691512"/>
              <a:gd name="connsiteY648" fmla="*/ 495858 h 2786219"/>
              <a:gd name="connsiteX649" fmla="*/ 1080402 w 4691512"/>
              <a:gd name="connsiteY649" fmla="*/ 504137 h 2786219"/>
              <a:gd name="connsiteX650" fmla="*/ 1092646 w 4691512"/>
              <a:gd name="connsiteY650" fmla="*/ 537252 h 2786219"/>
              <a:gd name="connsiteX651" fmla="*/ 1105971 w 4691512"/>
              <a:gd name="connsiteY651" fmla="*/ 529334 h 2786219"/>
              <a:gd name="connsiteX652" fmla="*/ 1112093 w 4691512"/>
              <a:gd name="connsiteY652" fmla="*/ 549851 h 2786219"/>
              <a:gd name="connsiteX653" fmla="*/ 1109212 w 4691512"/>
              <a:gd name="connsiteY653" fmla="*/ 572528 h 2786219"/>
              <a:gd name="connsiteX654" fmla="*/ 1113174 w 4691512"/>
              <a:gd name="connsiteY654" fmla="*/ 580086 h 2786219"/>
              <a:gd name="connsiteX655" fmla="*/ 1120016 w 4691512"/>
              <a:gd name="connsiteY655" fmla="*/ 576127 h 2786219"/>
              <a:gd name="connsiteX656" fmla="*/ 1155670 w 4691512"/>
              <a:gd name="connsiteY656" fmla="*/ 532573 h 2786219"/>
              <a:gd name="connsiteX657" fmla="*/ 1192043 w 4691512"/>
              <a:gd name="connsiteY657" fmla="*/ 530773 h 2786219"/>
              <a:gd name="connsiteX658" fmla="*/ 1192763 w 4691512"/>
              <a:gd name="connsiteY658" fmla="*/ 554170 h 2786219"/>
              <a:gd name="connsiteX659" fmla="*/ 1180519 w 4691512"/>
              <a:gd name="connsiteY659" fmla="*/ 586926 h 2786219"/>
              <a:gd name="connsiteX660" fmla="*/ 1145946 w 4691512"/>
              <a:gd name="connsiteY660" fmla="*/ 614282 h 2786219"/>
              <a:gd name="connsiteX661" fmla="*/ 1116055 w 4691512"/>
              <a:gd name="connsiteY661" fmla="*/ 613922 h 2786219"/>
              <a:gd name="connsiteX662" fmla="*/ 1110293 w 4691512"/>
              <a:gd name="connsiteY662" fmla="*/ 620401 h 2786219"/>
              <a:gd name="connsiteX663" fmla="*/ 1102370 w 4691512"/>
              <a:gd name="connsiteY663" fmla="*/ 631199 h 2786219"/>
              <a:gd name="connsiteX664" fmla="*/ 1071038 w 4691512"/>
              <a:gd name="connsiteY664" fmla="*/ 630839 h 2786219"/>
              <a:gd name="connsiteX665" fmla="*/ 1064556 w 4691512"/>
              <a:gd name="connsiteY665" fmla="*/ 630839 h 2786219"/>
              <a:gd name="connsiteX666" fmla="*/ 1082202 w 4691512"/>
              <a:gd name="connsiteY666" fmla="*/ 649197 h 2786219"/>
              <a:gd name="connsiteX667" fmla="*/ 1029623 w 4691512"/>
              <a:gd name="connsiteY667" fmla="*/ 676913 h 2786219"/>
              <a:gd name="connsiteX668" fmla="*/ 1014497 w 4691512"/>
              <a:gd name="connsiteY668" fmla="*/ 677633 h 2786219"/>
              <a:gd name="connsiteX669" fmla="*/ 1013417 w 4691512"/>
              <a:gd name="connsiteY669" fmla="*/ 680872 h 2786219"/>
              <a:gd name="connsiteX670" fmla="*/ 1018819 w 4691512"/>
              <a:gd name="connsiteY670" fmla="*/ 697430 h 2786219"/>
              <a:gd name="connsiteX671" fmla="*/ 1002253 w 4691512"/>
              <a:gd name="connsiteY671" fmla="*/ 701750 h 2786219"/>
              <a:gd name="connsiteX672" fmla="*/ 995050 w 4691512"/>
              <a:gd name="connsiteY672" fmla="*/ 706429 h 2786219"/>
              <a:gd name="connsiteX673" fmla="*/ 938149 w 4691512"/>
              <a:gd name="connsiteY673" fmla="*/ 788137 h 2786219"/>
              <a:gd name="connsiteX674" fmla="*/ 939229 w 4691512"/>
              <a:gd name="connsiteY674" fmla="*/ 812254 h 2786219"/>
              <a:gd name="connsiteX675" fmla="*/ 952914 w 4691512"/>
              <a:gd name="connsiteY675" fmla="*/ 846089 h 2786219"/>
              <a:gd name="connsiteX676" fmla="*/ 949313 w 4691512"/>
              <a:gd name="connsiteY676" fmla="*/ 848249 h 2786219"/>
              <a:gd name="connsiteX677" fmla="*/ 956156 w 4691512"/>
              <a:gd name="connsiteY677" fmla="*/ 849329 h 2786219"/>
              <a:gd name="connsiteX678" fmla="*/ 987487 w 4691512"/>
              <a:gd name="connsiteY678" fmla="*/ 860487 h 2786219"/>
              <a:gd name="connsiteX679" fmla="*/ 1054472 w 4691512"/>
              <a:gd name="connsiteY679" fmla="*/ 909081 h 2786219"/>
              <a:gd name="connsiteX680" fmla="*/ 1062755 w 4691512"/>
              <a:gd name="connsiteY680" fmla="*/ 929958 h 2786219"/>
              <a:gd name="connsiteX681" fmla="*/ 1068877 w 4691512"/>
              <a:gd name="connsiteY681" fmla="*/ 983230 h 2786219"/>
              <a:gd name="connsiteX682" fmla="*/ 1079681 w 4691512"/>
              <a:gd name="connsiteY682" fmla="*/ 992589 h 2786219"/>
              <a:gd name="connsiteX683" fmla="*/ 1094447 w 4691512"/>
              <a:gd name="connsiteY683" fmla="*/ 985030 h 2786219"/>
              <a:gd name="connsiteX684" fmla="*/ 1098048 w 4691512"/>
              <a:gd name="connsiteY684" fmla="*/ 954794 h 2786219"/>
              <a:gd name="connsiteX685" fmla="*/ 1129020 w 4691512"/>
              <a:gd name="connsiteY685" fmla="*/ 906201 h 2786219"/>
              <a:gd name="connsiteX686" fmla="*/ 1149547 w 4691512"/>
              <a:gd name="connsiteY686" fmla="*/ 856168 h 2786219"/>
              <a:gd name="connsiteX687" fmla="*/ 1152068 w 4691512"/>
              <a:gd name="connsiteY687" fmla="*/ 815854 h 2786219"/>
              <a:gd name="connsiteX688" fmla="*/ 1170795 w 4691512"/>
              <a:gd name="connsiteY688" fmla="*/ 755382 h 2786219"/>
              <a:gd name="connsiteX689" fmla="*/ 1199246 w 4691512"/>
              <a:gd name="connsiteY689" fmla="*/ 737025 h 2786219"/>
              <a:gd name="connsiteX690" fmla="*/ 1264430 w 4691512"/>
              <a:gd name="connsiteY690" fmla="*/ 791017 h 2786219"/>
              <a:gd name="connsiteX691" fmla="*/ 1263710 w 4691512"/>
              <a:gd name="connsiteY691" fmla="*/ 802535 h 2786219"/>
              <a:gd name="connsiteX692" fmla="*/ 1269112 w 4691512"/>
              <a:gd name="connsiteY692" fmla="*/ 841410 h 2786219"/>
              <a:gd name="connsiteX693" fmla="*/ 1286758 w 4691512"/>
              <a:gd name="connsiteY693" fmla="*/ 848249 h 2786219"/>
              <a:gd name="connsiteX694" fmla="*/ 1311608 w 4691512"/>
              <a:gd name="connsiteY694" fmla="*/ 827732 h 2786219"/>
              <a:gd name="connsiteX695" fmla="*/ 1327093 w 4691512"/>
              <a:gd name="connsiteY695" fmla="*/ 808655 h 2786219"/>
              <a:gd name="connsiteX696" fmla="*/ 1337897 w 4691512"/>
              <a:gd name="connsiteY696" fmla="*/ 846449 h 2786219"/>
              <a:gd name="connsiteX697" fmla="*/ 1342219 w 4691512"/>
              <a:gd name="connsiteY697" fmla="*/ 866607 h 2786219"/>
              <a:gd name="connsiteX698" fmla="*/ 1347981 w 4691512"/>
              <a:gd name="connsiteY698" fmla="*/ 890723 h 2786219"/>
              <a:gd name="connsiteX699" fmla="*/ 1372830 w 4691512"/>
              <a:gd name="connsiteY699" fmla="*/ 937157 h 2786219"/>
              <a:gd name="connsiteX700" fmla="*/ 1372830 w 4691512"/>
              <a:gd name="connsiteY700" fmla="*/ 955154 h 2786219"/>
              <a:gd name="connsiteX701" fmla="*/ 1360946 w 4691512"/>
              <a:gd name="connsiteY701" fmla="*/ 963793 h 2786219"/>
              <a:gd name="connsiteX702" fmla="*/ 1367068 w 4691512"/>
              <a:gd name="connsiteY702" fmla="*/ 963073 h 2786219"/>
              <a:gd name="connsiteX703" fmla="*/ 1401641 w 4691512"/>
              <a:gd name="connsiteY703" fmla="*/ 967393 h 2786219"/>
              <a:gd name="connsiteX704" fmla="*/ 1396239 w 4691512"/>
              <a:gd name="connsiteY704" fmla="*/ 1006987 h 2786219"/>
              <a:gd name="connsiteX705" fmla="*/ 1347981 w 4691512"/>
              <a:gd name="connsiteY705" fmla="*/ 1030024 h 2786219"/>
              <a:gd name="connsiteX706" fmla="*/ 1337177 w 4691512"/>
              <a:gd name="connsiteY706" fmla="*/ 1032184 h 2786219"/>
              <a:gd name="connsiteX707" fmla="*/ 1288199 w 4691512"/>
              <a:gd name="connsiteY707" fmla="*/ 1030024 h 2786219"/>
              <a:gd name="connsiteX708" fmla="*/ 1245703 w 4691512"/>
              <a:gd name="connsiteY708" fmla="*/ 1040462 h 2786219"/>
              <a:gd name="connsiteX709" fmla="*/ 1209330 w 4691512"/>
              <a:gd name="connsiteY709" fmla="*/ 1066379 h 2786219"/>
              <a:gd name="connsiteX710" fmla="*/ 1211490 w 4691512"/>
              <a:gd name="connsiteY710" fmla="*/ 1069978 h 2786219"/>
              <a:gd name="connsiteX711" fmla="*/ 1226616 w 4691512"/>
              <a:gd name="connsiteY711" fmla="*/ 1062779 h 2786219"/>
              <a:gd name="connsiteX712" fmla="*/ 1265511 w 4691512"/>
              <a:gd name="connsiteY712" fmla="*/ 1057020 h 2786219"/>
              <a:gd name="connsiteX713" fmla="*/ 1272713 w 4691512"/>
              <a:gd name="connsiteY713" fmla="*/ 1061699 h 2786219"/>
              <a:gd name="connsiteX714" fmla="*/ 1270913 w 4691512"/>
              <a:gd name="connsiteY714" fmla="*/ 1070698 h 2786219"/>
              <a:gd name="connsiteX715" fmla="*/ 1263350 w 4691512"/>
              <a:gd name="connsiteY715" fmla="*/ 1080777 h 2786219"/>
              <a:gd name="connsiteX716" fmla="*/ 1278115 w 4691512"/>
              <a:gd name="connsiteY716" fmla="*/ 1109213 h 2786219"/>
              <a:gd name="connsiteX717" fmla="*/ 1305125 w 4691512"/>
              <a:gd name="connsiteY717" fmla="*/ 1127570 h 2786219"/>
              <a:gd name="connsiteX718" fmla="*/ 1248944 w 4691512"/>
              <a:gd name="connsiteY718" fmla="*/ 1154207 h 2786219"/>
              <a:gd name="connsiteX719" fmla="*/ 1242102 w 4691512"/>
              <a:gd name="connsiteY719" fmla="*/ 1151687 h 2786219"/>
              <a:gd name="connsiteX720" fmla="*/ 1243902 w 4691512"/>
              <a:gd name="connsiteY720" fmla="*/ 1144488 h 2786219"/>
              <a:gd name="connsiteX721" fmla="*/ 1256507 w 4691512"/>
              <a:gd name="connsiteY721" fmla="*/ 1134769 h 2786219"/>
              <a:gd name="connsiteX722" fmla="*/ 1267311 w 4691512"/>
              <a:gd name="connsiteY722" fmla="*/ 1130090 h 2786219"/>
              <a:gd name="connsiteX723" fmla="*/ 1262629 w 4691512"/>
              <a:gd name="connsiteY723" fmla="*/ 1124331 h 2786219"/>
              <a:gd name="connsiteX724" fmla="*/ 1243182 w 4691512"/>
              <a:gd name="connsiteY724" fmla="*/ 1129730 h 2786219"/>
              <a:gd name="connsiteX725" fmla="*/ 1204288 w 4691512"/>
              <a:gd name="connsiteY725" fmla="*/ 1144848 h 2786219"/>
              <a:gd name="connsiteX726" fmla="*/ 1170795 w 4691512"/>
              <a:gd name="connsiteY726" fmla="*/ 1181923 h 2786219"/>
              <a:gd name="connsiteX727" fmla="*/ 1151708 w 4691512"/>
              <a:gd name="connsiteY727" fmla="*/ 1199200 h 2786219"/>
              <a:gd name="connsiteX728" fmla="*/ 1128300 w 4691512"/>
              <a:gd name="connsiteY728" fmla="*/ 1208919 h 2786219"/>
              <a:gd name="connsiteX729" fmla="*/ 1116415 w 4691512"/>
              <a:gd name="connsiteY729" fmla="*/ 1220437 h 2786219"/>
              <a:gd name="connsiteX730" fmla="*/ 1099489 w 4691512"/>
              <a:gd name="connsiteY730" fmla="*/ 1238435 h 2786219"/>
              <a:gd name="connsiteX731" fmla="*/ 1087604 w 4691512"/>
              <a:gd name="connsiteY731" fmla="*/ 1256792 h 2786219"/>
              <a:gd name="connsiteX732" fmla="*/ 1075360 w 4691512"/>
              <a:gd name="connsiteY732" fmla="*/ 1246714 h 2786219"/>
              <a:gd name="connsiteX733" fmla="*/ 1072839 w 4691512"/>
              <a:gd name="connsiteY733" fmla="*/ 1260392 h 2786219"/>
              <a:gd name="connsiteX734" fmla="*/ 1074640 w 4691512"/>
              <a:gd name="connsiteY734" fmla="*/ 1273710 h 2786219"/>
              <a:gd name="connsiteX735" fmla="*/ 1052311 w 4691512"/>
              <a:gd name="connsiteY735" fmla="*/ 1326263 h 2786219"/>
              <a:gd name="connsiteX736" fmla="*/ 1005134 w 4691512"/>
              <a:gd name="connsiteY736" fmla="*/ 1363337 h 2786219"/>
              <a:gd name="connsiteX737" fmla="*/ 990368 w 4691512"/>
              <a:gd name="connsiteY737" fmla="*/ 1415170 h 2786219"/>
              <a:gd name="connsiteX738" fmla="*/ 995770 w 4691512"/>
              <a:gd name="connsiteY738" fmla="*/ 1459804 h 2786219"/>
              <a:gd name="connsiteX739" fmla="*/ 987847 w 4691512"/>
              <a:gd name="connsiteY739" fmla="*/ 1474562 h 2786219"/>
              <a:gd name="connsiteX740" fmla="*/ 977043 w 4691512"/>
              <a:gd name="connsiteY740" fmla="*/ 1466643 h 2786219"/>
              <a:gd name="connsiteX741" fmla="*/ 963358 w 4691512"/>
              <a:gd name="connsiteY741" fmla="*/ 1437127 h 2786219"/>
              <a:gd name="connsiteX742" fmla="*/ 960117 w 4691512"/>
              <a:gd name="connsiteY742" fmla="*/ 1421289 h 2786219"/>
              <a:gd name="connsiteX743" fmla="*/ 937429 w 4691512"/>
              <a:gd name="connsiteY743" fmla="*/ 1401132 h 2786219"/>
              <a:gd name="connsiteX744" fmla="*/ 912939 w 4691512"/>
              <a:gd name="connsiteY744" fmla="*/ 1396453 h 2786219"/>
              <a:gd name="connsiteX745" fmla="*/ 858559 w 4691512"/>
              <a:gd name="connsiteY745" fmla="*/ 1406531 h 2786219"/>
              <a:gd name="connsiteX746" fmla="*/ 839832 w 4691512"/>
              <a:gd name="connsiteY746" fmla="*/ 1410131 h 2786219"/>
              <a:gd name="connsiteX747" fmla="*/ 797336 w 4691512"/>
              <a:gd name="connsiteY747" fmla="*/ 1407251 h 2786219"/>
              <a:gd name="connsiteX748" fmla="*/ 765644 w 4691512"/>
              <a:gd name="connsiteY748" fmla="*/ 1428128 h 2786219"/>
              <a:gd name="connsiteX749" fmla="*/ 737914 w 4691512"/>
              <a:gd name="connsiteY749" fmla="*/ 1506237 h 2786219"/>
              <a:gd name="connsiteX750" fmla="*/ 742236 w 4691512"/>
              <a:gd name="connsiteY750" fmla="*/ 1554111 h 2786219"/>
              <a:gd name="connsiteX751" fmla="*/ 798056 w 4691512"/>
              <a:gd name="connsiteY751" fmla="*/ 1589746 h 2786219"/>
              <a:gd name="connsiteX752" fmla="*/ 834790 w 4691512"/>
              <a:gd name="connsiteY752" fmla="*/ 1564549 h 2786219"/>
              <a:gd name="connsiteX753" fmla="*/ 890971 w 4691512"/>
              <a:gd name="connsiteY753" fmla="*/ 1548712 h 2786219"/>
              <a:gd name="connsiteX754" fmla="*/ 876205 w 4691512"/>
              <a:gd name="connsiteY754" fmla="*/ 1582907 h 2786219"/>
              <a:gd name="connsiteX755" fmla="*/ 863961 w 4691512"/>
              <a:gd name="connsiteY755" fmla="*/ 1618542 h 2786219"/>
              <a:gd name="connsiteX756" fmla="*/ 871524 w 4691512"/>
              <a:gd name="connsiteY756" fmla="*/ 1628980 h 2786219"/>
              <a:gd name="connsiteX757" fmla="*/ 917981 w 4691512"/>
              <a:gd name="connsiteY757" fmla="*/ 1634020 h 2786219"/>
              <a:gd name="connsiteX758" fmla="*/ 935628 w 4691512"/>
              <a:gd name="connsiteY758" fmla="*/ 1654537 h 2786219"/>
              <a:gd name="connsiteX759" fmla="*/ 933467 w 4691512"/>
              <a:gd name="connsiteY759" fmla="*/ 1676494 h 2786219"/>
              <a:gd name="connsiteX760" fmla="*/ 949313 w 4691512"/>
              <a:gd name="connsiteY760" fmla="*/ 1725807 h 2786219"/>
              <a:gd name="connsiteX761" fmla="*/ 971281 w 4691512"/>
              <a:gd name="connsiteY761" fmla="*/ 1731926 h 2786219"/>
              <a:gd name="connsiteX762" fmla="*/ 1023861 w 4691512"/>
              <a:gd name="connsiteY762" fmla="*/ 1740565 h 2786219"/>
              <a:gd name="connsiteX763" fmla="*/ 1028542 w 4691512"/>
              <a:gd name="connsiteY763" fmla="*/ 1742365 h 2786219"/>
              <a:gd name="connsiteX764" fmla="*/ 1032504 w 4691512"/>
              <a:gd name="connsiteY764" fmla="*/ 1737685 h 2786219"/>
              <a:gd name="connsiteX765" fmla="*/ 1095167 w 4691512"/>
              <a:gd name="connsiteY765" fmla="*/ 1689452 h 2786219"/>
              <a:gd name="connsiteX766" fmla="*/ 1107412 w 4691512"/>
              <a:gd name="connsiteY766" fmla="*/ 1698451 h 2786219"/>
              <a:gd name="connsiteX767" fmla="*/ 1103810 w 4691512"/>
              <a:gd name="connsiteY767" fmla="*/ 1719688 h 2786219"/>
              <a:gd name="connsiteX768" fmla="*/ 1108132 w 4691512"/>
              <a:gd name="connsiteY768" fmla="*/ 1723287 h 2786219"/>
              <a:gd name="connsiteX769" fmla="*/ 1111733 w 4691512"/>
              <a:gd name="connsiteY769" fmla="*/ 1715008 h 2786219"/>
              <a:gd name="connsiteX770" fmla="*/ 1149908 w 4691512"/>
              <a:gd name="connsiteY770" fmla="*/ 1702410 h 2786219"/>
              <a:gd name="connsiteX771" fmla="*/ 1217973 w 4691512"/>
              <a:gd name="connsiteY771" fmla="*/ 1710329 h 2786219"/>
              <a:gd name="connsiteX772" fmla="*/ 1251825 w 4691512"/>
              <a:gd name="connsiteY772" fmla="*/ 1724007 h 2786219"/>
              <a:gd name="connsiteX773" fmla="*/ 1311968 w 4691512"/>
              <a:gd name="connsiteY773" fmla="*/ 1771161 h 2786219"/>
              <a:gd name="connsiteX774" fmla="*/ 1335737 w 4691512"/>
              <a:gd name="connsiteY774" fmla="*/ 1778000 h 2786219"/>
              <a:gd name="connsiteX775" fmla="*/ 1421088 w 4691512"/>
              <a:gd name="connsiteY775" fmla="*/ 1844590 h 2786219"/>
              <a:gd name="connsiteX776" fmla="*/ 1418207 w 4691512"/>
              <a:gd name="connsiteY776" fmla="*/ 1858268 h 2786219"/>
              <a:gd name="connsiteX777" fmla="*/ 1404882 w 4691512"/>
              <a:gd name="connsiteY777" fmla="*/ 1880225 h 2786219"/>
              <a:gd name="connsiteX778" fmla="*/ 1427211 w 4691512"/>
              <a:gd name="connsiteY778" fmla="*/ 1874106 h 2786219"/>
              <a:gd name="connsiteX779" fmla="*/ 1441976 w 4691512"/>
              <a:gd name="connsiteY779" fmla="*/ 1879505 h 2786219"/>
              <a:gd name="connsiteX780" fmla="*/ 1435854 w 4691512"/>
              <a:gd name="connsiteY780" fmla="*/ 1893544 h 2786219"/>
              <a:gd name="connsiteX781" fmla="*/ 1431172 w 4691512"/>
              <a:gd name="connsiteY781" fmla="*/ 1899663 h 2786219"/>
              <a:gd name="connsiteX782" fmla="*/ 1432973 w 4691512"/>
              <a:gd name="connsiteY782" fmla="*/ 1901822 h 2786219"/>
              <a:gd name="connsiteX783" fmla="*/ 1449899 w 4691512"/>
              <a:gd name="connsiteY783" fmla="*/ 1888864 h 2786219"/>
              <a:gd name="connsiteX784" fmla="*/ 1471147 w 4691512"/>
              <a:gd name="connsiteY784" fmla="*/ 1884905 h 2786219"/>
              <a:gd name="connsiteX785" fmla="*/ 1506440 w 4691512"/>
              <a:gd name="connsiteY785" fmla="*/ 1906142 h 2786219"/>
              <a:gd name="connsiteX786" fmla="*/ 1516164 w 4691512"/>
              <a:gd name="connsiteY786" fmla="*/ 1908661 h 2786219"/>
              <a:gd name="connsiteX787" fmla="*/ 1546775 w 4691512"/>
              <a:gd name="connsiteY787" fmla="*/ 1909021 h 2786219"/>
              <a:gd name="connsiteX788" fmla="*/ 1637169 w 4691512"/>
              <a:gd name="connsiteY788" fmla="*/ 1952935 h 2786219"/>
              <a:gd name="connsiteX789" fmla="*/ 1644371 w 4691512"/>
              <a:gd name="connsiteY789" fmla="*/ 1990370 h 2786219"/>
              <a:gd name="connsiteX790" fmla="*/ 1604757 w 4691512"/>
              <a:gd name="connsiteY790" fmla="*/ 2053361 h 2786219"/>
              <a:gd name="connsiteX791" fmla="*/ 1589271 w 4691512"/>
              <a:gd name="connsiteY791" fmla="*/ 2104834 h 2786219"/>
              <a:gd name="connsiteX792" fmla="*/ 1577026 w 4691512"/>
              <a:gd name="connsiteY792" fmla="*/ 2169625 h 2786219"/>
              <a:gd name="connsiteX793" fmla="*/ 1523006 w 4691512"/>
              <a:gd name="connsiteY793" fmla="*/ 2220378 h 2786219"/>
              <a:gd name="connsiteX794" fmla="*/ 1458182 w 4691512"/>
              <a:gd name="connsiteY794" fmla="*/ 2295608 h 2786219"/>
              <a:gd name="connsiteX795" fmla="*/ 1430092 w 4691512"/>
              <a:gd name="connsiteY795" fmla="*/ 2339881 h 2786219"/>
              <a:gd name="connsiteX796" fmla="*/ 1423609 w 4691512"/>
              <a:gd name="connsiteY796" fmla="*/ 2346360 h 2786219"/>
              <a:gd name="connsiteX797" fmla="*/ 1401641 w 4691512"/>
              <a:gd name="connsiteY797" fmla="*/ 2393154 h 2786219"/>
              <a:gd name="connsiteX798" fmla="*/ 1368869 w 4691512"/>
              <a:gd name="connsiteY798" fmla="*/ 2417271 h 2786219"/>
              <a:gd name="connsiteX799" fmla="*/ 1338258 w 4691512"/>
              <a:gd name="connsiteY799" fmla="*/ 2411871 h 2786219"/>
              <a:gd name="connsiteX800" fmla="*/ 1351943 w 4691512"/>
              <a:gd name="connsiteY800" fmla="*/ 2442467 h 2786219"/>
              <a:gd name="connsiteX801" fmla="*/ 1327814 w 4691512"/>
              <a:gd name="connsiteY801" fmla="*/ 2484581 h 2786219"/>
              <a:gd name="connsiteX802" fmla="*/ 1296842 w 4691512"/>
              <a:gd name="connsiteY802" fmla="*/ 2490340 h 2786219"/>
              <a:gd name="connsiteX803" fmla="*/ 1286758 w 4691512"/>
              <a:gd name="connsiteY803" fmla="*/ 2501499 h 2786219"/>
              <a:gd name="connsiteX804" fmla="*/ 1286758 w 4691512"/>
              <a:gd name="connsiteY804" fmla="*/ 2504018 h 2786219"/>
              <a:gd name="connsiteX805" fmla="*/ 1261909 w 4691512"/>
              <a:gd name="connsiteY805" fmla="*/ 2529575 h 2786219"/>
              <a:gd name="connsiteX806" fmla="*/ 1252906 w 4691512"/>
              <a:gd name="connsiteY806" fmla="*/ 2541813 h 2786219"/>
              <a:gd name="connsiteX807" fmla="*/ 1235980 w 4691512"/>
              <a:gd name="connsiteY807" fmla="*/ 2619562 h 2786219"/>
              <a:gd name="connsiteX808" fmla="*/ 1237420 w 4691512"/>
              <a:gd name="connsiteY808" fmla="*/ 2635400 h 2786219"/>
              <a:gd name="connsiteX809" fmla="*/ 1246063 w 4691512"/>
              <a:gd name="connsiteY809" fmla="*/ 2689033 h 2786219"/>
              <a:gd name="connsiteX810" fmla="*/ 1238861 w 4691512"/>
              <a:gd name="connsiteY810" fmla="*/ 2702351 h 2786219"/>
              <a:gd name="connsiteX811" fmla="*/ 1233459 w 4691512"/>
              <a:gd name="connsiteY811" fmla="*/ 2740146 h 2786219"/>
              <a:gd name="connsiteX812" fmla="*/ 1228777 w 4691512"/>
              <a:gd name="connsiteY812" fmla="*/ 2760663 h 2786219"/>
              <a:gd name="connsiteX813" fmla="*/ 1208249 w 4691512"/>
              <a:gd name="connsiteY813" fmla="*/ 2786219 h 2786219"/>
              <a:gd name="connsiteX814" fmla="*/ 1179439 w 4691512"/>
              <a:gd name="connsiteY814" fmla="*/ 2767862 h 2786219"/>
              <a:gd name="connsiteX815" fmla="*/ 1168274 w 4691512"/>
              <a:gd name="connsiteY815" fmla="*/ 2739786 h 2786219"/>
              <a:gd name="connsiteX816" fmla="*/ 1147747 w 4691512"/>
              <a:gd name="connsiteY816" fmla="*/ 2703431 h 2786219"/>
              <a:gd name="connsiteX817" fmla="*/ 1140544 w 4691512"/>
              <a:gd name="connsiteY817" fmla="*/ 2701991 h 2786219"/>
              <a:gd name="connsiteX818" fmla="*/ 1143065 w 4691512"/>
              <a:gd name="connsiteY818" fmla="*/ 2692272 h 2786219"/>
              <a:gd name="connsiteX819" fmla="*/ 1134422 w 4691512"/>
              <a:gd name="connsiteY819" fmla="*/ 2649078 h 2786219"/>
              <a:gd name="connsiteX820" fmla="*/ 1126499 w 4691512"/>
              <a:gd name="connsiteY820" fmla="*/ 2635040 h 2786219"/>
              <a:gd name="connsiteX821" fmla="*/ 1150268 w 4691512"/>
              <a:gd name="connsiteY821" fmla="*/ 2600485 h 2786219"/>
              <a:gd name="connsiteX822" fmla="*/ 1145226 w 4691512"/>
              <a:gd name="connsiteY822" fmla="*/ 2559091 h 2786219"/>
              <a:gd name="connsiteX823" fmla="*/ 1136583 w 4691512"/>
              <a:gd name="connsiteY823" fmla="*/ 2547572 h 2786219"/>
              <a:gd name="connsiteX824" fmla="*/ 1126139 w 4691512"/>
              <a:gd name="connsiteY824" fmla="*/ 2529935 h 2786219"/>
              <a:gd name="connsiteX825" fmla="*/ 1119296 w 4691512"/>
              <a:gd name="connsiteY825" fmla="*/ 2476662 h 2786219"/>
              <a:gd name="connsiteX826" fmla="*/ 1120016 w 4691512"/>
              <a:gd name="connsiteY826" fmla="*/ 2465864 h 2786219"/>
              <a:gd name="connsiteX827" fmla="*/ 1130820 w 4691512"/>
              <a:gd name="connsiteY827" fmla="*/ 2420870 h 2786219"/>
              <a:gd name="connsiteX828" fmla="*/ 1133341 w 4691512"/>
              <a:gd name="connsiteY828" fmla="*/ 2387035 h 2786219"/>
              <a:gd name="connsiteX829" fmla="*/ 1134782 w 4691512"/>
              <a:gd name="connsiteY829" fmla="*/ 2272211 h 2786219"/>
              <a:gd name="connsiteX830" fmla="*/ 1130820 w 4691512"/>
              <a:gd name="connsiteY830" fmla="*/ 2164586 h 2786219"/>
              <a:gd name="connsiteX831" fmla="*/ 1100929 w 4691512"/>
              <a:gd name="connsiteY831" fmla="*/ 2128951 h 2786219"/>
              <a:gd name="connsiteX832" fmla="*/ 1088685 w 4691512"/>
              <a:gd name="connsiteY832" fmla="*/ 2121392 h 2786219"/>
              <a:gd name="connsiteX833" fmla="*/ 1008015 w 4691512"/>
              <a:gd name="connsiteY833" fmla="*/ 2020246 h 2786219"/>
              <a:gd name="connsiteX834" fmla="*/ 972001 w 4691512"/>
              <a:gd name="connsiteY834" fmla="*/ 1969853 h 2786219"/>
              <a:gd name="connsiteX835" fmla="*/ 966960 w 4691512"/>
              <a:gd name="connsiteY835" fmla="*/ 1936018 h 2786219"/>
              <a:gd name="connsiteX836" fmla="*/ 970921 w 4691512"/>
              <a:gd name="connsiteY836" fmla="*/ 1903262 h 2786219"/>
              <a:gd name="connsiteX837" fmla="*/ 981725 w 4691512"/>
              <a:gd name="connsiteY837" fmla="*/ 1863668 h 2786219"/>
              <a:gd name="connsiteX838" fmla="*/ 1007295 w 4691512"/>
              <a:gd name="connsiteY838" fmla="*/ 1832352 h 2786219"/>
              <a:gd name="connsiteX839" fmla="*/ 1017378 w 4691512"/>
              <a:gd name="connsiteY839" fmla="*/ 1772960 h 2786219"/>
              <a:gd name="connsiteX840" fmla="*/ 1006574 w 4691512"/>
              <a:gd name="connsiteY840" fmla="*/ 1747044 h 2786219"/>
              <a:gd name="connsiteX841" fmla="*/ 983886 w 4691512"/>
              <a:gd name="connsiteY841" fmla="*/ 1744884 h 2786219"/>
              <a:gd name="connsiteX842" fmla="*/ 959037 w 4691512"/>
              <a:gd name="connsiteY842" fmla="*/ 1751723 h 2786219"/>
              <a:gd name="connsiteX843" fmla="*/ 902856 w 4691512"/>
              <a:gd name="connsiteY843" fmla="*/ 1716088 h 2786219"/>
              <a:gd name="connsiteX844" fmla="*/ 882688 w 4691512"/>
              <a:gd name="connsiteY844" fmla="*/ 1685852 h 2786219"/>
              <a:gd name="connsiteX845" fmla="*/ 858559 w 4691512"/>
              <a:gd name="connsiteY845" fmla="*/ 1670735 h 2786219"/>
              <a:gd name="connsiteX846" fmla="*/ 786172 w 4691512"/>
              <a:gd name="connsiteY846" fmla="*/ 1636179 h 2786219"/>
              <a:gd name="connsiteX847" fmla="*/ 764564 w 4691512"/>
              <a:gd name="connsiteY847" fmla="*/ 1628980 h 2786219"/>
              <a:gd name="connsiteX848" fmla="*/ 707663 w 4691512"/>
              <a:gd name="connsiteY848" fmla="*/ 1621061 h 2786219"/>
              <a:gd name="connsiteX849" fmla="*/ 638877 w 4691512"/>
              <a:gd name="connsiteY849" fmla="*/ 1586506 h 2786219"/>
              <a:gd name="connsiteX850" fmla="*/ 617990 w 4691512"/>
              <a:gd name="connsiteY850" fmla="*/ 1548712 h 2786219"/>
              <a:gd name="connsiteX851" fmla="*/ 607906 w 4691512"/>
              <a:gd name="connsiteY851" fmla="*/ 1516676 h 2786219"/>
              <a:gd name="connsiteX852" fmla="*/ 578375 w 4691512"/>
              <a:gd name="connsiteY852" fmla="*/ 1473482 h 2786219"/>
              <a:gd name="connsiteX853" fmla="*/ 531557 w 4691512"/>
              <a:gd name="connsiteY853" fmla="*/ 1392493 h 2786219"/>
              <a:gd name="connsiteX854" fmla="*/ 522555 w 4691512"/>
              <a:gd name="connsiteY854" fmla="*/ 1374856 h 2786219"/>
              <a:gd name="connsiteX855" fmla="*/ 512831 w 4691512"/>
              <a:gd name="connsiteY855" fmla="*/ 1368017 h 2786219"/>
              <a:gd name="connsiteX856" fmla="*/ 508149 w 4691512"/>
              <a:gd name="connsiteY856" fmla="*/ 1381695 h 2786219"/>
              <a:gd name="connsiteX857" fmla="*/ 522555 w 4691512"/>
              <a:gd name="connsiteY857" fmla="*/ 1418050 h 2786219"/>
              <a:gd name="connsiteX858" fmla="*/ 546683 w 4691512"/>
              <a:gd name="connsiteY858" fmla="*/ 1477801 h 2786219"/>
              <a:gd name="connsiteX859" fmla="*/ 557848 w 4691512"/>
              <a:gd name="connsiteY859" fmla="*/ 1501918 h 2786219"/>
              <a:gd name="connsiteX860" fmla="*/ 555687 w 4691512"/>
              <a:gd name="connsiteY860" fmla="*/ 1504798 h 2786219"/>
              <a:gd name="connsiteX861" fmla="*/ 542002 w 4691512"/>
              <a:gd name="connsiteY861" fmla="*/ 1495439 h 2786219"/>
              <a:gd name="connsiteX862" fmla="*/ 526156 w 4691512"/>
              <a:gd name="connsiteY862" fmla="*/ 1465563 h 2786219"/>
              <a:gd name="connsiteX863" fmla="*/ 521114 w 4691512"/>
              <a:gd name="connsiteY863" fmla="*/ 1457284 h 2786219"/>
              <a:gd name="connsiteX864" fmla="*/ 500226 w 4691512"/>
              <a:gd name="connsiteY864" fmla="*/ 1422009 h 2786219"/>
              <a:gd name="connsiteX865" fmla="*/ 470695 w 4691512"/>
              <a:gd name="connsiteY865" fmla="*/ 1334181 h 2786219"/>
              <a:gd name="connsiteX866" fmla="*/ 453769 w 4691512"/>
              <a:gd name="connsiteY866" fmla="*/ 1315824 h 2786219"/>
              <a:gd name="connsiteX867" fmla="*/ 422077 w 4691512"/>
              <a:gd name="connsiteY867" fmla="*/ 1274070 h 2786219"/>
              <a:gd name="connsiteX868" fmla="*/ 420637 w 4691512"/>
              <a:gd name="connsiteY868" fmla="*/ 1269390 h 2786219"/>
              <a:gd name="connsiteX869" fmla="*/ 406231 w 4691512"/>
              <a:gd name="connsiteY869" fmla="*/ 1202080 h 2786219"/>
              <a:gd name="connsiteX870" fmla="*/ 405511 w 4691512"/>
              <a:gd name="connsiteY870" fmla="*/ 1170404 h 2786219"/>
              <a:gd name="connsiteX871" fmla="*/ 435042 w 4691512"/>
              <a:gd name="connsiteY871" fmla="*/ 1071778 h 2786219"/>
              <a:gd name="connsiteX872" fmla="*/ 443325 w 4691512"/>
              <a:gd name="connsiteY872" fmla="*/ 1025704 h 2786219"/>
              <a:gd name="connsiteX873" fmla="*/ 449447 w 4691512"/>
              <a:gd name="connsiteY873" fmla="*/ 1010946 h 2786219"/>
              <a:gd name="connsiteX874" fmla="*/ 464573 w 4691512"/>
              <a:gd name="connsiteY874" fmla="*/ 1017786 h 2786219"/>
              <a:gd name="connsiteX875" fmla="*/ 470695 w 4691512"/>
              <a:gd name="connsiteY875" fmla="*/ 1021385 h 2786219"/>
              <a:gd name="connsiteX876" fmla="*/ 465653 w 4691512"/>
              <a:gd name="connsiteY876" fmla="*/ 975311 h 2786219"/>
              <a:gd name="connsiteX877" fmla="*/ 442244 w 4691512"/>
              <a:gd name="connsiteY877" fmla="*/ 939316 h 2786219"/>
              <a:gd name="connsiteX878" fmla="*/ 444765 w 4691512"/>
              <a:gd name="connsiteY878" fmla="*/ 904401 h 2786219"/>
              <a:gd name="connsiteX879" fmla="*/ 431080 w 4691512"/>
              <a:gd name="connsiteY879" fmla="*/ 874525 h 2786219"/>
              <a:gd name="connsiteX880" fmla="*/ 429280 w 4691512"/>
              <a:gd name="connsiteY880" fmla="*/ 869126 h 2786219"/>
              <a:gd name="connsiteX881" fmla="*/ 428199 w 4691512"/>
              <a:gd name="connsiteY881" fmla="*/ 831331 h 2786219"/>
              <a:gd name="connsiteX882" fmla="*/ 429640 w 4691512"/>
              <a:gd name="connsiteY882" fmla="*/ 828092 h 2786219"/>
              <a:gd name="connsiteX883" fmla="*/ 426038 w 4691512"/>
              <a:gd name="connsiteY883" fmla="*/ 828452 h 2786219"/>
              <a:gd name="connsiteX884" fmla="*/ 420997 w 4691512"/>
              <a:gd name="connsiteY884" fmla="*/ 804695 h 2786219"/>
              <a:gd name="connsiteX885" fmla="*/ 418115 w 4691512"/>
              <a:gd name="connsiteY885" fmla="*/ 791737 h 2786219"/>
              <a:gd name="connsiteX886" fmla="*/ 413074 w 4691512"/>
              <a:gd name="connsiteY886" fmla="*/ 752143 h 2786219"/>
              <a:gd name="connsiteX887" fmla="*/ 405151 w 4691512"/>
              <a:gd name="connsiteY887" fmla="*/ 724786 h 2786219"/>
              <a:gd name="connsiteX888" fmla="*/ 370218 w 4691512"/>
              <a:gd name="connsiteY888" fmla="*/ 716507 h 2786219"/>
              <a:gd name="connsiteX889" fmla="*/ 356533 w 4691512"/>
              <a:gd name="connsiteY889" fmla="*/ 690591 h 2786219"/>
              <a:gd name="connsiteX890" fmla="*/ 338886 w 4691512"/>
              <a:gd name="connsiteY890" fmla="*/ 671514 h 2786219"/>
              <a:gd name="connsiteX891" fmla="*/ 295310 w 4691512"/>
              <a:gd name="connsiteY891" fmla="*/ 642718 h 2786219"/>
              <a:gd name="connsiteX892" fmla="*/ 286306 w 4691512"/>
              <a:gd name="connsiteY892" fmla="*/ 628320 h 2786219"/>
              <a:gd name="connsiteX893" fmla="*/ 270821 w 4691512"/>
              <a:gd name="connsiteY893" fmla="*/ 618241 h 2786219"/>
              <a:gd name="connsiteX894" fmla="*/ 256055 w 4691512"/>
              <a:gd name="connsiteY894" fmla="*/ 627600 h 2786219"/>
              <a:gd name="connsiteX895" fmla="*/ 233727 w 4691512"/>
              <a:gd name="connsiteY895" fmla="*/ 647397 h 2786219"/>
              <a:gd name="connsiteX896" fmla="*/ 200955 w 4691512"/>
              <a:gd name="connsiteY896" fmla="*/ 658915 h 2786219"/>
              <a:gd name="connsiteX897" fmla="*/ 198074 w 4691512"/>
              <a:gd name="connsiteY897" fmla="*/ 655676 h 2786219"/>
              <a:gd name="connsiteX898" fmla="*/ 216441 w 4691512"/>
              <a:gd name="connsiteY898" fmla="*/ 624360 h 2786219"/>
              <a:gd name="connsiteX899" fmla="*/ 245972 w 4691512"/>
              <a:gd name="connsiteY899" fmla="*/ 605643 h 2786219"/>
              <a:gd name="connsiteX900" fmla="*/ 242370 w 4691512"/>
              <a:gd name="connsiteY900" fmla="*/ 599524 h 2786219"/>
              <a:gd name="connsiteX901" fmla="*/ 202035 w 4691512"/>
              <a:gd name="connsiteY901" fmla="*/ 622201 h 2786219"/>
              <a:gd name="connsiteX902" fmla="*/ 171784 w 4691512"/>
              <a:gd name="connsiteY902" fmla="*/ 643078 h 2786219"/>
              <a:gd name="connsiteX903" fmla="*/ 164941 w 4691512"/>
              <a:gd name="connsiteY903" fmla="*/ 653516 h 2786219"/>
              <a:gd name="connsiteX904" fmla="*/ 153777 w 4691512"/>
              <a:gd name="connsiteY904" fmla="*/ 671874 h 2786219"/>
              <a:gd name="connsiteX905" fmla="*/ 48978 w 4691512"/>
              <a:gd name="connsiteY905" fmla="*/ 732345 h 2786219"/>
              <a:gd name="connsiteX906" fmla="*/ 2161 w 4691512"/>
              <a:gd name="connsiteY906" fmla="*/ 744224 h 2786219"/>
              <a:gd name="connsiteX907" fmla="*/ 0 w 4691512"/>
              <a:gd name="connsiteY907" fmla="*/ 738824 h 2786219"/>
              <a:gd name="connsiteX908" fmla="*/ 10804 w 4691512"/>
              <a:gd name="connsiteY908" fmla="*/ 731985 h 2786219"/>
              <a:gd name="connsiteX909" fmla="*/ 106600 w 4691512"/>
              <a:gd name="connsiteY909" fmla="*/ 662515 h 2786219"/>
              <a:gd name="connsiteX910" fmla="*/ 100478 w 4691512"/>
              <a:gd name="connsiteY910" fmla="*/ 647757 h 2786219"/>
              <a:gd name="connsiteX911" fmla="*/ 78149 w 4691512"/>
              <a:gd name="connsiteY911" fmla="*/ 641278 h 2786219"/>
              <a:gd name="connsiteX912" fmla="*/ 66625 w 4691512"/>
              <a:gd name="connsiteY912" fmla="*/ 615362 h 2786219"/>
              <a:gd name="connsiteX913" fmla="*/ 72387 w 4691512"/>
              <a:gd name="connsiteY913" fmla="*/ 595924 h 2786219"/>
              <a:gd name="connsiteX914" fmla="*/ 45737 w 4691512"/>
              <a:gd name="connsiteY914" fmla="*/ 591605 h 2786219"/>
              <a:gd name="connsiteX915" fmla="*/ 55101 w 4691512"/>
              <a:gd name="connsiteY915" fmla="*/ 566768 h 2786219"/>
              <a:gd name="connsiteX916" fmla="*/ 67345 w 4691512"/>
              <a:gd name="connsiteY916" fmla="*/ 521415 h 2786219"/>
              <a:gd name="connsiteX917" fmla="*/ 130369 w 4691512"/>
              <a:gd name="connsiteY917" fmla="*/ 491899 h 2786219"/>
              <a:gd name="connsiteX918" fmla="*/ 164582 w 4691512"/>
              <a:gd name="connsiteY918" fmla="*/ 464543 h 2786219"/>
              <a:gd name="connsiteX919" fmla="*/ 155938 w 4691512"/>
              <a:gd name="connsiteY919" fmla="*/ 451584 h 2786219"/>
              <a:gd name="connsiteX920" fmla="*/ 131809 w 4691512"/>
              <a:gd name="connsiteY920" fmla="*/ 451584 h 2786219"/>
              <a:gd name="connsiteX921" fmla="*/ 110201 w 4691512"/>
              <a:gd name="connsiteY921" fmla="*/ 436107 h 2786219"/>
              <a:gd name="connsiteX922" fmla="*/ 109481 w 4691512"/>
              <a:gd name="connsiteY922" fmla="*/ 397592 h 2786219"/>
              <a:gd name="connsiteX923" fmla="*/ 118124 w 4691512"/>
              <a:gd name="connsiteY923" fmla="*/ 389313 h 2786219"/>
              <a:gd name="connsiteX924" fmla="*/ 159539 w 4691512"/>
              <a:gd name="connsiteY924" fmla="*/ 378515 h 2786219"/>
              <a:gd name="connsiteX925" fmla="*/ 170704 w 4691512"/>
              <a:gd name="connsiteY925" fmla="*/ 385714 h 2786219"/>
              <a:gd name="connsiteX926" fmla="*/ 210679 w 4691512"/>
              <a:gd name="connsiteY926" fmla="*/ 397232 h 2786219"/>
              <a:gd name="connsiteX927" fmla="*/ 211759 w 4691512"/>
              <a:gd name="connsiteY927" fmla="*/ 387513 h 2786219"/>
              <a:gd name="connsiteX928" fmla="*/ 203476 w 4691512"/>
              <a:gd name="connsiteY928" fmla="*/ 371675 h 2786219"/>
              <a:gd name="connsiteX929" fmla="*/ 194112 w 4691512"/>
              <a:gd name="connsiteY929" fmla="*/ 336400 h 2786219"/>
              <a:gd name="connsiteX930" fmla="*/ 192672 w 4691512"/>
              <a:gd name="connsiteY930" fmla="*/ 309404 h 2786219"/>
              <a:gd name="connsiteX931" fmla="*/ 214640 w 4691512"/>
              <a:gd name="connsiteY931" fmla="*/ 287807 h 2786219"/>
              <a:gd name="connsiteX932" fmla="*/ 262538 w 4691512"/>
              <a:gd name="connsiteY932" fmla="*/ 272689 h 2786219"/>
              <a:gd name="connsiteX933" fmla="*/ 313677 w 4691512"/>
              <a:gd name="connsiteY933" fmla="*/ 256132 h 2786219"/>
              <a:gd name="connsiteX934" fmla="*/ 319439 w 4691512"/>
              <a:gd name="connsiteY934" fmla="*/ 253972 h 2786219"/>
              <a:gd name="connsiteX935" fmla="*/ 377060 w 4691512"/>
              <a:gd name="connsiteY935" fmla="*/ 237414 h 2786219"/>
              <a:gd name="connsiteX936" fmla="*/ 1121871 w 4691512"/>
              <a:gd name="connsiteY936" fmla="*/ 232336 h 2786219"/>
              <a:gd name="connsiteX937" fmla="*/ 1135917 w 4691512"/>
              <a:gd name="connsiteY937" fmla="*/ 238415 h 2786219"/>
              <a:gd name="connsiteX938" fmla="*/ 1139891 w 4691512"/>
              <a:gd name="connsiteY938" fmla="*/ 254866 h 2786219"/>
              <a:gd name="connsiteX939" fmla="*/ 1108097 w 4691512"/>
              <a:gd name="connsiteY939" fmla="*/ 291701 h 2786219"/>
              <a:gd name="connsiteX940" fmla="*/ 1092922 w 4691512"/>
              <a:gd name="connsiteY940" fmla="*/ 290628 h 2786219"/>
              <a:gd name="connsiteX941" fmla="*/ 1094368 w 4691512"/>
              <a:gd name="connsiteY941" fmla="*/ 278469 h 2786219"/>
              <a:gd name="connsiteX942" fmla="*/ 1095813 w 4691512"/>
              <a:gd name="connsiteY942" fmla="*/ 263449 h 2786219"/>
              <a:gd name="connsiteX943" fmla="*/ 1096897 w 4691512"/>
              <a:gd name="connsiteY943" fmla="*/ 246998 h 2786219"/>
              <a:gd name="connsiteX944" fmla="*/ 1111349 w 4691512"/>
              <a:gd name="connsiteY944" fmla="*/ 244495 h 2786219"/>
              <a:gd name="connsiteX945" fmla="*/ 1121871 w 4691512"/>
              <a:gd name="connsiteY945" fmla="*/ 232336 h 2786219"/>
              <a:gd name="connsiteX946" fmla="*/ 1175567 w 4691512"/>
              <a:gd name="connsiteY946" fmla="*/ 231790 h 2786219"/>
              <a:gd name="connsiteX947" fmla="*/ 1189183 w 4691512"/>
              <a:gd name="connsiteY947" fmla="*/ 243012 h 2786219"/>
              <a:gd name="connsiteX948" fmla="*/ 1203158 w 4691512"/>
              <a:gd name="connsiteY948" fmla="*/ 256405 h 2786219"/>
              <a:gd name="connsiteX949" fmla="*/ 1215342 w 4691512"/>
              <a:gd name="connsiteY949" fmla="*/ 269799 h 2786219"/>
              <a:gd name="connsiteX950" fmla="*/ 1206025 w 4691512"/>
              <a:gd name="connsiteY950" fmla="*/ 283554 h 2786219"/>
              <a:gd name="connsiteX951" fmla="*/ 1247592 w 4691512"/>
              <a:gd name="connsiteY951" fmla="*/ 312151 h 2786219"/>
              <a:gd name="connsiteX952" fmla="*/ 1283783 w 4691512"/>
              <a:gd name="connsiteY952" fmla="*/ 314685 h 2786219"/>
              <a:gd name="connsiteX953" fmla="*/ 1302417 w 4691512"/>
              <a:gd name="connsiteY953" fmla="*/ 327355 h 2786219"/>
              <a:gd name="connsiteX954" fmla="*/ 1298117 w 4691512"/>
              <a:gd name="connsiteY954" fmla="*/ 345816 h 2786219"/>
              <a:gd name="connsiteX955" fmla="*/ 1260133 w 4691512"/>
              <a:gd name="connsiteY955" fmla="*/ 355228 h 2786219"/>
              <a:gd name="connsiteX956" fmla="*/ 1227883 w 4691512"/>
              <a:gd name="connsiteY956" fmla="*/ 351608 h 2786219"/>
              <a:gd name="connsiteX957" fmla="*/ 1201008 w 4691512"/>
              <a:gd name="connsiteY957" fmla="*/ 339662 h 2786219"/>
              <a:gd name="connsiteX958" fmla="*/ 1190258 w 4691512"/>
              <a:gd name="connsiteY958" fmla="*/ 335318 h 2786219"/>
              <a:gd name="connsiteX959" fmla="*/ 1176642 w 4691512"/>
              <a:gd name="connsiteY959" fmla="*/ 305635 h 2786219"/>
              <a:gd name="connsiteX960" fmla="*/ 1188108 w 4691512"/>
              <a:gd name="connsiteY960" fmla="*/ 272333 h 2786219"/>
              <a:gd name="connsiteX961" fmla="*/ 1183092 w 4691512"/>
              <a:gd name="connsiteY961" fmla="*/ 262197 h 2786219"/>
              <a:gd name="connsiteX962" fmla="*/ 1171267 w 4691512"/>
              <a:gd name="connsiteY962" fmla="*/ 250613 h 2786219"/>
              <a:gd name="connsiteX963" fmla="*/ 1168400 w 4691512"/>
              <a:gd name="connsiteY963" fmla="*/ 235048 h 2786219"/>
              <a:gd name="connsiteX964" fmla="*/ 1175567 w 4691512"/>
              <a:gd name="connsiteY964" fmla="*/ 231790 h 2786219"/>
              <a:gd name="connsiteX965" fmla="*/ 2332325 w 4691512"/>
              <a:gd name="connsiteY965" fmla="*/ 227894 h 2786219"/>
              <a:gd name="connsiteX966" fmla="*/ 2355671 w 4691512"/>
              <a:gd name="connsiteY966" fmla="*/ 228259 h 2786219"/>
              <a:gd name="connsiteX967" fmla="*/ 2381172 w 4691512"/>
              <a:gd name="connsiteY967" fmla="*/ 229721 h 2786219"/>
              <a:gd name="connsiteX968" fmla="*/ 2391587 w 4691512"/>
              <a:gd name="connsiteY968" fmla="*/ 250182 h 2786219"/>
              <a:gd name="connsiteX969" fmla="*/ 2359981 w 4691512"/>
              <a:gd name="connsiteY969" fmla="*/ 273201 h 2786219"/>
              <a:gd name="connsiteX970" fmla="*/ 2339509 w 4691512"/>
              <a:gd name="connsiteY970" fmla="*/ 266624 h 2786219"/>
              <a:gd name="connsiteX971" fmla="*/ 2317241 w 4691512"/>
              <a:gd name="connsiteY971" fmla="*/ 246893 h 2786219"/>
              <a:gd name="connsiteX972" fmla="*/ 2321551 w 4691512"/>
              <a:gd name="connsiteY972" fmla="*/ 231547 h 2786219"/>
              <a:gd name="connsiteX973" fmla="*/ 2332325 w 4691512"/>
              <a:gd name="connsiteY973" fmla="*/ 227894 h 2786219"/>
              <a:gd name="connsiteX974" fmla="*/ 1203966 w 4691512"/>
              <a:gd name="connsiteY974" fmla="*/ 205883 h 2786219"/>
              <a:gd name="connsiteX975" fmla="*/ 1212477 w 4691512"/>
              <a:gd name="connsiteY975" fmla="*/ 216782 h 2786219"/>
              <a:gd name="connsiteX976" fmla="*/ 1210617 w 4691512"/>
              <a:gd name="connsiteY976" fmla="*/ 220812 h 2786219"/>
              <a:gd name="connsiteX977" fmla="*/ 1189037 w 4691512"/>
              <a:gd name="connsiteY977" fmla="*/ 212020 h 2786219"/>
              <a:gd name="connsiteX978" fmla="*/ 1203966 w 4691512"/>
              <a:gd name="connsiteY978" fmla="*/ 205883 h 2786219"/>
              <a:gd name="connsiteX979" fmla="*/ 3679477 w 4691512"/>
              <a:gd name="connsiteY979" fmla="*/ 199991 h 2786219"/>
              <a:gd name="connsiteX980" fmla="*/ 3690581 w 4691512"/>
              <a:gd name="connsiteY980" fmla="*/ 209959 h 2786219"/>
              <a:gd name="connsiteX981" fmla="*/ 3668819 w 4691512"/>
              <a:gd name="connsiteY981" fmla="*/ 217305 h 2786219"/>
              <a:gd name="connsiteX982" fmla="*/ 3659187 w 4691512"/>
              <a:gd name="connsiteY982" fmla="*/ 211009 h 2786219"/>
              <a:gd name="connsiteX983" fmla="*/ 3667036 w 4691512"/>
              <a:gd name="connsiteY983" fmla="*/ 200515 h 2786219"/>
              <a:gd name="connsiteX984" fmla="*/ 3679477 w 4691512"/>
              <a:gd name="connsiteY984" fmla="*/ 199991 h 2786219"/>
              <a:gd name="connsiteX985" fmla="*/ 964057 w 4691512"/>
              <a:gd name="connsiteY985" fmla="*/ 194552 h 2786219"/>
              <a:gd name="connsiteX986" fmla="*/ 979530 w 4691512"/>
              <a:gd name="connsiteY986" fmla="*/ 210761 h 2786219"/>
              <a:gd name="connsiteX987" fmla="*/ 991045 w 4691512"/>
              <a:gd name="connsiteY987" fmla="*/ 233453 h 2786219"/>
              <a:gd name="connsiteX988" fmla="*/ 1006158 w 4691512"/>
              <a:gd name="connsiteY988" fmla="*/ 232732 h 2786219"/>
              <a:gd name="connsiteX989" fmla="*/ 1014074 w 4691512"/>
              <a:gd name="connsiteY989" fmla="*/ 213282 h 2786219"/>
              <a:gd name="connsiteX990" fmla="*/ 1027028 w 4691512"/>
              <a:gd name="connsiteY990" fmla="*/ 198515 h 2786219"/>
              <a:gd name="connsiteX991" fmla="*/ 1032066 w 4691512"/>
              <a:gd name="connsiteY991" fmla="*/ 201396 h 2786219"/>
              <a:gd name="connsiteX992" fmla="*/ 1028467 w 4691512"/>
              <a:gd name="connsiteY992" fmla="*/ 225169 h 2786219"/>
              <a:gd name="connsiteX993" fmla="*/ 1037823 w 4691512"/>
              <a:gd name="connsiteY993" fmla="*/ 239216 h 2786219"/>
              <a:gd name="connsiteX994" fmla="*/ 1048258 w 4691512"/>
              <a:gd name="connsiteY994" fmla="*/ 244979 h 2786219"/>
              <a:gd name="connsiteX995" fmla="*/ 1043940 w 4691512"/>
              <a:gd name="connsiteY995" fmla="*/ 256505 h 2786219"/>
              <a:gd name="connsiteX996" fmla="*/ 1012995 w 4691512"/>
              <a:gd name="connsiteY996" fmla="*/ 273074 h 2786219"/>
              <a:gd name="connsiteX997" fmla="*/ 955061 w 4691512"/>
              <a:gd name="connsiteY997" fmla="*/ 278116 h 2786219"/>
              <a:gd name="connsiteX998" fmla="*/ 930952 w 4691512"/>
              <a:gd name="connsiteY998" fmla="*/ 263709 h 2786219"/>
              <a:gd name="connsiteX999" fmla="*/ 953622 w 4691512"/>
              <a:gd name="connsiteY999" fmla="*/ 256865 h 2786219"/>
              <a:gd name="connsiteX1000" fmla="*/ 954342 w 4691512"/>
              <a:gd name="connsiteY1000" fmla="*/ 253623 h 2786219"/>
              <a:gd name="connsiteX1001" fmla="*/ 937429 w 4691512"/>
              <a:gd name="connsiteY1001" fmla="*/ 248941 h 2786219"/>
              <a:gd name="connsiteX1002" fmla="*/ 920517 w 4691512"/>
              <a:gd name="connsiteY1002" fmla="*/ 241737 h 2786219"/>
              <a:gd name="connsiteX1003" fmla="*/ 923396 w 4691512"/>
              <a:gd name="connsiteY1003" fmla="*/ 227330 h 2786219"/>
              <a:gd name="connsiteX1004" fmla="*/ 942107 w 4691512"/>
              <a:gd name="connsiteY1004" fmla="*/ 206439 h 2786219"/>
              <a:gd name="connsiteX1005" fmla="*/ 964057 w 4691512"/>
              <a:gd name="connsiteY1005" fmla="*/ 194552 h 2786219"/>
              <a:gd name="connsiteX1006" fmla="*/ 3184641 w 4691512"/>
              <a:gd name="connsiteY1006" fmla="*/ 179903 h 2786219"/>
              <a:gd name="connsiteX1007" fmla="*/ 3188242 w 4691512"/>
              <a:gd name="connsiteY1007" fmla="*/ 187101 h 2786219"/>
              <a:gd name="connsiteX1008" fmla="*/ 3213086 w 4691512"/>
              <a:gd name="connsiteY1008" fmla="*/ 201136 h 2786219"/>
              <a:gd name="connsiteX1009" fmla="*/ 3227488 w 4691512"/>
              <a:gd name="connsiteY1009" fmla="*/ 211933 h 2786219"/>
              <a:gd name="connsiteX1010" fmla="*/ 3231449 w 4691512"/>
              <a:gd name="connsiteY1010" fmla="*/ 224529 h 2786219"/>
              <a:gd name="connsiteX1011" fmla="*/ 3239010 w 4691512"/>
              <a:gd name="connsiteY1011" fmla="*/ 214452 h 2786219"/>
              <a:gd name="connsiteX1012" fmla="*/ 3277177 w 4691512"/>
              <a:gd name="connsiteY1012" fmla="*/ 201496 h 2786219"/>
              <a:gd name="connsiteX1013" fmla="*/ 3308502 w 4691512"/>
              <a:gd name="connsiteY1013" fmla="*/ 218051 h 2786219"/>
              <a:gd name="connsiteX1014" fmla="*/ 3316063 w 4691512"/>
              <a:gd name="connsiteY1014" fmla="*/ 228128 h 2786219"/>
              <a:gd name="connsiteX1015" fmla="*/ 3320744 w 4691512"/>
              <a:gd name="connsiteY1015" fmla="*/ 236045 h 2786219"/>
              <a:gd name="connsiteX1016" fmla="*/ 3327945 w 4691512"/>
              <a:gd name="connsiteY1016" fmla="*/ 265916 h 2786219"/>
              <a:gd name="connsiteX1017" fmla="*/ 3306702 w 4691512"/>
              <a:gd name="connsiteY1017" fmla="*/ 337533 h 2786219"/>
              <a:gd name="connsiteX1018" fmla="*/ 3308142 w 4691512"/>
              <a:gd name="connsiteY1018" fmla="*/ 354087 h 2786219"/>
              <a:gd name="connsiteX1019" fmla="*/ 3330106 w 4691512"/>
              <a:gd name="connsiteY1019" fmla="*/ 328896 h 2786219"/>
              <a:gd name="connsiteX1020" fmla="*/ 3331546 w 4691512"/>
              <a:gd name="connsiteY1020" fmla="*/ 317019 h 2786219"/>
              <a:gd name="connsiteX1021" fmla="*/ 3331186 w 4691512"/>
              <a:gd name="connsiteY1021" fmla="*/ 309822 h 2786219"/>
              <a:gd name="connsiteX1022" fmla="*/ 3339107 w 4691512"/>
              <a:gd name="connsiteY1022" fmla="*/ 308022 h 2786219"/>
              <a:gd name="connsiteX1023" fmla="*/ 3359271 w 4691512"/>
              <a:gd name="connsiteY1023" fmla="*/ 312341 h 2786219"/>
              <a:gd name="connsiteX1024" fmla="*/ 3400678 w 4691512"/>
              <a:gd name="connsiteY1024" fmla="*/ 300105 h 2786219"/>
              <a:gd name="connsiteX1025" fmla="*/ 3432363 w 4691512"/>
              <a:gd name="connsiteY1025" fmla="*/ 302984 h 2786219"/>
              <a:gd name="connsiteX1026" fmla="*/ 3477371 w 4691512"/>
              <a:gd name="connsiteY1026" fmla="*/ 306583 h 2786219"/>
              <a:gd name="connsiteX1027" fmla="*/ 3488172 w 4691512"/>
              <a:gd name="connsiteY1027" fmla="*/ 290748 h 2786219"/>
              <a:gd name="connsiteX1028" fmla="*/ 3499334 w 4691512"/>
              <a:gd name="connsiteY1028" fmla="*/ 276712 h 2786219"/>
              <a:gd name="connsiteX1029" fmla="*/ 3528139 w 4691512"/>
              <a:gd name="connsiteY1029" fmla="*/ 274913 h 2786219"/>
              <a:gd name="connsiteX1030" fmla="*/ 3560905 w 4691512"/>
              <a:gd name="connsiteY1030" fmla="*/ 294706 h 2786219"/>
              <a:gd name="connsiteX1031" fmla="*/ 3574587 w 4691512"/>
              <a:gd name="connsiteY1031" fmla="*/ 317379 h 2786219"/>
              <a:gd name="connsiteX1032" fmla="*/ 3580708 w 4691512"/>
              <a:gd name="connsiteY1032" fmla="*/ 326016 h 2786219"/>
              <a:gd name="connsiteX1033" fmla="*/ 3621035 w 4691512"/>
              <a:gd name="connsiteY1033" fmla="*/ 350489 h 2786219"/>
              <a:gd name="connsiteX1034" fmla="*/ 3624996 w 4691512"/>
              <a:gd name="connsiteY1034" fmla="*/ 348689 h 2786219"/>
              <a:gd name="connsiteX1035" fmla="*/ 3625356 w 4691512"/>
              <a:gd name="connsiteY1035" fmla="*/ 330335 h 2786219"/>
              <a:gd name="connsiteX1036" fmla="*/ 3632917 w 4691512"/>
              <a:gd name="connsiteY1036" fmla="*/ 318819 h 2786219"/>
              <a:gd name="connsiteX1037" fmla="*/ 3670723 w 4691512"/>
              <a:gd name="connsiteY1037" fmla="*/ 311261 h 2786219"/>
              <a:gd name="connsiteX1038" fmla="*/ 3701689 w 4691512"/>
              <a:gd name="connsiteY1038" fmla="*/ 292547 h 2786219"/>
              <a:gd name="connsiteX1039" fmla="*/ 3688006 w 4691512"/>
              <a:gd name="connsiteY1039" fmla="*/ 267355 h 2786219"/>
              <a:gd name="connsiteX1040" fmla="*/ 3740215 w 4691512"/>
              <a:gd name="connsiteY1040" fmla="*/ 245762 h 2786219"/>
              <a:gd name="connsiteX1041" fmla="*/ 3758938 w 4691512"/>
              <a:gd name="connsiteY1041" fmla="*/ 254759 h 2786219"/>
              <a:gd name="connsiteX1042" fmla="*/ 3767220 w 4691512"/>
              <a:gd name="connsiteY1042" fmla="*/ 252600 h 2786219"/>
              <a:gd name="connsiteX1043" fmla="*/ 3774421 w 4691512"/>
              <a:gd name="connsiteY1043" fmla="*/ 242883 h 2786219"/>
              <a:gd name="connsiteX1044" fmla="*/ 3809707 w 4691512"/>
              <a:gd name="connsiteY1044" fmla="*/ 246122 h 2786219"/>
              <a:gd name="connsiteX1045" fmla="*/ 3832751 w 4691512"/>
              <a:gd name="connsiteY1045" fmla="*/ 259078 h 2786219"/>
              <a:gd name="connsiteX1046" fmla="*/ 3860836 w 4691512"/>
              <a:gd name="connsiteY1046" fmla="*/ 266635 h 2786219"/>
              <a:gd name="connsiteX1047" fmla="*/ 3872357 w 4691512"/>
              <a:gd name="connsiteY1047" fmla="*/ 265916 h 2786219"/>
              <a:gd name="connsiteX1048" fmla="*/ 3905483 w 4691512"/>
              <a:gd name="connsiteY1048" fmla="*/ 250081 h 2786219"/>
              <a:gd name="connsiteX1049" fmla="*/ 3970294 w 4691512"/>
              <a:gd name="connsiteY1049" fmla="*/ 273113 h 2786219"/>
              <a:gd name="connsiteX1050" fmla="*/ 3983616 w 4691512"/>
              <a:gd name="connsiteY1050" fmla="*/ 283550 h 2786219"/>
              <a:gd name="connsiteX1051" fmla="*/ 4008460 w 4691512"/>
              <a:gd name="connsiteY1051" fmla="*/ 292547 h 2786219"/>
              <a:gd name="connsiteX1052" fmla="*/ 4039066 w 4691512"/>
              <a:gd name="connsiteY1052" fmla="*/ 263037 h 2786219"/>
              <a:gd name="connsiteX1053" fmla="*/ 4067870 w 4691512"/>
              <a:gd name="connsiteY1053" fmla="*/ 253680 h 2786219"/>
              <a:gd name="connsiteX1054" fmla="*/ 4081193 w 4691512"/>
              <a:gd name="connsiteY1054" fmla="*/ 253680 h 2786219"/>
              <a:gd name="connsiteX1055" fmla="*/ 4107117 w 4691512"/>
              <a:gd name="connsiteY1055" fmla="*/ 267355 h 2786219"/>
              <a:gd name="connsiteX1056" fmla="*/ 4119719 w 4691512"/>
              <a:gd name="connsiteY1056" fmla="*/ 266635 h 2786219"/>
              <a:gd name="connsiteX1057" fmla="*/ 4117199 w 4691512"/>
              <a:gd name="connsiteY1057" fmla="*/ 253320 h 2786219"/>
              <a:gd name="connsiteX1058" fmla="*/ 4102436 w 4691512"/>
              <a:gd name="connsiteY1058" fmla="*/ 235326 h 2786219"/>
              <a:gd name="connsiteX1059" fmla="*/ 4108197 w 4691512"/>
              <a:gd name="connsiteY1059" fmla="*/ 219131 h 2786219"/>
              <a:gd name="connsiteX1060" fmla="*/ 4219456 w 4691512"/>
              <a:gd name="connsiteY1060" fmla="*/ 216611 h 2786219"/>
              <a:gd name="connsiteX1061" fmla="*/ 4238539 w 4691512"/>
              <a:gd name="connsiteY1061" fmla="*/ 219131 h 2786219"/>
              <a:gd name="connsiteX1062" fmla="*/ 4301910 w 4691512"/>
              <a:gd name="connsiteY1062" fmla="*/ 226328 h 2786219"/>
              <a:gd name="connsiteX1063" fmla="*/ 4317753 w 4691512"/>
              <a:gd name="connsiteY1063" fmla="*/ 236405 h 2786219"/>
              <a:gd name="connsiteX1064" fmla="*/ 4338276 w 4691512"/>
              <a:gd name="connsiteY1064" fmla="*/ 254040 h 2786219"/>
              <a:gd name="connsiteX1065" fmla="*/ 4341157 w 4691512"/>
              <a:gd name="connsiteY1065" fmla="*/ 251880 h 2786219"/>
              <a:gd name="connsiteX1066" fmla="*/ 4338996 w 4691512"/>
              <a:gd name="connsiteY1066" fmla="*/ 245402 h 2786219"/>
              <a:gd name="connsiteX1067" fmla="*/ 4336836 w 4691512"/>
              <a:gd name="connsiteY1067" fmla="*/ 229207 h 2786219"/>
              <a:gd name="connsiteX1068" fmla="*/ 4357720 w 4691512"/>
              <a:gd name="connsiteY1068" fmla="*/ 219491 h 2786219"/>
              <a:gd name="connsiteX1069" fmla="*/ 4386164 w 4691512"/>
              <a:gd name="connsiteY1069" fmla="*/ 234246 h 2786219"/>
              <a:gd name="connsiteX1070" fmla="*/ 4388325 w 4691512"/>
              <a:gd name="connsiteY1070" fmla="*/ 260517 h 2786219"/>
              <a:gd name="connsiteX1071" fmla="*/ 4390125 w 4691512"/>
              <a:gd name="connsiteY1071" fmla="*/ 278152 h 2786219"/>
              <a:gd name="connsiteX1072" fmla="*/ 4402007 w 4691512"/>
              <a:gd name="connsiteY1072" fmla="*/ 297945 h 2786219"/>
              <a:gd name="connsiteX1073" fmla="*/ 4392285 w 4691512"/>
              <a:gd name="connsiteY1073" fmla="*/ 317019 h 2786219"/>
              <a:gd name="connsiteX1074" fmla="*/ 4363120 w 4691512"/>
              <a:gd name="connsiteY1074" fmla="*/ 314500 h 2786219"/>
              <a:gd name="connsiteX1075" fmla="*/ 4347998 w 4691512"/>
              <a:gd name="connsiteY1075" fmla="*/ 316659 h 2786219"/>
              <a:gd name="connsiteX1076" fmla="*/ 4326394 w 4691512"/>
              <a:gd name="connsiteY1076" fmla="*/ 319539 h 2786219"/>
              <a:gd name="connsiteX1077" fmla="*/ 4317393 w 4691512"/>
              <a:gd name="connsiteY1077" fmla="*/ 318819 h 2786219"/>
              <a:gd name="connsiteX1078" fmla="*/ 4319553 w 4691512"/>
              <a:gd name="connsiteY1078" fmla="*/ 328536 h 2786219"/>
              <a:gd name="connsiteX1079" fmla="*/ 4336116 w 4691512"/>
              <a:gd name="connsiteY1079" fmla="*/ 354447 h 2786219"/>
              <a:gd name="connsiteX1080" fmla="*/ 4312352 w 4691512"/>
              <a:gd name="connsiteY1080" fmla="*/ 384678 h 2786219"/>
              <a:gd name="connsiteX1081" fmla="*/ 4301550 w 4691512"/>
              <a:gd name="connsiteY1081" fmla="*/ 390076 h 2786219"/>
              <a:gd name="connsiteX1082" fmla="*/ 4312352 w 4691512"/>
              <a:gd name="connsiteY1082" fmla="*/ 396914 h 2786219"/>
              <a:gd name="connsiteX1083" fmla="*/ 4351959 w 4691512"/>
              <a:gd name="connsiteY1083" fmla="*/ 418867 h 2786219"/>
              <a:gd name="connsiteX1084" fmla="*/ 4368521 w 4691512"/>
              <a:gd name="connsiteY1084" fmla="*/ 433262 h 2786219"/>
              <a:gd name="connsiteX1085" fmla="*/ 4380043 w 4691512"/>
              <a:gd name="connsiteY1085" fmla="*/ 442259 h 2786219"/>
              <a:gd name="connsiteX1086" fmla="*/ 4376443 w 4691512"/>
              <a:gd name="connsiteY1086" fmla="*/ 465652 h 2786219"/>
              <a:gd name="connsiteX1087" fmla="*/ 4330715 w 4691512"/>
              <a:gd name="connsiteY1087" fmla="*/ 539068 h 2786219"/>
              <a:gd name="connsiteX1088" fmla="*/ 4329995 w 4691512"/>
              <a:gd name="connsiteY1088" fmla="*/ 547705 h 2786219"/>
              <a:gd name="connsiteX1089" fmla="*/ 4304070 w 4691512"/>
              <a:gd name="connsiteY1089" fmla="*/ 567139 h 2786219"/>
              <a:gd name="connsiteX1090" fmla="*/ 4293269 w 4691512"/>
              <a:gd name="connsiteY1090" fmla="*/ 567499 h 2786219"/>
              <a:gd name="connsiteX1091" fmla="*/ 4253662 w 4691512"/>
              <a:gd name="connsiteY1091" fmla="*/ 593051 h 2786219"/>
              <a:gd name="connsiteX1092" fmla="*/ 4245020 w 4691512"/>
              <a:gd name="connsiteY1092" fmla="*/ 612845 h 2786219"/>
              <a:gd name="connsiteX1093" fmla="*/ 4253662 w 4691512"/>
              <a:gd name="connsiteY1093" fmla="*/ 657470 h 2786219"/>
              <a:gd name="connsiteX1094" fmla="*/ 4261223 w 4691512"/>
              <a:gd name="connsiteY1094" fmla="*/ 667907 h 2786219"/>
              <a:gd name="connsiteX1095" fmla="*/ 4286788 w 4691512"/>
              <a:gd name="connsiteY1095" fmla="*/ 717211 h 2786219"/>
              <a:gd name="connsiteX1096" fmla="*/ 4295069 w 4691512"/>
              <a:gd name="connsiteY1096" fmla="*/ 749601 h 2786219"/>
              <a:gd name="connsiteX1097" fmla="*/ 4297589 w 4691512"/>
              <a:gd name="connsiteY1097" fmla="*/ 761837 h 2786219"/>
              <a:gd name="connsiteX1098" fmla="*/ 4282107 w 4691512"/>
              <a:gd name="connsiteY1098" fmla="*/ 846770 h 2786219"/>
              <a:gd name="connsiteX1099" fmla="*/ 4282107 w 4691512"/>
              <a:gd name="connsiteY1099" fmla="*/ 850369 h 2786219"/>
              <a:gd name="connsiteX1100" fmla="*/ 4273825 w 4691512"/>
              <a:gd name="connsiteY1100" fmla="*/ 863684 h 2786219"/>
              <a:gd name="connsiteX1101" fmla="*/ 4261223 w 4691512"/>
              <a:gd name="connsiteY1101" fmla="*/ 856847 h 2786219"/>
              <a:gd name="connsiteX1102" fmla="*/ 4214775 w 4691512"/>
              <a:gd name="connsiteY1102" fmla="*/ 775153 h 2786219"/>
              <a:gd name="connsiteX1103" fmla="*/ 4210095 w 4691512"/>
              <a:gd name="connsiteY1103" fmla="*/ 763996 h 2786219"/>
              <a:gd name="connsiteX1104" fmla="*/ 4201453 w 4691512"/>
              <a:gd name="connsiteY1104" fmla="*/ 670066 h 2786219"/>
              <a:gd name="connsiteX1105" fmla="*/ 4210815 w 4691512"/>
              <a:gd name="connsiteY1105" fmla="*/ 611045 h 2786219"/>
              <a:gd name="connsiteX1106" fmla="*/ 4220176 w 4691512"/>
              <a:gd name="connsiteY1106" fmla="*/ 576136 h 2786219"/>
              <a:gd name="connsiteX1107" fmla="*/ 4218736 w 4691512"/>
              <a:gd name="connsiteY1107" fmla="*/ 554903 h 2786219"/>
              <a:gd name="connsiteX1108" fmla="*/ 4210095 w 4691512"/>
              <a:gd name="connsiteY1108" fmla="*/ 523233 h 2786219"/>
              <a:gd name="connsiteX1109" fmla="*/ 4202533 w 4691512"/>
              <a:gd name="connsiteY1109" fmla="*/ 514236 h 2786219"/>
              <a:gd name="connsiteX1110" fmla="*/ 4195692 w 4691512"/>
              <a:gd name="connsiteY1110" fmla="*/ 525033 h 2786219"/>
              <a:gd name="connsiteX1111" fmla="*/ 4196052 w 4691512"/>
              <a:gd name="connsiteY1111" fmla="*/ 557782 h 2786219"/>
              <a:gd name="connsiteX1112" fmla="*/ 4191731 w 4691512"/>
              <a:gd name="connsiteY1112" fmla="*/ 568939 h 2786219"/>
              <a:gd name="connsiteX1113" fmla="*/ 4173728 w 4691512"/>
              <a:gd name="connsiteY1113" fmla="*/ 569299 h 2786219"/>
              <a:gd name="connsiteX1114" fmla="*/ 4138802 w 4691512"/>
              <a:gd name="connsiteY1114" fmla="*/ 569658 h 2786219"/>
              <a:gd name="connsiteX1115" fmla="*/ 4125120 w 4691512"/>
              <a:gd name="connsiteY1115" fmla="*/ 629399 h 2786219"/>
              <a:gd name="connsiteX1116" fmla="*/ 4128001 w 4691512"/>
              <a:gd name="connsiteY1116" fmla="*/ 637317 h 2786219"/>
              <a:gd name="connsiteX1117" fmla="*/ 4124400 w 4691512"/>
              <a:gd name="connsiteY1117" fmla="*/ 654951 h 2786219"/>
              <a:gd name="connsiteX1118" fmla="*/ 4095595 w 4691512"/>
              <a:gd name="connsiteY1118" fmla="*/ 656031 h 2786219"/>
              <a:gd name="connsiteX1119" fmla="*/ 4061029 w 4691512"/>
              <a:gd name="connsiteY1119" fmla="*/ 655311 h 2786219"/>
              <a:gd name="connsiteX1120" fmla="*/ 4003780 w 4691512"/>
              <a:gd name="connsiteY1120" fmla="*/ 676904 h 2786219"/>
              <a:gd name="connsiteX1121" fmla="*/ 3975695 w 4691512"/>
              <a:gd name="connsiteY1121" fmla="*/ 705335 h 2786219"/>
              <a:gd name="connsiteX1122" fmla="*/ 3944370 w 4691512"/>
              <a:gd name="connsiteY1122" fmla="*/ 810781 h 2786219"/>
              <a:gd name="connsiteX1123" fmla="*/ 3949410 w 4691512"/>
              <a:gd name="connsiteY1123" fmla="*/ 823737 h 2786219"/>
              <a:gd name="connsiteX1124" fmla="*/ 3971374 w 4691512"/>
              <a:gd name="connsiteY1124" fmla="*/ 838852 h 2786219"/>
              <a:gd name="connsiteX1125" fmla="*/ 3990097 w 4691512"/>
              <a:gd name="connsiteY1125" fmla="*/ 839572 h 2786219"/>
              <a:gd name="connsiteX1126" fmla="*/ 4008820 w 4691512"/>
              <a:gd name="connsiteY1126" fmla="*/ 832374 h 2786219"/>
              <a:gd name="connsiteX1127" fmla="*/ 4038345 w 4691512"/>
              <a:gd name="connsiteY1127" fmla="*/ 853248 h 2786219"/>
              <a:gd name="connsiteX1128" fmla="*/ 4050588 w 4691512"/>
              <a:gd name="connsiteY1128" fmla="*/ 896794 h 2786219"/>
              <a:gd name="connsiteX1129" fmla="*/ 4057789 w 4691512"/>
              <a:gd name="connsiteY1129" fmla="*/ 926304 h 2786219"/>
              <a:gd name="connsiteX1130" fmla="*/ 4059229 w 4691512"/>
              <a:gd name="connsiteY1130" fmla="*/ 1018795 h 2786219"/>
              <a:gd name="connsiteX1131" fmla="*/ 4032224 w 4691512"/>
              <a:gd name="connsiteY1131" fmla="*/ 1090772 h 2786219"/>
              <a:gd name="connsiteX1132" fmla="*/ 4006300 w 4691512"/>
              <a:gd name="connsiteY1132" fmla="*/ 1106966 h 2786219"/>
              <a:gd name="connsiteX1133" fmla="*/ 3973895 w 4691512"/>
              <a:gd name="connsiteY1133" fmla="*/ 1132878 h 2786219"/>
              <a:gd name="connsiteX1134" fmla="*/ 3957332 w 4691512"/>
              <a:gd name="connsiteY1134" fmla="*/ 1180743 h 2786219"/>
              <a:gd name="connsiteX1135" fmla="*/ 3960212 w 4691512"/>
              <a:gd name="connsiteY1135" fmla="*/ 1199097 h 2786219"/>
              <a:gd name="connsiteX1136" fmla="*/ 3987577 w 4691512"/>
              <a:gd name="connsiteY1136" fmla="*/ 1236165 h 2786219"/>
              <a:gd name="connsiteX1137" fmla="*/ 3994058 w 4691512"/>
              <a:gd name="connsiteY1137" fmla="*/ 1267475 h 2786219"/>
              <a:gd name="connsiteX1138" fmla="*/ 3983616 w 4691512"/>
              <a:gd name="connsiteY1138" fmla="*/ 1281870 h 2786219"/>
              <a:gd name="connsiteX1139" fmla="*/ 3955171 w 4691512"/>
              <a:gd name="connsiteY1139" fmla="*/ 1265316 h 2786219"/>
              <a:gd name="connsiteX1140" fmla="*/ 3952651 w 4691512"/>
              <a:gd name="connsiteY1140" fmla="*/ 1249481 h 2786219"/>
              <a:gd name="connsiteX1141" fmla="*/ 3935008 w 4691512"/>
              <a:gd name="connsiteY1141" fmla="*/ 1227168 h 2786219"/>
              <a:gd name="connsiteX1142" fmla="*/ 3921686 w 4691512"/>
              <a:gd name="connsiteY1142" fmla="*/ 1208094 h 2786219"/>
              <a:gd name="connsiteX1143" fmla="*/ 3895761 w 4691512"/>
              <a:gd name="connsiteY1143" fmla="*/ 1191179 h 2786219"/>
              <a:gd name="connsiteX1144" fmla="*/ 3885320 w 4691512"/>
              <a:gd name="connsiteY1144" fmla="*/ 1194778 h 2786219"/>
              <a:gd name="connsiteX1145" fmla="*/ 3868037 w 4691512"/>
              <a:gd name="connsiteY1145" fmla="*/ 1180743 h 2786219"/>
              <a:gd name="connsiteX1146" fmla="*/ 3863716 w 4691512"/>
              <a:gd name="connsiteY1146" fmla="*/ 1171026 h 2786219"/>
              <a:gd name="connsiteX1147" fmla="*/ 3852914 w 4691512"/>
              <a:gd name="connsiteY1147" fmla="*/ 1173185 h 2786219"/>
              <a:gd name="connsiteX1148" fmla="*/ 3819789 w 4691512"/>
              <a:gd name="connsiteY1148" fmla="*/ 1210973 h 2786219"/>
              <a:gd name="connsiteX1149" fmla="*/ 3819429 w 4691512"/>
              <a:gd name="connsiteY1149" fmla="*/ 1220690 h 2786219"/>
              <a:gd name="connsiteX1150" fmla="*/ 3855435 w 4691512"/>
              <a:gd name="connsiteY1150" fmla="*/ 1235445 h 2786219"/>
              <a:gd name="connsiteX1151" fmla="*/ 3889640 w 4691512"/>
              <a:gd name="connsiteY1151" fmla="*/ 1242643 h 2786219"/>
              <a:gd name="connsiteX1152" fmla="*/ 3873798 w 4691512"/>
              <a:gd name="connsiteY1152" fmla="*/ 1255959 h 2786219"/>
              <a:gd name="connsiteX1153" fmla="*/ 3869117 w 4691512"/>
              <a:gd name="connsiteY1153" fmla="*/ 1301664 h 2786219"/>
              <a:gd name="connsiteX1154" fmla="*/ 3891441 w 4691512"/>
              <a:gd name="connsiteY1154" fmla="*/ 1333334 h 2786219"/>
              <a:gd name="connsiteX1155" fmla="*/ 3896842 w 4691512"/>
              <a:gd name="connsiteY1155" fmla="*/ 1370762 h 2786219"/>
              <a:gd name="connsiteX1156" fmla="*/ 3897562 w 4691512"/>
              <a:gd name="connsiteY1156" fmla="*/ 1376160 h 2786219"/>
              <a:gd name="connsiteX1157" fmla="*/ 3901882 w 4691512"/>
              <a:gd name="connsiteY1157" fmla="*/ 1416467 h 2786219"/>
              <a:gd name="connsiteX1158" fmla="*/ 3872718 w 4691512"/>
              <a:gd name="connsiteY1158" fmla="*/ 1479087 h 2786219"/>
              <a:gd name="connsiteX1159" fmla="*/ 3821229 w 4691512"/>
              <a:gd name="connsiteY1159" fmla="*/ 1515076 h 2786219"/>
              <a:gd name="connsiteX1160" fmla="*/ 3766139 w 4691512"/>
              <a:gd name="connsiteY1160" fmla="*/ 1540987 h 2786219"/>
              <a:gd name="connsiteX1161" fmla="*/ 3750657 w 4691512"/>
              <a:gd name="connsiteY1161" fmla="*/ 1541347 h 2786219"/>
              <a:gd name="connsiteX1162" fmla="*/ 3726893 w 4691512"/>
              <a:gd name="connsiteY1162" fmla="*/ 1538828 h 2786219"/>
              <a:gd name="connsiteX1163" fmla="*/ 3707089 w 4691512"/>
              <a:gd name="connsiteY1163" fmla="*/ 1565820 h 2786219"/>
              <a:gd name="connsiteX1164" fmla="*/ 3724372 w 4691512"/>
              <a:gd name="connsiteY1164" fmla="*/ 1605047 h 2786219"/>
              <a:gd name="connsiteX1165" fmla="*/ 3750657 w 4691512"/>
              <a:gd name="connsiteY1165" fmla="*/ 1648953 h 2786219"/>
              <a:gd name="connsiteX1166" fmla="*/ 3735174 w 4691512"/>
              <a:gd name="connsiteY1166" fmla="*/ 1709773 h 2786219"/>
              <a:gd name="connsiteX1167" fmla="*/ 3704209 w 4691512"/>
              <a:gd name="connsiteY1167" fmla="*/ 1734605 h 2786219"/>
              <a:gd name="connsiteX1168" fmla="*/ 3637958 w 4691512"/>
              <a:gd name="connsiteY1168" fmla="*/ 1673785 h 2786219"/>
              <a:gd name="connsiteX1169" fmla="*/ 3623915 w 4691512"/>
              <a:gd name="connsiteY1169" fmla="*/ 1678463 h 2786219"/>
              <a:gd name="connsiteX1170" fmla="*/ 3618154 w 4691512"/>
              <a:gd name="connsiteY1170" fmla="*/ 1719490 h 2786219"/>
              <a:gd name="connsiteX1171" fmla="*/ 3635797 w 4691512"/>
              <a:gd name="connsiteY1171" fmla="*/ 1753679 h 2786219"/>
              <a:gd name="connsiteX1172" fmla="*/ 3653080 w 4691512"/>
              <a:gd name="connsiteY1172" fmla="*/ 1772393 h 2786219"/>
              <a:gd name="connsiteX1173" fmla="*/ 3685126 w 4691512"/>
              <a:gd name="connsiteY1173" fmla="*/ 1828535 h 2786219"/>
              <a:gd name="connsiteX1174" fmla="*/ 3684766 w 4691512"/>
              <a:gd name="connsiteY1174" fmla="*/ 1846890 h 2786219"/>
              <a:gd name="connsiteX1175" fmla="*/ 3664962 w 4691512"/>
              <a:gd name="connsiteY1175" fmla="*/ 1839332 h 2786219"/>
              <a:gd name="connsiteX1176" fmla="*/ 3636878 w 4691512"/>
              <a:gd name="connsiteY1176" fmla="*/ 1799025 h 2786219"/>
              <a:gd name="connsiteX1177" fmla="*/ 3611313 w 4691512"/>
              <a:gd name="connsiteY1177" fmla="*/ 1752240 h 2786219"/>
              <a:gd name="connsiteX1178" fmla="*/ 3603752 w 4691512"/>
              <a:gd name="connsiteY1178" fmla="*/ 1727408 h 2786219"/>
              <a:gd name="connsiteX1179" fmla="*/ 3580348 w 4691512"/>
              <a:gd name="connsiteY1179" fmla="*/ 1621602 h 2786219"/>
              <a:gd name="connsiteX1180" fmla="*/ 3575307 w 4691512"/>
              <a:gd name="connsiteY1180" fmla="*/ 1612964 h 2786219"/>
              <a:gd name="connsiteX1181" fmla="*/ 3547582 w 4691512"/>
              <a:gd name="connsiteY1181" fmla="*/ 1623041 h 2786219"/>
              <a:gd name="connsiteX1182" fmla="*/ 3534980 w 4691512"/>
              <a:gd name="connsiteY1182" fmla="*/ 1613324 h 2786219"/>
              <a:gd name="connsiteX1183" fmla="*/ 3507616 w 4691512"/>
              <a:gd name="connsiteY1183" fmla="*/ 1556103 h 2786219"/>
              <a:gd name="connsiteX1184" fmla="*/ 3487092 w 4691512"/>
              <a:gd name="connsiteY1184" fmla="*/ 1528751 h 2786219"/>
              <a:gd name="connsiteX1185" fmla="*/ 3467649 w 4691512"/>
              <a:gd name="connsiteY1185" fmla="*/ 1524073 h 2786219"/>
              <a:gd name="connsiteX1186" fmla="*/ 3443165 w 4691512"/>
              <a:gd name="connsiteY1186" fmla="*/ 1533790 h 2786219"/>
              <a:gd name="connsiteX1187" fmla="*/ 3421201 w 4691512"/>
              <a:gd name="connsiteY1187" fmla="*/ 1547465 h 2786219"/>
              <a:gd name="connsiteX1188" fmla="*/ 3341268 w 4691512"/>
              <a:gd name="connsiteY1188" fmla="*/ 1628439 h 2786219"/>
              <a:gd name="connsiteX1189" fmla="*/ 3330826 w 4691512"/>
              <a:gd name="connsiteY1189" fmla="*/ 1650392 h 2786219"/>
              <a:gd name="connsiteX1190" fmla="*/ 3324705 w 4691512"/>
              <a:gd name="connsiteY1190" fmla="*/ 1711213 h 2786219"/>
              <a:gd name="connsiteX1191" fmla="*/ 3300941 w 4691512"/>
              <a:gd name="connsiteY1191" fmla="*/ 1742883 h 2786219"/>
              <a:gd name="connsiteX1192" fmla="*/ 3278977 w 4691512"/>
              <a:gd name="connsiteY1192" fmla="*/ 1732086 h 2786219"/>
              <a:gd name="connsiteX1193" fmla="*/ 3229289 w 4691512"/>
              <a:gd name="connsiteY1193" fmla="*/ 1624121 h 2786219"/>
              <a:gd name="connsiteX1194" fmla="*/ 3210926 w 4691512"/>
              <a:gd name="connsiteY1194" fmla="*/ 1550704 h 2786219"/>
              <a:gd name="connsiteX1195" fmla="*/ 3208405 w 4691512"/>
              <a:gd name="connsiteY1195" fmla="*/ 1533790 h 2786219"/>
              <a:gd name="connsiteX1196" fmla="*/ 3197243 w 4691512"/>
              <a:gd name="connsiteY1196" fmla="*/ 1544946 h 2786219"/>
              <a:gd name="connsiteX1197" fmla="*/ 3179240 w 4691512"/>
              <a:gd name="connsiteY1197" fmla="*/ 1550704 h 2786219"/>
              <a:gd name="connsiteX1198" fmla="*/ 3165558 w 4691512"/>
              <a:gd name="connsiteY1198" fmla="*/ 1533070 h 2786219"/>
              <a:gd name="connsiteX1199" fmla="*/ 3155476 w 4691512"/>
              <a:gd name="connsiteY1199" fmla="*/ 1516875 h 2786219"/>
              <a:gd name="connsiteX1200" fmla="*/ 3121630 w 4691512"/>
              <a:gd name="connsiteY1200" fmla="*/ 1490604 h 2786219"/>
              <a:gd name="connsiteX1201" fmla="*/ 3099667 w 4691512"/>
              <a:gd name="connsiteY1201" fmla="*/ 1482326 h 2786219"/>
              <a:gd name="connsiteX1202" fmla="*/ 3001730 w 4691512"/>
              <a:gd name="connsiteY1202" fmla="*/ 1478727 h 2786219"/>
              <a:gd name="connsiteX1203" fmla="*/ 2972925 w 4691512"/>
              <a:gd name="connsiteY1203" fmla="*/ 1463252 h 2786219"/>
              <a:gd name="connsiteX1204" fmla="*/ 2954922 w 4691512"/>
              <a:gd name="connsiteY1204" fmla="*/ 1457494 h 2786219"/>
              <a:gd name="connsiteX1205" fmla="*/ 2880750 w 4691512"/>
              <a:gd name="connsiteY1205" fmla="*/ 1427984 h 2786219"/>
              <a:gd name="connsiteX1206" fmla="*/ 2871748 w 4691512"/>
              <a:gd name="connsiteY1206" fmla="*/ 1415028 h 2786219"/>
              <a:gd name="connsiteX1207" fmla="*/ 2847624 w 4691512"/>
              <a:gd name="connsiteY1207" fmla="*/ 1412509 h 2786219"/>
              <a:gd name="connsiteX1208" fmla="*/ 2847984 w 4691512"/>
              <a:gd name="connsiteY1208" fmla="*/ 1431223 h 2786219"/>
              <a:gd name="connsiteX1209" fmla="*/ 2877509 w 4691512"/>
              <a:gd name="connsiteY1209" fmla="*/ 1472969 h 2786219"/>
              <a:gd name="connsiteX1210" fmla="*/ 2901273 w 4691512"/>
              <a:gd name="connsiteY1210" fmla="*/ 1497082 h 2786219"/>
              <a:gd name="connsiteX1211" fmla="*/ 2938719 w 4691512"/>
              <a:gd name="connsiteY1211" fmla="*/ 1493123 h 2786219"/>
              <a:gd name="connsiteX1212" fmla="*/ 2941240 w 4691512"/>
              <a:gd name="connsiteY1212" fmla="*/ 1490604 h 2786219"/>
              <a:gd name="connsiteX1213" fmla="*/ 2972925 w 4691512"/>
              <a:gd name="connsiteY1213" fmla="*/ 1493483 h 2786219"/>
              <a:gd name="connsiteX1214" fmla="*/ 2990208 w 4691512"/>
              <a:gd name="connsiteY1214" fmla="*/ 1505719 h 2786219"/>
              <a:gd name="connsiteX1215" fmla="*/ 3006051 w 4691512"/>
              <a:gd name="connsiteY1215" fmla="*/ 1515076 h 2786219"/>
              <a:gd name="connsiteX1216" fmla="*/ 3010732 w 4691512"/>
              <a:gd name="connsiteY1216" fmla="*/ 1541707 h 2786219"/>
              <a:gd name="connsiteX1217" fmla="*/ 2928998 w 4691512"/>
              <a:gd name="connsiteY1217" fmla="*/ 1620882 h 2786219"/>
              <a:gd name="connsiteX1218" fmla="*/ 2922157 w 4691512"/>
              <a:gd name="connsiteY1218" fmla="*/ 1624121 h 2786219"/>
              <a:gd name="connsiteX1219" fmla="*/ 2818099 w 4691512"/>
              <a:gd name="connsiteY1219" fmla="*/ 1672705 h 2786219"/>
              <a:gd name="connsiteX1220" fmla="*/ 2785694 w 4691512"/>
              <a:gd name="connsiteY1220" fmla="*/ 1666947 h 2786219"/>
              <a:gd name="connsiteX1221" fmla="*/ 2778492 w 4691512"/>
              <a:gd name="connsiteY1221" fmla="*/ 1647873 h 2786219"/>
              <a:gd name="connsiteX1222" fmla="*/ 2741406 w 4691512"/>
              <a:gd name="connsiteY1222" fmla="*/ 1576616 h 2786219"/>
              <a:gd name="connsiteX1223" fmla="*/ 2723403 w 4691512"/>
              <a:gd name="connsiteY1223" fmla="*/ 1550344 h 2786219"/>
              <a:gd name="connsiteX1224" fmla="*/ 2652831 w 4691512"/>
              <a:gd name="connsiteY1224" fmla="*/ 1438780 h 2786219"/>
              <a:gd name="connsiteX1225" fmla="*/ 2649591 w 4691512"/>
              <a:gd name="connsiteY1225" fmla="*/ 1435181 h 2786219"/>
              <a:gd name="connsiteX1226" fmla="*/ 2630867 w 4691512"/>
              <a:gd name="connsiteY1226" fmla="*/ 1442739 h 2786219"/>
              <a:gd name="connsiteX1227" fmla="*/ 2648150 w 4691512"/>
              <a:gd name="connsiteY1227" fmla="*/ 1476568 h 2786219"/>
              <a:gd name="connsiteX1228" fmla="*/ 2682356 w 4691512"/>
              <a:gd name="connsiteY1228" fmla="*/ 1537029 h 2786219"/>
              <a:gd name="connsiteX1229" fmla="*/ 2699279 w 4691512"/>
              <a:gd name="connsiteY1229" fmla="*/ 1579855 h 2786219"/>
              <a:gd name="connsiteX1230" fmla="*/ 2729884 w 4691512"/>
              <a:gd name="connsiteY1230" fmla="*/ 1633838 h 2786219"/>
              <a:gd name="connsiteX1231" fmla="*/ 2741406 w 4691512"/>
              <a:gd name="connsiteY1231" fmla="*/ 1643195 h 2786219"/>
              <a:gd name="connsiteX1232" fmla="*/ 2777772 w 4691512"/>
              <a:gd name="connsiteY1232" fmla="*/ 1675584 h 2786219"/>
              <a:gd name="connsiteX1233" fmla="*/ 2783533 w 4691512"/>
              <a:gd name="connsiteY1233" fmla="*/ 1684581 h 2786219"/>
              <a:gd name="connsiteX1234" fmla="*/ 2825300 w 4691512"/>
              <a:gd name="connsiteY1234" fmla="*/ 1709414 h 2786219"/>
              <a:gd name="connsiteX1235" fmla="*/ 2883990 w 4691512"/>
              <a:gd name="connsiteY1235" fmla="*/ 1697177 h 2786219"/>
              <a:gd name="connsiteX1236" fmla="*/ 2901273 w 4691512"/>
              <a:gd name="connsiteY1236" fmla="*/ 1713372 h 2786219"/>
              <a:gd name="connsiteX1237" fmla="*/ 2872468 w 4691512"/>
              <a:gd name="connsiteY1237" fmla="*/ 1776352 h 2786219"/>
              <a:gd name="connsiteX1238" fmla="*/ 2777412 w 4691512"/>
              <a:gd name="connsiteY1238" fmla="*/ 1879639 h 2786219"/>
              <a:gd name="connsiteX1239" fmla="*/ 2740686 w 4691512"/>
              <a:gd name="connsiteY1239" fmla="*/ 1918866 h 2786219"/>
              <a:gd name="connsiteX1240" fmla="*/ 2729884 w 4691512"/>
              <a:gd name="connsiteY1240" fmla="*/ 1991203 h 2786219"/>
              <a:gd name="connsiteX1241" fmla="*/ 2741766 w 4691512"/>
              <a:gd name="connsiteY1241" fmla="*/ 2085133 h 2786219"/>
              <a:gd name="connsiteX1242" fmla="*/ 2737445 w 4691512"/>
              <a:gd name="connsiteY1242" fmla="*/ 2098089 h 2786219"/>
              <a:gd name="connsiteX1243" fmla="*/ 2696038 w 4691512"/>
              <a:gd name="connsiteY1243" fmla="*/ 2134437 h 2786219"/>
              <a:gd name="connsiteX1244" fmla="*/ 2684156 w 4691512"/>
              <a:gd name="connsiteY1244" fmla="*/ 2143075 h 2786219"/>
              <a:gd name="connsiteX1245" fmla="*/ 2657872 w 4691512"/>
              <a:gd name="connsiteY1245" fmla="*/ 2205335 h 2786219"/>
              <a:gd name="connsiteX1246" fmla="*/ 2636268 w 4691512"/>
              <a:gd name="connsiteY1246" fmla="*/ 2246362 h 2786219"/>
              <a:gd name="connsiteX1247" fmla="*/ 2616465 w 4691512"/>
              <a:gd name="connsiteY1247" fmla="*/ 2270474 h 2786219"/>
              <a:gd name="connsiteX1248" fmla="*/ 2584419 w 4691512"/>
              <a:gd name="connsiteY1248" fmla="*/ 2330215 h 2786219"/>
              <a:gd name="connsiteX1249" fmla="*/ 2526450 w 4691512"/>
              <a:gd name="connsiteY1249" fmla="*/ 2381678 h 2786219"/>
              <a:gd name="connsiteX1250" fmla="*/ 2480722 w 4691512"/>
              <a:gd name="connsiteY1250" fmla="*/ 2393195 h 2786219"/>
              <a:gd name="connsiteX1251" fmla="*/ 2434634 w 4691512"/>
              <a:gd name="connsiteY1251" fmla="*/ 2400032 h 2786219"/>
              <a:gd name="connsiteX1252" fmla="*/ 2401509 w 4691512"/>
              <a:gd name="connsiteY1252" fmla="*/ 2377360 h 2786219"/>
              <a:gd name="connsiteX1253" fmla="*/ 2368023 w 4691512"/>
              <a:gd name="connsiteY1253" fmla="*/ 2286309 h 2786219"/>
              <a:gd name="connsiteX1254" fmla="*/ 2354701 w 4691512"/>
              <a:gd name="connsiteY1254" fmla="*/ 2238084 h 2786219"/>
              <a:gd name="connsiteX1255" fmla="*/ 2328056 w 4691512"/>
              <a:gd name="connsiteY1255" fmla="*/ 2159989 h 2786219"/>
              <a:gd name="connsiteX1256" fmla="*/ 2329496 w 4691512"/>
              <a:gd name="connsiteY1256" fmla="*/ 2072537 h 2786219"/>
              <a:gd name="connsiteX1257" fmla="*/ 2337778 w 4691512"/>
              <a:gd name="connsiteY1257" fmla="*/ 1992283 h 2786219"/>
              <a:gd name="connsiteX1258" fmla="*/ 2293850 w 4691512"/>
              <a:gd name="connsiteY1258" fmla="*/ 1911669 h 2786219"/>
              <a:gd name="connsiteX1259" fmla="*/ 2284849 w 4691512"/>
              <a:gd name="connsiteY1259" fmla="*/ 1862724 h 2786219"/>
              <a:gd name="connsiteX1260" fmla="*/ 2285569 w 4691512"/>
              <a:gd name="connsiteY1260" fmla="*/ 1814140 h 2786219"/>
              <a:gd name="connsiteX1261" fmla="*/ 2264685 w 4691512"/>
              <a:gd name="connsiteY1261" fmla="*/ 1803343 h 2786219"/>
              <a:gd name="connsiteX1262" fmla="*/ 2221838 w 4691512"/>
              <a:gd name="connsiteY1262" fmla="*/ 1788588 h 2786219"/>
              <a:gd name="connsiteX1263" fmla="*/ 2177551 w 4691512"/>
              <a:gd name="connsiteY1263" fmla="*/ 1778511 h 2786219"/>
              <a:gd name="connsiteX1264" fmla="*/ 2147305 w 4691512"/>
              <a:gd name="connsiteY1264" fmla="*/ 1788228 h 2786219"/>
              <a:gd name="connsiteX1265" fmla="*/ 2116340 w 4691512"/>
              <a:gd name="connsiteY1265" fmla="*/ 1793986 h 2786219"/>
              <a:gd name="connsiteX1266" fmla="*/ 2048289 w 4691512"/>
              <a:gd name="connsiteY1266" fmla="*/ 1800105 h 2786219"/>
              <a:gd name="connsiteX1267" fmla="*/ 2023805 w 4691512"/>
              <a:gd name="connsiteY1267" fmla="*/ 1795066 h 2786219"/>
              <a:gd name="connsiteX1268" fmla="*/ 1976277 w 4691512"/>
              <a:gd name="connsiteY1268" fmla="*/ 1762676 h 2786219"/>
              <a:gd name="connsiteX1269" fmla="*/ 1968355 w 4691512"/>
              <a:gd name="connsiteY1269" fmla="*/ 1753679 h 2786219"/>
              <a:gd name="connsiteX1270" fmla="*/ 1922627 w 4691512"/>
              <a:gd name="connsiteY1270" fmla="*/ 1693579 h 2786219"/>
              <a:gd name="connsiteX1271" fmla="*/ 1907865 w 4691512"/>
              <a:gd name="connsiteY1271" fmla="*/ 1624481 h 2786219"/>
              <a:gd name="connsiteX1272" fmla="*/ 1908945 w 4691512"/>
              <a:gd name="connsiteY1272" fmla="*/ 1555023 h 2786219"/>
              <a:gd name="connsiteX1273" fmla="*/ 1911826 w 4691512"/>
              <a:gd name="connsiteY1273" fmla="*/ 1529111 h 2786219"/>
              <a:gd name="connsiteX1274" fmla="*/ 1971236 w 4691512"/>
              <a:gd name="connsiteY1274" fmla="*/ 1448137 h 2786219"/>
              <a:gd name="connsiteX1275" fmla="*/ 2019484 w 4691512"/>
              <a:gd name="connsiteY1275" fmla="*/ 1378679 h 2786219"/>
              <a:gd name="connsiteX1276" fmla="*/ 2039647 w 4691512"/>
              <a:gd name="connsiteY1276" fmla="*/ 1355287 h 2786219"/>
              <a:gd name="connsiteX1277" fmla="*/ 2061251 w 4691512"/>
              <a:gd name="connsiteY1277" fmla="*/ 1334414 h 2786219"/>
              <a:gd name="connsiteX1278" fmla="*/ 2088616 w 4691512"/>
              <a:gd name="connsiteY1278" fmla="*/ 1324337 h 2786219"/>
              <a:gd name="connsiteX1279" fmla="*/ 2143705 w 4691512"/>
              <a:gd name="connsiteY1279" fmla="*/ 1317139 h 2786219"/>
              <a:gd name="connsiteX1280" fmla="*/ 2200955 w 4691512"/>
              <a:gd name="connsiteY1280" fmla="*/ 1301664 h 2786219"/>
              <a:gd name="connsiteX1281" fmla="*/ 2269366 w 4691512"/>
              <a:gd name="connsiteY1281" fmla="*/ 1296626 h 2786219"/>
              <a:gd name="connsiteX1282" fmla="*/ 2298171 w 4691512"/>
              <a:gd name="connsiteY1282" fmla="*/ 1330095 h 2786219"/>
              <a:gd name="connsiteX1283" fmla="*/ 2317614 w 4691512"/>
              <a:gd name="connsiteY1283" fmla="*/ 1360325 h 2786219"/>
              <a:gd name="connsiteX1284" fmla="*/ 2351460 w 4691512"/>
              <a:gd name="connsiteY1284" fmla="*/ 1370042 h 2786219"/>
              <a:gd name="connsiteX1285" fmla="*/ 2361182 w 4691512"/>
              <a:gd name="connsiteY1285" fmla="*/ 1375081 h 2786219"/>
              <a:gd name="connsiteX1286" fmla="*/ 2408710 w 4691512"/>
              <a:gd name="connsiteY1286" fmla="*/ 1401352 h 2786219"/>
              <a:gd name="connsiteX1287" fmla="*/ 2430313 w 4691512"/>
              <a:gd name="connsiteY1287" fmla="*/ 1389476 h 2786219"/>
              <a:gd name="connsiteX1288" fmla="*/ 2469560 w 4691512"/>
              <a:gd name="connsiteY1288" fmla="*/ 1367883 h 2786219"/>
              <a:gd name="connsiteX1289" fmla="*/ 2550934 w 4691512"/>
              <a:gd name="connsiteY1289" fmla="*/ 1390196 h 2786219"/>
              <a:gd name="connsiteX1290" fmla="*/ 2572537 w 4691512"/>
              <a:gd name="connsiteY1290" fmla="*/ 1389836 h 2786219"/>
              <a:gd name="connsiteX1291" fmla="*/ 2612864 w 4691512"/>
              <a:gd name="connsiteY1291" fmla="*/ 1388396 h 2786219"/>
              <a:gd name="connsiteX1292" fmla="*/ 2638789 w 4691512"/>
              <a:gd name="connsiteY1292" fmla="*/ 1374721 h 2786219"/>
              <a:gd name="connsiteX1293" fmla="*/ 2653911 w 4691512"/>
              <a:gd name="connsiteY1293" fmla="*/ 1313540 h 2786219"/>
              <a:gd name="connsiteX1294" fmla="*/ 2637708 w 4691512"/>
              <a:gd name="connsiteY1294" fmla="*/ 1301304 h 2786219"/>
              <a:gd name="connsiteX1295" fmla="*/ 2564976 w 4691512"/>
              <a:gd name="connsiteY1295" fmla="*/ 1307062 h 2786219"/>
              <a:gd name="connsiteX1296" fmla="*/ 2525369 w 4691512"/>
              <a:gd name="connsiteY1296" fmla="*/ 1277552 h 2786219"/>
              <a:gd name="connsiteX1297" fmla="*/ 2517088 w 4691512"/>
              <a:gd name="connsiteY1297" fmla="*/ 1249481 h 2786219"/>
              <a:gd name="connsiteX1298" fmla="*/ 2520689 w 4691512"/>
              <a:gd name="connsiteY1298" fmla="*/ 1237605 h 2786219"/>
              <a:gd name="connsiteX1299" fmla="*/ 2560655 w 4691512"/>
              <a:gd name="connsiteY1299" fmla="*/ 1221410 h 2786219"/>
              <a:gd name="connsiteX1300" fmla="*/ 2603143 w 4691512"/>
              <a:gd name="connsiteY1300" fmla="*/ 1207014 h 2786219"/>
              <a:gd name="connsiteX1301" fmla="*/ 2641309 w 4691512"/>
              <a:gd name="connsiteY1301" fmla="*/ 1208454 h 2786219"/>
              <a:gd name="connsiteX1302" fmla="*/ 2666513 w 4691512"/>
              <a:gd name="connsiteY1302" fmla="*/ 1217091 h 2786219"/>
              <a:gd name="connsiteX1303" fmla="*/ 2713321 w 4691512"/>
              <a:gd name="connsiteY1303" fmla="*/ 1214212 h 2786219"/>
              <a:gd name="connsiteX1304" fmla="*/ 2716922 w 4691512"/>
              <a:gd name="connsiteY1304" fmla="*/ 1197298 h 2786219"/>
              <a:gd name="connsiteX1305" fmla="*/ 2690277 w 4691512"/>
              <a:gd name="connsiteY1305" fmla="*/ 1172106 h 2786219"/>
              <a:gd name="connsiteX1306" fmla="*/ 2660032 w 4691512"/>
              <a:gd name="connsiteY1306" fmla="*/ 1146914 h 2786219"/>
              <a:gd name="connsiteX1307" fmla="*/ 2668674 w 4691512"/>
              <a:gd name="connsiteY1307" fmla="*/ 1108766 h 2786219"/>
              <a:gd name="connsiteX1308" fmla="*/ 2651031 w 4691512"/>
              <a:gd name="connsiteY1308" fmla="*/ 1111645 h 2786219"/>
              <a:gd name="connsiteX1309" fmla="*/ 2600982 w 4691512"/>
              <a:gd name="connsiteY1309" fmla="*/ 1127480 h 2786219"/>
              <a:gd name="connsiteX1310" fmla="*/ 2581539 w 4691512"/>
              <a:gd name="connsiteY1310" fmla="*/ 1123521 h 2786219"/>
              <a:gd name="connsiteX1311" fmla="*/ 2566056 w 4691512"/>
              <a:gd name="connsiteY1311" fmla="*/ 1126400 h 2786219"/>
              <a:gd name="connsiteX1312" fmla="*/ 2532931 w 4691512"/>
              <a:gd name="connsiteY1312" fmla="*/ 1188300 h 2786219"/>
              <a:gd name="connsiteX1313" fmla="*/ 2537251 w 4691512"/>
              <a:gd name="connsiteY1313" fmla="*/ 1207734 h 2786219"/>
              <a:gd name="connsiteX1314" fmla="*/ 2527530 w 4691512"/>
              <a:gd name="connsiteY1314" fmla="*/ 1227888 h 2786219"/>
              <a:gd name="connsiteX1315" fmla="*/ 2508087 w 4691512"/>
              <a:gd name="connsiteY1315" fmla="*/ 1229687 h 2786219"/>
              <a:gd name="connsiteX1316" fmla="*/ 2474241 w 4691512"/>
              <a:gd name="connsiteY1316" fmla="*/ 1234726 h 2786219"/>
              <a:gd name="connsiteX1317" fmla="*/ 2465239 w 4691512"/>
              <a:gd name="connsiteY1317" fmla="*/ 1252000 h 2786219"/>
              <a:gd name="connsiteX1318" fmla="*/ 2469920 w 4691512"/>
              <a:gd name="connsiteY1318" fmla="*/ 1263156 h 2786219"/>
              <a:gd name="connsiteX1319" fmla="*/ 2469200 w 4691512"/>
              <a:gd name="connsiteY1319" fmla="*/ 1288348 h 2786219"/>
              <a:gd name="connsiteX1320" fmla="*/ 2460919 w 4691512"/>
              <a:gd name="connsiteY1320" fmla="*/ 1295906 h 2786219"/>
              <a:gd name="connsiteX1321" fmla="*/ 2449397 w 4691512"/>
              <a:gd name="connsiteY1321" fmla="*/ 1284749 h 2786219"/>
              <a:gd name="connsiteX1322" fmla="*/ 2440755 w 4691512"/>
              <a:gd name="connsiteY1322" fmla="*/ 1268915 h 2786219"/>
              <a:gd name="connsiteX1323" fmla="*/ 2415911 w 4691512"/>
              <a:gd name="connsiteY1323" fmla="*/ 1228967 h 2786219"/>
              <a:gd name="connsiteX1324" fmla="*/ 2386026 w 4691512"/>
              <a:gd name="connsiteY1324" fmla="*/ 1190460 h 2786219"/>
              <a:gd name="connsiteX1325" fmla="*/ 2351100 w 4691512"/>
              <a:gd name="connsiteY1325" fmla="*/ 1161669 h 2786219"/>
              <a:gd name="connsiteX1326" fmla="*/ 2329496 w 4691512"/>
              <a:gd name="connsiteY1326" fmla="*/ 1147993 h 2786219"/>
              <a:gd name="connsiteX1327" fmla="*/ 2318334 w 4691512"/>
              <a:gd name="connsiteY1327" fmla="*/ 1150153 h 2786219"/>
              <a:gd name="connsiteX1328" fmla="*/ 2317974 w 4691512"/>
              <a:gd name="connsiteY1328" fmla="*/ 1162029 h 2786219"/>
              <a:gd name="connsiteX1329" fmla="*/ 2368023 w 4691512"/>
              <a:gd name="connsiteY1329" fmla="*/ 1214572 h 2786219"/>
              <a:gd name="connsiteX1330" fmla="*/ 2399348 w 4691512"/>
              <a:gd name="connsiteY1330" fmla="*/ 1236885 h 2786219"/>
              <a:gd name="connsiteX1331" fmla="*/ 2379905 w 4691512"/>
              <a:gd name="connsiteY1331" fmla="*/ 1258478 h 2786219"/>
              <a:gd name="connsiteX1332" fmla="*/ 2371623 w 4691512"/>
              <a:gd name="connsiteY1332" fmla="*/ 1272873 h 2786219"/>
              <a:gd name="connsiteX1333" fmla="*/ 2331657 w 4691512"/>
              <a:gd name="connsiteY1333" fmla="*/ 1223209 h 2786219"/>
              <a:gd name="connsiteX1334" fmla="*/ 2287729 w 4691512"/>
              <a:gd name="connsiteY1334" fmla="*/ 1182542 h 2786219"/>
              <a:gd name="connsiteX1335" fmla="*/ 2250283 w 4691512"/>
              <a:gd name="connsiteY1335" fmla="*/ 1175704 h 2786219"/>
              <a:gd name="connsiteX1336" fmla="*/ 2209236 w 4691512"/>
              <a:gd name="connsiteY1336" fmla="*/ 1183622 h 2786219"/>
              <a:gd name="connsiteX1337" fmla="*/ 2193393 w 4691512"/>
              <a:gd name="connsiteY1337" fmla="*/ 1191539 h 2786219"/>
              <a:gd name="connsiteX1338" fmla="*/ 2160268 w 4691512"/>
              <a:gd name="connsiteY1338" fmla="*/ 1235085 h 2786219"/>
              <a:gd name="connsiteX1339" fmla="*/ 2147305 w 4691512"/>
              <a:gd name="connsiteY1339" fmla="*/ 1264596 h 2786219"/>
              <a:gd name="connsiteX1340" fmla="*/ 2116340 w 4691512"/>
              <a:gd name="connsiteY1340" fmla="*/ 1296626 h 2786219"/>
              <a:gd name="connsiteX1341" fmla="*/ 2068812 w 4691512"/>
              <a:gd name="connsiteY1341" fmla="*/ 1303464 h 2786219"/>
              <a:gd name="connsiteX1342" fmla="*/ 2029926 w 4691512"/>
              <a:gd name="connsiteY1342" fmla="*/ 1282230 h 2786219"/>
              <a:gd name="connsiteX1343" fmla="*/ 2023084 w 4691512"/>
              <a:gd name="connsiteY1343" fmla="*/ 1263516 h 2786219"/>
              <a:gd name="connsiteX1344" fmla="*/ 2026685 w 4691512"/>
              <a:gd name="connsiteY1344" fmla="*/ 1201256 h 2786219"/>
              <a:gd name="connsiteX1345" fmla="*/ 2055130 w 4691512"/>
              <a:gd name="connsiteY1345" fmla="*/ 1177144 h 2786219"/>
              <a:gd name="connsiteX1346" fmla="*/ 2111299 w 4691512"/>
              <a:gd name="connsiteY1346" fmla="*/ 1181103 h 2786219"/>
              <a:gd name="connsiteX1347" fmla="*/ 2128582 w 4691512"/>
              <a:gd name="connsiteY1347" fmla="*/ 1169227 h 2786219"/>
              <a:gd name="connsiteX1348" fmla="*/ 2112020 w 4691512"/>
              <a:gd name="connsiteY1348" fmla="*/ 1112365 h 2786219"/>
              <a:gd name="connsiteX1349" fmla="*/ 2096537 w 4691512"/>
              <a:gd name="connsiteY1349" fmla="*/ 1098329 h 2786219"/>
              <a:gd name="connsiteX1350" fmla="*/ 2099777 w 4691512"/>
              <a:gd name="connsiteY1350" fmla="*/ 1086093 h 2786219"/>
              <a:gd name="connsiteX1351" fmla="*/ 2191953 w 4691512"/>
              <a:gd name="connsiteY1351" fmla="*/ 1032110 h 2786219"/>
              <a:gd name="connsiteX1352" fmla="*/ 2195914 w 4691512"/>
              <a:gd name="connsiteY1352" fmla="*/ 1026352 h 2786219"/>
              <a:gd name="connsiteX1353" fmla="*/ 2242722 w 4691512"/>
              <a:gd name="connsiteY1353" fmla="*/ 991803 h 2786219"/>
              <a:gd name="connsiteX1354" fmla="*/ 2256764 w 4691512"/>
              <a:gd name="connsiteY1354" fmla="*/ 969131 h 2786219"/>
              <a:gd name="connsiteX1355" fmla="*/ 2255324 w 4691512"/>
              <a:gd name="connsiteY1355" fmla="*/ 937821 h 2786219"/>
              <a:gd name="connsiteX1356" fmla="*/ 2262885 w 4691512"/>
              <a:gd name="connsiteY1356" fmla="*/ 927384 h 2786219"/>
              <a:gd name="connsiteX1357" fmla="*/ 2275487 w 4691512"/>
              <a:gd name="connsiteY1357" fmla="*/ 933142 h 2786219"/>
              <a:gd name="connsiteX1358" fmla="*/ 2272247 w 4691512"/>
              <a:gd name="connsiteY1358" fmla="*/ 950417 h 2786219"/>
              <a:gd name="connsiteX1359" fmla="*/ 2287009 w 4691512"/>
              <a:gd name="connsiteY1359" fmla="*/ 977048 h 2786219"/>
              <a:gd name="connsiteX1360" fmla="*/ 2328776 w 4691512"/>
              <a:gd name="connsiteY1360" fmla="*/ 982806 h 2786219"/>
              <a:gd name="connsiteX1361" fmla="*/ 2343179 w 4691512"/>
              <a:gd name="connsiteY1361" fmla="*/ 977768 h 2786219"/>
              <a:gd name="connsiteX1362" fmla="*/ 2387826 w 4691512"/>
              <a:gd name="connsiteY1362" fmla="*/ 965532 h 2786219"/>
              <a:gd name="connsiteX1363" fmla="*/ 2415911 w 4691512"/>
              <a:gd name="connsiteY1363" fmla="*/ 939620 h 2786219"/>
              <a:gd name="connsiteX1364" fmla="*/ 2416271 w 4691512"/>
              <a:gd name="connsiteY1364" fmla="*/ 934942 h 2786219"/>
              <a:gd name="connsiteX1365" fmla="*/ 2447236 w 4691512"/>
              <a:gd name="connsiteY1365" fmla="*/ 911549 h 2786219"/>
              <a:gd name="connsiteX1366" fmla="*/ 2449037 w 4691512"/>
              <a:gd name="connsiteY1366" fmla="*/ 888516 h 2786219"/>
              <a:gd name="connsiteX1367" fmla="*/ 2464879 w 4691512"/>
              <a:gd name="connsiteY1367" fmla="*/ 859366 h 2786219"/>
              <a:gd name="connsiteX1368" fmla="*/ 2487923 w 4691512"/>
              <a:gd name="connsiteY1368" fmla="*/ 860805 h 2786219"/>
              <a:gd name="connsiteX1369" fmla="*/ 2509887 w 4691512"/>
              <a:gd name="connsiteY1369" fmla="*/ 844970 h 2786219"/>
              <a:gd name="connsiteX1370" fmla="*/ 2500165 w 4691512"/>
              <a:gd name="connsiteY1370" fmla="*/ 837053 h 2786219"/>
              <a:gd name="connsiteX1371" fmla="*/ 2475681 w 4691512"/>
              <a:gd name="connsiteY1371" fmla="*/ 838132 h 2786219"/>
              <a:gd name="connsiteX1372" fmla="*/ 2441835 w 4691512"/>
              <a:gd name="connsiteY1372" fmla="*/ 843531 h 2786219"/>
              <a:gd name="connsiteX1373" fmla="*/ 2406909 w 4691512"/>
              <a:gd name="connsiteY1373" fmla="*/ 812581 h 2786219"/>
              <a:gd name="connsiteX1374" fmla="*/ 2419872 w 4691512"/>
              <a:gd name="connsiteY1374" fmla="*/ 757518 h 2786219"/>
              <a:gd name="connsiteX1375" fmla="*/ 2441475 w 4691512"/>
              <a:gd name="connsiteY1375" fmla="*/ 728008 h 2786219"/>
              <a:gd name="connsiteX1376" fmla="*/ 2436074 w 4691512"/>
              <a:gd name="connsiteY1376" fmla="*/ 714692 h 2786219"/>
              <a:gd name="connsiteX1377" fmla="*/ 2408710 w 4691512"/>
              <a:gd name="connsiteY1377" fmla="*/ 715772 h 2786219"/>
              <a:gd name="connsiteX1378" fmla="*/ 2401148 w 4691512"/>
              <a:gd name="connsiteY1378" fmla="*/ 728728 h 2786219"/>
              <a:gd name="connsiteX1379" fmla="*/ 2382785 w 4691512"/>
              <a:gd name="connsiteY1379" fmla="*/ 767595 h 2786219"/>
              <a:gd name="connsiteX1380" fmla="*/ 2380985 w 4691512"/>
              <a:gd name="connsiteY1380" fmla="*/ 769395 h 2786219"/>
              <a:gd name="connsiteX1381" fmla="*/ 2369463 w 4691512"/>
              <a:gd name="connsiteY1381" fmla="*/ 844970 h 2786219"/>
              <a:gd name="connsiteX1382" fmla="*/ 2374504 w 4691512"/>
              <a:gd name="connsiteY1382" fmla="*/ 857566 h 2786219"/>
              <a:gd name="connsiteX1383" fmla="*/ 2364422 w 4691512"/>
              <a:gd name="connsiteY1383" fmla="*/ 865124 h 2786219"/>
              <a:gd name="connsiteX1384" fmla="*/ 2366583 w 4691512"/>
              <a:gd name="connsiteY1384" fmla="*/ 874841 h 2786219"/>
              <a:gd name="connsiteX1385" fmla="*/ 2353620 w 4691512"/>
              <a:gd name="connsiteY1385" fmla="*/ 920906 h 2786219"/>
              <a:gd name="connsiteX1386" fmla="*/ 2321215 w 4691512"/>
              <a:gd name="connsiteY1386" fmla="*/ 948617 h 2786219"/>
              <a:gd name="connsiteX1387" fmla="*/ 2313654 w 4691512"/>
              <a:gd name="connsiteY1387" fmla="*/ 943219 h 2786219"/>
              <a:gd name="connsiteX1388" fmla="*/ 2290970 w 4691512"/>
              <a:gd name="connsiteY1388" fmla="*/ 897513 h 2786219"/>
              <a:gd name="connsiteX1389" fmla="*/ 2285929 w 4691512"/>
              <a:gd name="connsiteY1389" fmla="*/ 882758 h 2786219"/>
              <a:gd name="connsiteX1390" fmla="*/ 2261805 w 4691512"/>
              <a:gd name="connsiteY1390" fmla="*/ 878799 h 2786219"/>
              <a:gd name="connsiteX1391" fmla="*/ 2229399 w 4691512"/>
              <a:gd name="connsiteY1391" fmla="*/ 892835 h 2786219"/>
              <a:gd name="connsiteX1392" fmla="*/ 2216797 w 4691512"/>
              <a:gd name="connsiteY1392" fmla="*/ 877720 h 2786219"/>
              <a:gd name="connsiteX1393" fmla="*/ 2215357 w 4691512"/>
              <a:gd name="connsiteY1393" fmla="*/ 869083 h 2786219"/>
              <a:gd name="connsiteX1394" fmla="*/ 2215357 w 4691512"/>
              <a:gd name="connsiteY1394" fmla="*/ 857566 h 2786219"/>
              <a:gd name="connsiteX1395" fmla="*/ 2215717 w 4691512"/>
              <a:gd name="connsiteY1395" fmla="*/ 839572 h 2786219"/>
              <a:gd name="connsiteX1396" fmla="*/ 2218598 w 4691512"/>
              <a:gd name="connsiteY1396" fmla="*/ 827336 h 2786219"/>
              <a:gd name="connsiteX1397" fmla="*/ 2221478 w 4691512"/>
              <a:gd name="connsiteY1397" fmla="*/ 802144 h 2786219"/>
              <a:gd name="connsiteX1398" fmla="*/ 2268646 w 4691512"/>
              <a:gd name="connsiteY1398" fmla="*/ 767955 h 2786219"/>
              <a:gd name="connsiteX1399" fmla="*/ 2275847 w 4691512"/>
              <a:gd name="connsiteY1399" fmla="*/ 744562 h 2786219"/>
              <a:gd name="connsiteX1400" fmla="*/ 2297811 w 4691512"/>
              <a:gd name="connsiteY1400" fmla="*/ 705335 h 2786219"/>
              <a:gd name="connsiteX1401" fmla="*/ 2316534 w 4691512"/>
              <a:gd name="connsiteY1401" fmla="*/ 670066 h 2786219"/>
              <a:gd name="connsiteX1402" fmla="*/ 2341018 w 4691512"/>
              <a:gd name="connsiteY1402" fmla="*/ 630839 h 2786219"/>
              <a:gd name="connsiteX1403" fmla="*/ 2371623 w 4691512"/>
              <a:gd name="connsiteY1403" fmla="*/ 603848 h 2786219"/>
              <a:gd name="connsiteX1404" fmla="*/ 2378105 w 4691512"/>
              <a:gd name="connsiteY1404" fmla="*/ 600968 h 2786219"/>
              <a:gd name="connsiteX1405" fmla="*/ 2416271 w 4691512"/>
              <a:gd name="connsiteY1405" fmla="*/ 576496 h 2786219"/>
              <a:gd name="connsiteX1406" fmla="*/ 2428873 w 4691512"/>
              <a:gd name="connsiteY1406" fmla="*/ 575057 h 2786219"/>
              <a:gd name="connsiteX1407" fmla="*/ 2445436 w 4691512"/>
              <a:gd name="connsiteY1407" fmla="*/ 570738 h 2786219"/>
              <a:gd name="connsiteX1408" fmla="*/ 2452997 w 4691512"/>
              <a:gd name="connsiteY1408" fmla="*/ 565340 h 2786219"/>
              <a:gd name="connsiteX1409" fmla="*/ 2479642 w 4691512"/>
              <a:gd name="connsiteY1409" fmla="*/ 572538 h 2786219"/>
              <a:gd name="connsiteX1410" fmla="*/ 2487203 w 4691512"/>
              <a:gd name="connsiteY1410" fmla="*/ 588732 h 2786219"/>
              <a:gd name="connsiteX1411" fmla="*/ 2484323 w 4691512"/>
              <a:gd name="connsiteY1411" fmla="*/ 591252 h 2786219"/>
              <a:gd name="connsiteX1412" fmla="*/ 2535091 w 4691512"/>
              <a:gd name="connsiteY1412" fmla="*/ 604927 h 2786219"/>
              <a:gd name="connsiteX1413" fmla="*/ 2625106 w 4691512"/>
              <a:gd name="connsiteY1413" fmla="*/ 668987 h 2786219"/>
              <a:gd name="connsiteX1414" fmla="*/ 2613224 w 4691512"/>
              <a:gd name="connsiteY1414" fmla="*/ 686981 h 2786219"/>
              <a:gd name="connsiteX1415" fmla="*/ 2563176 w 4691512"/>
              <a:gd name="connsiteY1415" fmla="*/ 684102 h 2786219"/>
              <a:gd name="connsiteX1416" fmla="*/ 2537251 w 4691512"/>
              <a:gd name="connsiteY1416" fmla="*/ 676184 h 2786219"/>
              <a:gd name="connsiteX1417" fmla="*/ 2535451 w 4691512"/>
              <a:gd name="connsiteY1417" fmla="*/ 679423 h 2786219"/>
              <a:gd name="connsiteX1418" fmla="*/ 2544453 w 4691512"/>
              <a:gd name="connsiteY1418" fmla="*/ 688061 h 2786219"/>
              <a:gd name="connsiteX1419" fmla="*/ 2563536 w 4691512"/>
              <a:gd name="connsiteY1419" fmla="*/ 718651 h 2786219"/>
              <a:gd name="connsiteX1420" fmla="*/ 2593781 w 4691512"/>
              <a:gd name="connsiteY1420" fmla="*/ 744922 h 2786219"/>
              <a:gd name="connsiteX1421" fmla="*/ 2597382 w 4691512"/>
              <a:gd name="connsiteY1421" fmla="*/ 744562 h 2786219"/>
              <a:gd name="connsiteX1422" fmla="*/ 2600262 w 4691512"/>
              <a:gd name="connsiteY1422" fmla="*/ 742043 h 2786219"/>
              <a:gd name="connsiteX1423" fmla="*/ 2586580 w 4691512"/>
              <a:gd name="connsiteY1423" fmla="*/ 722250 h 2786219"/>
              <a:gd name="connsiteX1424" fmla="*/ 2588020 w 4691512"/>
              <a:gd name="connsiteY1424" fmla="*/ 718651 h 2786219"/>
              <a:gd name="connsiteX1425" fmla="*/ 2609624 w 4691512"/>
              <a:gd name="connsiteY1425" fmla="*/ 722609 h 2786219"/>
              <a:gd name="connsiteX1426" fmla="*/ 2626907 w 4691512"/>
              <a:gd name="connsiteY1426" fmla="*/ 712893 h 2786219"/>
              <a:gd name="connsiteX1427" fmla="*/ 2653551 w 4691512"/>
              <a:gd name="connsiteY1427" fmla="*/ 680863 h 2786219"/>
              <a:gd name="connsiteX1428" fmla="*/ 2665433 w 4691512"/>
              <a:gd name="connsiteY1428" fmla="*/ 657830 h 2786219"/>
              <a:gd name="connsiteX1429" fmla="*/ 2660752 w 4691512"/>
              <a:gd name="connsiteY1429" fmla="*/ 629399 h 2786219"/>
              <a:gd name="connsiteX1430" fmla="*/ 2667954 w 4691512"/>
              <a:gd name="connsiteY1430" fmla="*/ 617523 h 2786219"/>
              <a:gd name="connsiteX1431" fmla="*/ 2683076 w 4691512"/>
              <a:gd name="connsiteY1431" fmla="*/ 630839 h 2786219"/>
              <a:gd name="connsiteX1432" fmla="*/ 2681996 w 4691512"/>
              <a:gd name="connsiteY1432" fmla="*/ 639116 h 2786219"/>
              <a:gd name="connsiteX1433" fmla="*/ 2687397 w 4691512"/>
              <a:gd name="connsiteY1433" fmla="*/ 655671 h 2786219"/>
              <a:gd name="connsiteX1434" fmla="*/ 2704680 w 4691512"/>
              <a:gd name="connsiteY1434" fmla="*/ 651352 h 2786219"/>
              <a:gd name="connsiteX1435" fmla="*/ 2731684 w 4691512"/>
              <a:gd name="connsiteY1435" fmla="*/ 621122 h 2786219"/>
              <a:gd name="connsiteX1436" fmla="*/ 2773091 w 4691512"/>
              <a:gd name="connsiteY1436" fmla="*/ 611405 h 2786219"/>
              <a:gd name="connsiteX1437" fmla="*/ 2788934 w 4691512"/>
              <a:gd name="connsiteY1437" fmla="*/ 608526 h 2786219"/>
              <a:gd name="connsiteX1438" fmla="*/ 2836822 w 4691512"/>
              <a:gd name="connsiteY1438" fmla="*/ 599529 h 2786219"/>
              <a:gd name="connsiteX1439" fmla="*/ 2846904 w 4691512"/>
              <a:gd name="connsiteY1439" fmla="*/ 582974 h 2786219"/>
              <a:gd name="connsiteX1440" fmla="*/ 2863467 w 4691512"/>
              <a:gd name="connsiteY1440" fmla="*/ 561381 h 2786219"/>
              <a:gd name="connsiteX1441" fmla="*/ 2926477 w 4691512"/>
              <a:gd name="connsiteY1441" fmla="*/ 583334 h 2786219"/>
              <a:gd name="connsiteX1442" fmla="*/ 2941960 w 4691512"/>
              <a:gd name="connsiteY1442" fmla="*/ 590892 h 2786219"/>
              <a:gd name="connsiteX1443" fmla="*/ 2936919 w 4691512"/>
              <a:gd name="connsiteY1443" fmla="*/ 573257 h 2786219"/>
              <a:gd name="connsiteX1444" fmla="*/ 2905234 w 4691512"/>
              <a:gd name="connsiteY1444" fmla="*/ 531511 h 2786219"/>
              <a:gd name="connsiteX1445" fmla="*/ 2903434 w 4691512"/>
              <a:gd name="connsiteY1445" fmla="*/ 486525 h 2786219"/>
              <a:gd name="connsiteX1446" fmla="*/ 2905594 w 4691512"/>
              <a:gd name="connsiteY1446" fmla="*/ 462053 h 2786219"/>
              <a:gd name="connsiteX1447" fmla="*/ 2920356 w 4691512"/>
              <a:gd name="connsiteY1447" fmla="*/ 446578 h 2786219"/>
              <a:gd name="connsiteX1448" fmla="*/ 2940520 w 4691512"/>
              <a:gd name="connsiteY1448" fmla="*/ 455575 h 2786219"/>
              <a:gd name="connsiteX1449" fmla="*/ 2988408 w 4691512"/>
              <a:gd name="connsiteY1449" fmla="*/ 560301 h 2786219"/>
              <a:gd name="connsiteX1450" fmla="*/ 2992369 w 4691512"/>
              <a:gd name="connsiteY1450" fmla="*/ 567499 h 2786219"/>
              <a:gd name="connsiteX1451" fmla="*/ 2997769 w 4691512"/>
              <a:gd name="connsiteY1451" fmla="*/ 624361 h 2786219"/>
              <a:gd name="connsiteX1452" fmla="*/ 2980126 w 4691512"/>
              <a:gd name="connsiteY1452" fmla="*/ 639116 h 2786219"/>
              <a:gd name="connsiteX1453" fmla="*/ 3014692 w 4691512"/>
              <a:gd name="connsiteY1453" fmla="*/ 627960 h 2786219"/>
              <a:gd name="connsiteX1454" fmla="*/ 3018653 w 4691512"/>
              <a:gd name="connsiteY1454" fmla="*/ 589092 h 2786219"/>
              <a:gd name="connsiteX1455" fmla="*/ 3019013 w 4691512"/>
              <a:gd name="connsiteY1455" fmla="*/ 571818 h 2786219"/>
              <a:gd name="connsiteX1456" fmla="*/ 3037736 w 4691512"/>
              <a:gd name="connsiteY1456" fmla="*/ 566779 h 2786219"/>
              <a:gd name="connsiteX1457" fmla="*/ 3053219 w 4691512"/>
              <a:gd name="connsiteY1457" fmla="*/ 579015 h 2786219"/>
              <a:gd name="connsiteX1458" fmla="*/ 3033776 w 4691512"/>
              <a:gd name="connsiteY1458" fmla="*/ 557782 h 2786219"/>
              <a:gd name="connsiteX1459" fmla="*/ 3016853 w 4691512"/>
              <a:gd name="connsiteY1459" fmla="*/ 556703 h 2786219"/>
              <a:gd name="connsiteX1460" fmla="*/ 2989488 w 4691512"/>
              <a:gd name="connsiteY1460" fmla="*/ 537989 h 2786219"/>
              <a:gd name="connsiteX1461" fmla="*/ 2973285 w 4691512"/>
              <a:gd name="connsiteY1461" fmla="*/ 497682 h 2786219"/>
              <a:gd name="connsiteX1462" fmla="*/ 2978326 w 4691512"/>
              <a:gd name="connsiteY1462" fmla="*/ 468171 h 2786219"/>
              <a:gd name="connsiteX1463" fmla="*/ 3010012 w 4691512"/>
              <a:gd name="connsiteY1463" fmla="*/ 489404 h 2786219"/>
              <a:gd name="connsiteX1464" fmla="*/ 3011812 w 4691512"/>
              <a:gd name="connsiteY1464" fmla="*/ 486525 h 2786219"/>
              <a:gd name="connsiteX1465" fmla="*/ 2998850 w 4691512"/>
              <a:gd name="connsiteY1465" fmla="*/ 478608 h 2786219"/>
              <a:gd name="connsiteX1466" fmla="*/ 2994169 w 4691512"/>
              <a:gd name="connsiteY1466" fmla="*/ 470690 h 2786219"/>
              <a:gd name="connsiteX1467" fmla="*/ 3000290 w 4691512"/>
              <a:gd name="connsiteY1467" fmla="*/ 466012 h 2786219"/>
              <a:gd name="connsiteX1468" fmla="*/ 3009291 w 4691512"/>
              <a:gd name="connsiteY1468" fmla="*/ 455935 h 2786219"/>
              <a:gd name="connsiteX1469" fmla="*/ 3023334 w 4691512"/>
              <a:gd name="connsiteY1469" fmla="*/ 447298 h 2786219"/>
              <a:gd name="connsiteX1470" fmla="*/ 3066901 w 4691512"/>
              <a:gd name="connsiteY1470" fmla="*/ 463492 h 2786219"/>
              <a:gd name="connsiteX1471" fmla="*/ 3074102 w 4691512"/>
              <a:gd name="connsiteY1471" fmla="*/ 476448 h 2786219"/>
              <a:gd name="connsiteX1472" fmla="*/ 3097146 w 4691512"/>
              <a:gd name="connsiteY1472" fmla="*/ 508118 h 2786219"/>
              <a:gd name="connsiteX1473" fmla="*/ 3060780 w 4691512"/>
              <a:gd name="connsiteY1473" fmla="*/ 450177 h 2786219"/>
              <a:gd name="connsiteX1474" fmla="*/ 3033776 w 4691512"/>
              <a:gd name="connsiteY1474" fmla="*/ 430023 h 2786219"/>
              <a:gd name="connsiteX1475" fmla="*/ 3023334 w 4691512"/>
              <a:gd name="connsiteY1475" fmla="*/ 406991 h 2786219"/>
              <a:gd name="connsiteX1476" fmla="*/ 3029455 w 4691512"/>
              <a:gd name="connsiteY1476" fmla="*/ 397993 h 2786219"/>
              <a:gd name="connsiteX1477" fmla="*/ 3071222 w 4691512"/>
              <a:gd name="connsiteY1477" fmla="*/ 386837 h 2786219"/>
              <a:gd name="connsiteX1478" fmla="*/ 3082744 w 4691512"/>
              <a:gd name="connsiteY1478" fmla="*/ 382158 h 2786219"/>
              <a:gd name="connsiteX1479" fmla="*/ 3076983 w 4691512"/>
              <a:gd name="connsiteY1479" fmla="*/ 371362 h 2786219"/>
              <a:gd name="connsiteX1480" fmla="*/ 3071942 w 4691512"/>
              <a:gd name="connsiteY1480" fmla="*/ 327456 h 2786219"/>
              <a:gd name="connsiteX1481" fmla="*/ 3104347 w 4691512"/>
              <a:gd name="connsiteY1481" fmla="*/ 291108 h 2786219"/>
              <a:gd name="connsiteX1482" fmla="*/ 3108308 w 4691512"/>
              <a:gd name="connsiteY1482" fmla="*/ 284990 h 2786219"/>
              <a:gd name="connsiteX1483" fmla="*/ 3129912 w 4691512"/>
              <a:gd name="connsiteY1483" fmla="*/ 274193 h 2786219"/>
              <a:gd name="connsiteX1484" fmla="*/ 3146115 w 4691512"/>
              <a:gd name="connsiteY1484" fmla="*/ 271674 h 2786219"/>
              <a:gd name="connsiteX1485" fmla="*/ 3173119 w 4691512"/>
              <a:gd name="connsiteY1485" fmla="*/ 247202 h 2786219"/>
              <a:gd name="connsiteX1486" fmla="*/ 3172759 w 4691512"/>
              <a:gd name="connsiteY1486" fmla="*/ 234966 h 2786219"/>
              <a:gd name="connsiteX1487" fmla="*/ 3164838 w 4691512"/>
              <a:gd name="connsiteY1487" fmla="*/ 220210 h 2786219"/>
              <a:gd name="connsiteX1488" fmla="*/ 3184641 w 4691512"/>
              <a:gd name="connsiteY1488" fmla="*/ 179903 h 2786219"/>
              <a:gd name="connsiteX1489" fmla="*/ 2594902 w 4691512"/>
              <a:gd name="connsiteY1489" fmla="*/ 175142 h 2786219"/>
              <a:gd name="connsiteX1490" fmla="*/ 2599108 w 4691512"/>
              <a:gd name="connsiteY1490" fmla="*/ 176553 h 2786219"/>
              <a:gd name="connsiteX1491" fmla="*/ 2599809 w 4691512"/>
              <a:gd name="connsiteY1491" fmla="*/ 188548 h 2786219"/>
              <a:gd name="connsiteX1492" fmla="*/ 2585789 w 4691512"/>
              <a:gd name="connsiteY1492" fmla="*/ 206539 h 2786219"/>
              <a:gd name="connsiteX1493" fmla="*/ 2578780 w 4691512"/>
              <a:gd name="connsiteY1493" fmla="*/ 193134 h 2786219"/>
              <a:gd name="connsiteX1494" fmla="*/ 2594902 w 4691512"/>
              <a:gd name="connsiteY1494" fmla="*/ 175142 h 2786219"/>
              <a:gd name="connsiteX1495" fmla="*/ 2690812 w 4691512"/>
              <a:gd name="connsiteY1495" fmla="*/ 156091 h 2786219"/>
              <a:gd name="connsiteX1496" fmla="*/ 2703139 w 4691512"/>
              <a:gd name="connsiteY1496" fmla="*/ 167005 h 2786219"/>
              <a:gd name="connsiteX1497" fmla="*/ 2694174 w 4691512"/>
              <a:gd name="connsiteY1497" fmla="*/ 172462 h 2786219"/>
              <a:gd name="connsiteX1498" fmla="*/ 2685209 w 4691512"/>
              <a:gd name="connsiteY1498" fmla="*/ 164822 h 2786219"/>
              <a:gd name="connsiteX1499" fmla="*/ 2690812 w 4691512"/>
              <a:gd name="connsiteY1499" fmla="*/ 156091 h 2786219"/>
              <a:gd name="connsiteX1500" fmla="*/ 1201560 w 4691512"/>
              <a:gd name="connsiteY1500" fmla="*/ 153155 h 2786219"/>
              <a:gd name="connsiteX1501" fmla="*/ 1216377 w 4691512"/>
              <a:gd name="connsiteY1501" fmla="*/ 174341 h 2786219"/>
              <a:gd name="connsiteX1502" fmla="*/ 1200854 w 4691512"/>
              <a:gd name="connsiteY1502" fmla="*/ 191508 h 2786219"/>
              <a:gd name="connsiteX1503" fmla="*/ 1189566 w 4691512"/>
              <a:gd name="connsiteY1503" fmla="*/ 173245 h 2786219"/>
              <a:gd name="connsiteX1504" fmla="*/ 1201560 w 4691512"/>
              <a:gd name="connsiteY1504" fmla="*/ 153155 h 2786219"/>
              <a:gd name="connsiteX1505" fmla="*/ 955302 w 4691512"/>
              <a:gd name="connsiteY1505" fmla="*/ 139541 h 2786219"/>
              <a:gd name="connsiteX1506" fmla="*/ 979062 w 4691512"/>
              <a:gd name="connsiteY1506" fmla="*/ 144185 h 2786219"/>
              <a:gd name="connsiteX1507" fmla="*/ 981942 w 4691512"/>
              <a:gd name="connsiteY1507" fmla="*/ 150971 h 2786219"/>
              <a:gd name="connsiteX1508" fmla="*/ 939463 w 4691512"/>
              <a:gd name="connsiteY1508" fmla="*/ 185976 h 2786219"/>
              <a:gd name="connsiteX1509" fmla="*/ 939463 w 4691512"/>
              <a:gd name="connsiteY1509" fmla="*/ 171331 h 2786219"/>
              <a:gd name="connsiteX1510" fmla="*/ 915343 w 4691512"/>
              <a:gd name="connsiteY1510" fmla="*/ 187405 h 2786219"/>
              <a:gd name="connsiteX1511" fmla="*/ 887264 w 4691512"/>
              <a:gd name="connsiteY1511" fmla="*/ 180618 h 2786219"/>
              <a:gd name="connsiteX1512" fmla="*/ 889064 w 4691512"/>
              <a:gd name="connsiteY1512" fmla="*/ 171688 h 2786219"/>
              <a:gd name="connsiteX1513" fmla="*/ 955302 w 4691512"/>
              <a:gd name="connsiteY1513" fmla="*/ 139541 h 2786219"/>
              <a:gd name="connsiteX1514" fmla="*/ 1034438 w 4691512"/>
              <a:gd name="connsiteY1514" fmla="*/ 137748 h 2786219"/>
              <a:gd name="connsiteX1515" fmla="*/ 1060083 w 4691512"/>
              <a:gd name="connsiteY1515" fmla="*/ 143745 h 2786219"/>
              <a:gd name="connsiteX1516" fmla="*/ 1043963 w 4691512"/>
              <a:gd name="connsiteY1516" fmla="*/ 162795 h 2786219"/>
              <a:gd name="connsiteX1517" fmla="*/ 1025646 w 4691512"/>
              <a:gd name="connsiteY1517" fmla="*/ 163500 h 2786219"/>
              <a:gd name="connsiteX1518" fmla="*/ 1023082 w 4691512"/>
              <a:gd name="connsiteY1518" fmla="*/ 151506 h 2786219"/>
              <a:gd name="connsiteX1519" fmla="*/ 1034438 w 4691512"/>
              <a:gd name="connsiteY1519" fmla="*/ 137748 h 2786219"/>
              <a:gd name="connsiteX1520" fmla="*/ 2710228 w 4691512"/>
              <a:gd name="connsiteY1520" fmla="*/ 124341 h 2786219"/>
              <a:gd name="connsiteX1521" fmla="*/ 2716823 w 4691512"/>
              <a:gd name="connsiteY1521" fmla="*/ 129914 h 2786219"/>
              <a:gd name="connsiteX1522" fmla="*/ 2705099 w 4691512"/>
              <a:gd name="connsiteY1522" fmla="*/ 141432 h 2786219"/>
              <a:gd name="connsiteX1523" fmla="*/ 2710228 w 4691512"/>
              <a:gd name="connsiteY1523" fmla="*/ 124341 h 2786219"/>
              <a:gd name="connsiteX1524" fmla="*/ 3123278 w 4691512"/>
              <a:gd name="connsiteY1524" fmla="*/ 120403 h 2786219"/>
              <a:gd name="connsiteX1525" fmla="*/ 3149536 w 4691512"/>
              <a:gd name="connsiteY1525" fmla="*/ 131675 h 2786219"/>
              <a:gd name="connsiteX1526" fmla="*/ 3153548 w 4691512"/>
              <a:gd name="connsiteY1526" fmla="*/ 155310 h 2786219"/>
              <a:gd name="connsiteX1527" fmla="*/ 3132030 w 4691512"/>
              <a:gd name="connsiteY1527" fmla="*/ 175310 h 2786219"/>
              <a:gd name="connsiteX1528" fmla="*/ 3115254 w 4691512"/>
              <a:gd name="connsiteY1528" fmla="*/ 169492 h 2786219"/>
              <a:gd name="connsiteX1529" fmla="*/ 3109055 w 4691512"/>
              <a:gd name="connsiteY1529" fmla="*/ 136766 h 2786219"/>
              <a:gd name="connsiteX1530" fmla="*/ 3123278 w 4691512"/>
              <a:gd name="connsiteY1530" fmla="*/ 120403 h 2786219"/>
              <a:gd name="connsiteX1531" fmla="*/ 3624818 w 4691512"/>
              <a:gd name="connsiteY1531" fmla="*/ 112093 h 2786219"/>
              <a:gd name="connsiteX1532" fmla="*/ 3644315 w 4691512"/>
              <a:gd name="connsiteY1532" fmla="*/ 118258 h 2786219"/>
              <a:gd name="connsiteX1533" fmla="*/ 3646120 w 4691512"/>
              <a:gd name="connsiteY1533" fmla="*/ 137477 h 2786219"/>
              <a:gd name="connsiteX1534" fmla="*/ 3614708 w 4691512"/>
              <a:gd name="connsiteY1534" fmla="*/ 166487 h 2786219"/>
              <a:gd name="connsiteX1535" fmla="*/ 3575353 w 4691512"/>
              <a:gd name="connsiteY1535" fmla="*/ 166124 h 2786219"/>
              <a:gd name="connsiteX1536" fmla="*/ 3556218 w 4691512"/>
              <a:gd name="connsiteY1536" fmla="*/ 134213 h 2786219"/>
              <a:gd name="connsiteX1537" fmla="*/ 3560189 w 4691512"/>
              <a:gd name="connsiteY1537" fmla="*/ 118983 h 2786219"/>
              <a:gd name="connsiteX1538" fmla="*/ 3574631 w 4691512"/>
              <a:gd name="connsiteY1538" fmla="*/ 119708 h 2786219"/>
              <a:gd name="connsiteX1539" fmla="*/ 3586185 w 4691512"/>
              <a:gd name="connsiteY1539" fmla="*/ 124785 h 2786219"/>
              <a:gd name="connsiteX1540" fmla="*/ 3610737 w 4691512"/>
              <a:gd name="connsiteY1540" fmla="*/ 122609 h 2786219"/>
              <a:gd name="connsiteX1541" fmla="*/ 3620846 w 4691512"/>
              <a:gd name="connsiteY1541" fmla="*/ 135301 h 2786219"/>
              <a:gd name="connsiteX1542" fmla="*/ 3620124 w 4691512"/>
              <a:gd name="connsiteY1542" fmla="*/ 126961 h 2786219"/>
              <a:gd name="connsiteX1543" fmla="*/ 3624818 w 4691512"/>
              <a:gd name="connsiteY1543" fmla="*/ 112093 h 2786219"/>
              <a:gd name="connsiteX1544" fmla="*/ 3699886 w 4691512"/>
              <a:gd name="connsiteY1544" fmla="*/ 110054 h 2786219"/>
              <a:gd name="connsiteX1545" fmla="*/ 3710709 w 4691512"/>
              <a:gd name="connsiteY1545" fmla="*/ 112856 h 2786219"/>
              <a:gd name="connsiteX1546" fmla="*/ 3717564 w 4691512"/>
              <a:gd name="connsiteY1546" fmla="*/ 121260 h 2786219"/>
              <a:gd name="connsiteX1547" fmla="*/ 3709988 w 4691512"/>
              <a:gd name="connsiteY1547" fmla="*/ 129315 h 2786219"/>
              <a:gd name="connsiteX1548" fmla="*/ 3679321 w 4691512"/>
              <a:gd name="connsiteY1548" fmla="*/ 122661 h 2786219"/>
              <a:gd name="connsiteX1549" fmla="*/ 3681125 w 4691512"/>
              <a:gd name="connsiteY1549" fmla="*/ 114607 h 2786219"/>
              <a:gd name="connsiteX1550" fmla="*/ 3699886 w 4691512"/>
              <a:gd name="connsiteY1550" fmla="*/ 110054 h 2786219"/>
              <a:gd name="connsiteX1551" fmla="*/ 1065547 w 4691512"/>
              <a:gd name="connsiteY1551" fmla="*/ 109721 h 2786219"/>
              <a:gd name="connsiteX1552" fmla="*/ 1078513 w 4691512"/>
              <a:gd name="connsiteY1552" fmla="*/ 114890 h 2786219"/>
              <a:gd name="connsiteX1553" fmla="*/ 1075203 w 4691512"/>
              <a:gd name="connsiteY1553" fmla="*/ 130765 h 2786219"/>
              <a:gd name="connsiteX1554" fmla="*/ 1050925 w 4691512"/>
              <a:gd name="connsiteY1554" fmla="*/ 114521 h 2786219"/>
              <a:gd name="connsiteX1555" fmla="*/ 1065547 w 4691512"/>
              <a:gd name="connsiteY1555" fmla="*/ 109721 h 2786219"/>
              <a:gd name="connsiteX1556" fmla="*/ 1148176 w 4691512"/>
              <a:gd name="connsiteY1556" fmla="*/ 103704 h 2786219"/>
              <a:gd name="connsiteX1557" fmla="*/ 1182835 w 4691512"/>
              <a:gd name="connsiteY1557" fmla="*/ 136324 h 2786219"/>
              <a:gd name="connsiteX1558" fmla="*/ 1159850 w 4691512"/>
              <a:gd name="connsiteY1558" fmla="*/ 182717 h 2786219"/>
              <a:gd name="connsiteX1559" fmla="*/ 1130299 w 4691512"/>
              <a:gd name="connsiteY1559" fmla="*/ 141036 h 2786219"/>
              <a:gd name="connsiteX1560" fmla="*/ 1148176 w 4691512"/>
              <a:gd name="connsiteY1560" fmla="*/ 103704 h 2786219"/>
              <a:gd name="connsiteX1561" fmla="*/ 3048952 w 4691512"/>
              <a:gd name="connsiteY1561" fmla="*/ 99415 h 2786219"/>
              <a:gd name="connsiteX1562" fmla="*/ 3050399 w 4691512"/>
              <a:gd name="connsiteY1562" fmla="*/ 99774 h 2786219"/>
              <a:gd name="connsiteX1563" fmla="*/ 3089835 w 4691512"/>
              <a:gd name="connsiteY1563" fmla="*/ 138195 h 2786219"/>
              <a:gd name="connsiteX1564" fmla="*/ 3080067 w 4691512"/>
              <a:gd name="connsiteY1564" fmla="*/ 151481 h 2786219"/>
              <a:gd name="connsiteX1565" fmla="*/ 3027606 w 4691512"/>
              <a:gd name="connsiteY1565" fmla="*/ 137477 h 2786219"/>
              <a:gd name="connsiteX1566" fmla="*/ 3017837 w 4691512"/>
              <a:gd name="connsiteY1566" fmla="*/ 120959 h 2786219"/>
              <a:gd name="connsiteX1567" fmla="*/ 3048952 w 4691512"/>
              <a:gd name="connsiteY1567" fmla="*/ 99415 h 2786219"/>
              <a:gd name="connsiteX1568" fmla="*/ 2994499 w 4691512"/>
              <a:gd name="connsiteY1568" fmla="*/ 56323 h 2786219"/>
              <a:gd name="connsiteX1569" fmla="*/ 3006228 w 4691512"/>
              <a:gd name="connsiteY1569" fmla="*/ 61294 h 2786219"/>
              <a:gd name="connsiteX1570" fmla="*/ 3023287 w 4691512"/>
              <a:gd name="connsiteY1570" fmla="*/ 81725 h 2786219"/>
              <a:gd name="connsiteX1571" fmla="*/ 3024709 w 4691512"/>
              <a:gd name="connsiteY1571" fmla="*/ 93400 h 2786219"/>
              <a:gd name="connsiteX1572" fmla="*/ 2993788 w 4691512"/>
              <a:gd name="connsiteY1572" fmla="*/ 108358 h 2786219"/>
              <a:gd name="connsiteX1573" fmla="*/ 2979216 w 4691512"/>
              <a:gd name="connsiteY1573" fmla="*/ 84279 h 2786219"/>
              <a:gd name="connsiteX1574" fmla="*/ 2979216 w 4691512"/>
              <a:gd name="connsiteY1574" fmla="*/ 80266 h 2786219"/>
              <a:gd name="connsiteX1575" fmla="*/ 2978150 w 4691512"/>
              <a:gd name="connsiteY1575" fmla="*/ 80266 h 2786219"/>
              <a:gd name="connsiteX1576" fmla="*/ 2983837 w 4691512"/>
              <a:gd name="connsiteY1576" fmla="*/ 62024 h 2786219"/>
              <a:gd name="connsiteX1577" fmla="*/ 2994499 w 4691512"/>
              <a:gd name="connsiteY1577" fmla="*/ 56323 h 2786219"/>
              <a:gd name="connsiteX1578" fmla="*/ 1305627 w 4691512"/>
              <a:gd name="connsiteY1578" fmla="*/ 51164 h 2786219"/>
              <a:gd name="connsiteX1579" fmla="*/ 1315016 w 4691512"/>
              <a:gd name="connsiteY1579" fmla="*/ 52240 h 2786219"/>
              <a:gd name="connsiteX1580" fmla="*/ 1318988 w 4691512"/>
              <a:gd name="connsiteY1580" fmla="*/ 67312 h 2786219"/>
              <a:gd name="connsiteX1581" fmla="*/ 1325849 w 4691512"/>
              <a:gd name="connsiteY1581" fmla="*/ 106426 h 2786219"/>
              <a:gd name="connsiteX1582" fmla="*/ 1326932 w 4691512"/>
              <a:gd name="connsiteY1582" fmla="*/ 125803 h 2786219"/>
              <a:gd name="connsiteX1583" fmla="*/ 1328016 w 4691512"/>
              <a:gd name="connsiteY1583" fmla="*/ 151640 h 2786219"/>
              <a:gd name="connsiteX1584" fmla="*/ 1322238 w 4691512"/>
              <a:gd name="connsiteY1584" fmla="*/ 165276 h 2786219"/>
              <a:gd name="connsiteX1585" fmla="*/ 1295877 w 4691512"/>
              <a:gd name="connsiteY1585" fmla="*/ 177118 h 2786219"/>
              <a:gd name="connsiteX1586" fmla="*/ 1291183 w 4691512"/>
              <a:gd name="connsiteY1586" fmla="*/ 179271 h 2786219"/>
              <a:gd name="connsiteX1587" fmla="*/ 1256516 w 4691512"/>
              <a:gd name="connsiteY1587" fmla="*/ 195061 h 2786219"/>
              <a:gd name="connsiteX1588" fmla="*/ 1246405 w 4691512"/>
              <a:gd name="connsiteY1588" fmla="*/ 191831 h 2786219"/>
              <a:gd name="connsiteX1589" fmla="*/ 1245322 w 4691512"/>
              <a:gd name="connsiteY1589" fmla="*/ 162764 h 2786219"/>
              <a:gd name="connsiteX1590" fmla="*/ 1260127 w 4691512"/>
              <a:gd name="connsiteY1590" fmla="*/ 154152 h 2786219"/>
              <a:gd name="connsiteX1591" fmla="*/ 1264461 w 4691512"/>
              <a:gd name="connsiteY1591" fmla="*/ 152717 h 2786219"/>
              <a:gd name="connsiteX1592" fmla="*/ 1250016 w 4691512"/>
              <a:gd name="connsiteY1592" fmla="*/ 127956 h 2786219"/>
              <a:gd name="connsiteX1593" fmla="*/ 1271683 w 4691512"/>
              <a:gd name="connsiteY1593" fmla="*/ 105708 h 2786219"/>
              <a:gd name="connsiteX1594" fmla="*/ 1268433 w 4691512"/>
              <a:gd name="connsiteY1594" fmla="*/ 95660 h 2786219"/>
              <a:gd name="connsiteX1595" fmla="*/ 1271322 w 4691512"/>
              <a:gd name="connsiteY1595" fmla="*/ 84536 h 2786219"/>
              <a:gd name="connsiteX1596" fmla="*/ 1305627 w 4691512"/>
              <a:gd name="connsiteY1596" fmla="*/ 51164 h 2786219"/>
              <a:gd name="connsiteX1597" fmla="*/ 1865257 w 4691512"/>
              <a:gd name="connsiteY1597" fmla="*/ 42936 h 2786219"/>
              <a:gd name="connsiteX1598" fmla="*/ 1914533 w 4691512"/>
              <a:gd name="connsiteY1598" fmla="*/ 56975 h 2786219"/>
              <a:gd name="connsiteX1599" fmla="*/ 1921367 w 4691512"/>
              <a:gd name="connsiteY1599" fmla="*/ 66694 h 2786219"/>
              <a:gd name="connsiteX1600" fmla="*/ 1911296 w 4691512"/>
              <a:gd name="connsiteY1600" fmla="*/ 70654 h 2786219"/>
              <a:gd name="connsiteX1601" fmla="*/ 1872091 w 4691512"/>
              <a:gd name="connsiteY1601" fmla="*/ 69934 h 2786219"/>
              <a:gd name="connsiteX1602" fmla="*/ 1851229 w 4691512"/>
              <a:gd name="connsiteY1602" fmla="*/ 74614 h 2786219"/>
              <a:gd name="connsiteX1603" fmla="*/ 1851948 w 4691512"/>
              <a:gd name="connsiteY1603" fmla="*/ 78574 h 2786219"/>
              <a:gd name="connsiteX1604" fmla="*/ 1859502 w 4691512"/>
              <a:gd name="connsiteY1604" fmla="*/ 79294 h 2786219"/>
              <a:gd name="connsiteX1605" fmla="*/ 1925324 w 4691512"/>
              <a:gd name="connsiteY1605" fmla="*/ 79294 h 2786219"/>
              <a:gd name="connsiteX1606" fmla="*/ 1935754 w 4691512"/>
              <a:gd name="connsiteY1606" fmla="*/ 88293 h 2786219"/>
              <a:gd name="connsiteX1607" fmla="*/ 1944747 w 4691512"/>
              <a:gd name="connsiteY1607" fmla="*/ 94773 h 2786219"/>
              <a:gd name="connsiteX1608" fmla="*/ 1958055 w 4691512"/>
              <a:gd name="connsiteY1608" fmla="*/ 118531 h 2786219"/>
              <a:gd name="connsiteX1609" fmla="*/ 1944747 w 4691512"/>
              <a:gd name="connsiteY1609" fmla="*/ 127531 h 2786219"/>
              <a:gd name="connsiteX1610" fmla="*/ 1885039 w 4691512"/>
              <a:gd name="connsiteY1610" fmla="*/ 131130 h 2786219"/>
              <a:gd name="connsiteX1611" fmla="*/ 1858063 w 4691512"/>
              <a:gd name="connsiteY1611" fmla="*/ 138330 h 2786219"/>
              <a:gd name="connsiteX1612" fmla="*/ 1858782 w 4691512"/>
              <a:gd name="connsiteY1612" fmla="*/ 143010 h 2786219"/>
              <a:gd name="connsiteX1613" fmla="*/ 1871731 w 4691512"/>
              <a:gd name="connsiteY1613" fmla="*/ 141210 h 2786219"/>
              <a:gd name="connsiteX1614" fmla="*/ 1900506 w 4691512"/>
              <a:gd name="connsiteY1614" fmla="*/ 137970 h 2786219"/>
              <a:gd name="connsiteX1615" fmla="*/ 1914893 w 4691512"/>
              <a:gd name="connsiteY1615" fmla="*/ 158849 h 2786219"/>
              <a:gd name="connsiteX1616" fmla="*/ 1940071 w 4691512"/>
              <a:gd name="connsiteY1616" fmla="*/ 150929 h 2786219"/>
              <a:gd name="connsiteX1617" fmla="*/ 1953739 w 4691512"/>
              <a:gd name="connsiteY1617" fmla="*/ 149849 h 2786219"/>
              <a:gd name="connsiteX1618" fmla="*/ 1950142 w 4691512"/>
              <a:gd name="connsiteY1618" fmla="*/ 163168 h 2786219"/>
              <a:gd name="connsiteX1619" fmla="*/ 1930719 w 4691512"/>
              <a:gd name="connsiteY1619" fmla="*/ 190167 h 2786219"/>
              <a:gd name="connsiteX1620" fmla="*/ 1988628 w 4691512"/>
              <a:gd name="connsiteY1620" fmla="*/ 163168 h 2786219"/>
              <a:gd name="connsiteX1621" fmla="*/ 2032869 w 4691512"/>
              <a:gd name="connsiteY1621" fmla="*/ 182607 h 2786219"/>
              <a:gd name="connsiteX1622" fmla="*/ 2029991 w 4691512"/>
              <a:gd name="connsiteY1622" fmla="*/ 189807 h 2786219"/>
              <a:gd name="connsiteX1623" fmla="*/ 1994023 w 4691512"/>
              <a:gd name="connsiteY1623" fmla="*/ 213925 h 2786219"/>
              <a:gd name="connsiteX1624" fmla="*/ 1991865 w 4691512"/>
              <a:gd name="connsiteY1624" fmla="*/ 214645 h 2786219"/>
              <a:gd name="connsiteX1625" fmla="*/ 1965248 w 4691512"/>
              <a:gd name="connsiteY1625" fmla="*/ 231204 h 2786219"/>
              <a:gd name="connsiteX1626" fmla="*/ 1959134 w 4691512"/>
              <a:gd name="connsiteY1626" fmla="*/ 237324 h 2786219"/>
              <a:gd name="connsiteX1627" fmla="*/ 1979995 w 4691512"/>
              <a:gd name="connsiteY1627" fmla="*/ 239484 h 2786219"/>
              <a:gd name="connsiteX1628" fmla="*/ 1976039 w 4691512"/>
              <a:gd name="connsiteY1628" fmla="*/ 251363 h 2786219"/>
              <a:gd name="connsiteX1629" fmla="*/ 1956616 w 4691512"/>
              <a:gd name="connsiteY1629" fmla="*/ 298880 h 2786219"/>
              <a:gd name="connsiteX1630" fmla="*/ 1946545 w 4691512"/>
              <a:gd name="connsiteY1630" fmla="*/ 316159 h 2786219"/>
              <a:gd name="connsiteX1631" fmla="*/ 1947624 w 4691512"/>
              <a:gd name="connsiteY1631" fmla="*/ 343517 h 2786219"/>
              <a:gd name="connsiteX1632" fmla="*/ 1937193 w 4691512"/>
              <a:gd name="connsiteY1632" fmla="*/ 368715 h 2786219"/>
              <a:gd name="connsiteX1633" fmla="*/ 1928561 w 4691512"/>
              <a:gd name="connsiteY1633" fmla="*/ 388154 h 2786219"/>
              <a:gd name="connsiteX1634" fmla="*/ 1936833 w 4691512"/>
              <a:gd name="connsiteY1634" fmla="*/ 405793 h 2786219"/>
              <a:gd name="connsiteX1635" fmla="*/ 1923885 w 4691512"/>
              <a:gd name="connsiteY1635" fmla="*/ 423792 h 2786219"/>
              <a:gd name="connsiteX1636" fmla="*/ 1935395 w 4691512"/>
              <a:gd name="connsiteY1636" fmla="*/ 451510 h 2786219"/>
              <a:gd name="connsiteX1637" fmla="*/ 1911656 w 4691512"/>
              <a:gd name="connsiteY1637" fmla="*/ 457990 h 2786219"/>
              <a:gd name="connsiteX1638" fmla="*/ 1918490 w 4691512"/>
              <a:gd name="connsiteY1638" fmla="*/ 469869 h 2786219"/>
              <a:gd name="connsiteX1639" fmla="*/ 1913454 w 4691512"/>
              <a:gd name="connsiteY1639" fmla="*/ 482828 h 2786219"/>
              <a:gd name="connsiteX1640" fmla="*/ 1888276 w 4691512"/>
              <a:gd name="connsiteY1640" fmla="*/ 477069 h 2786219"/>
              <a:gd name="connsiteX1641" fmla="*/ 1873170 w 4691512"/>
              <a:gd name="connsiteY1641" fmla="*/ 477069 h 2786219"/>
              <a:gd name="connsiteX1642" fmla="*/ 1858063 w 4691512"/>
              <a:gd name="connsiteY1642" fmla="*/ 486068 h 2786219"/>
              <a:gd name="connsiteX1643" fmla="*/ 1863099 w 4691512"/>
              <a:gd name="connsiteY1643" fmla="*/ 499387 h 2786219"/>
              <a:gd name="connsiteX1644" fmla="*/ 1876407 w 4691512"/>
              <a:gd name="connsiteY1644" fmla="*/ 517386 h 2786219"/>
              <a:gd name="connsiteX1645" fmla="*/ 1899786 w 4691512"/>
              <a:gd name="connsiteY1645" fmla="*/ 559863 h 2786219"/>
              <a:gd name="connsiteX1646" fmla="*/ 1896549 w 4691512"/>
              <a:gd name="connsiteY1646" fmla="*/ 571023 h 2786219"/>
              <a:gd name="connsiteX1647" fmla="*/ 1883241 w 4691512"/>
              <a:gd name="connsiteY1647" fmla="*/ 570303 h 2786219"/>
              <a:gd name="connsiteX1648" fmla="*/ 1857344 w 4691512"/>
              <a:gd name="connsiteY1648" fmla="*/ 549784 h 2786219"/>
              <a:gd name="connsiteX1649" fmla="*/ 1844395 w 4691512"/>
              <a:gd name="connsiteY1649" fmla="*/ 573543 h 2786219"/>
              <a:gd name="connsiteX1650" fmla="*/ 1833245 w 4691512"/>
              <a:gd name="connsiteY1650" fmla="*/ 567423 h 2786219"/>
              <a:gd name="connsiteX1651" fmla="*/ 1835043 w 4691512"/>
              <a:gd name="connsiteY1651" fmla="*/ 563103 h 2786219"/>
              <a:gd name="connsiteX1652" fmla="*/ 1822454 w 4691512"/>
              <a:gd name="connsiteY1652" fmla="*/ 573543 h 2786219"/>
              <a:gd name="connsiteX1653" fmla="*/ 1840079 w 4691512"/>
              <a:gd name="connsiteY1653" fmla="*/ 582182 h 2786219"/>
              <a:gd name="connsiteX1654" fmla="*/ 1860581 w 4691512"/>
              <a:gd name="connsiteY1654" fmla="*/ 584342 h 2786219"/>
              <a:gd name="connsiteX1655" fmla="*/ 1877846 w 4691512"/>
              <a:gd name="connsiteY1655" fmla="*/ 590821 h 2786219"/>
              <a:gd name="connsiteX1656" fmla="*/ 1867415 w 4691512"/>
              <a:gd name="connsiteY1656" fmla="*/ 605940 h 2786219"/>
              <a:gd name="connsiteX1657" fmla="*/ 1812743 w 4691512"/>
              <a:gd name="connsiteY1657" fmla="*/ 631499 h 2786219"/>
              <a:gd name="connsiteX1658" fmla="*/ 1777134 w 4691512"/>
              <a:gd name="connsiteY1658" fmla="*/ 634739 h 2786219"/>
              <a:gd name="connsiteX1659" fmla="*/ 1765984 w 4691512"/>
              <a:gd name="connsiteY1659" fmla="*/ 642658 h 2786219"/>
              <a:gd name="connsiteX1660" fmla="*/ 1732893 w 4691512"/>
              <a:gd name="connsiteY1660" fmla="*/ 678296 h 2786219"/>
              <a:gd name="connsiteX1661" fmla="*/ 1699083 w 4691512"/>
              <a:gd name="connsiteY1661" fmla="*/ 686215 h 2786219"/>
              <a:gd name="connsiteX1662" fmla="*/ 1693328 w 4691512"/>
              <a:gd name="connsiteY1662" fmla="*/ 686215 h 2786219"/>
              <a:gd name="connsiteX1663" fmla="*/ 1659158 w 4691512"/>
              <a:gd name="connsiteY1663" fmla="*/ 709614 h 2786219"/>
              <a:gd name="connsiteX1664" fmla="*/ 1648368 w 4691512"/>
              <a:gd name="connsiteY1664" fmla="*/ 725453 h 2786219"/>
              <a:gd name="connsiteX1665" fmla="*/ 1630384 w 4691512"/>
              <a:gd name="connsiteY1665" fmla="*/ 758211 h 2786219"/>
              <a:gd name="connsiteX1666" fmla="*/ 1619953 w 4691512"/>
              <a:gd name="connsiteY1666" fmla="*/ 778730 h 2786219"/>
              <a:gd name="connsiteX1667" fmla="*/ 1596933 w 4691512"/>
              <a:gd name="connsiteY1667" fmla="*/ 832006 h 2786219"/>
              <a:gd name="connsiteX1668" fmla="*/ 1577870 w 4691512"/>
              <a:gd name="connsiteY1668" fmla="*/ 812207 h 2786219"/>
              <a:gd name="connsiteX1669" fmla="*/ 1567439 w 4691512"/>
              <a:gd name="connsiteY1669" fmla="*/ 805368 h 2786219"/>
              <a:gd name="connsiteX1670" fmla="*/ 1534349 w 4691512"/>
              <a:gd name="connsiteY1670" fmla="*/ 777650 h 2786219"/>
              <a:gd name="connsiteX1671" fmla="*/ 1526795 w 4691512"/>
              <a:gd name="connsiteY1671" fmla="*/ 751731 h 2786219"/>
              <a:gd name="connsiteX1672" fmla="*/ 1534708 w 4691512"/>
              <a:gd name="connsiteY1672" fmla="*/ 715734 h 2786219"/>
              <a:gd name="connsiteX1673" fmla="*/ 1517803 w 4691512"/>
              <a:gd name="connsiteY1673" fmla="*/ 679376 h 2786219"/>
              <a:gd name="connsiteX1674" fmla="*/ 1521040 w 4691512"/>
              <a:gd name="connsiteY1674" fmla="*/ 632939 h 2786219"/>
              <a:gd name="connsiteX1675" fmla="*/ 1552692 w 4691512"/>
              <a:gd name="connsiteY1675" fmla="*/ 604141 h 2786219"/>
              <a:gd name="connsiteX1676" fmla="*/ 1555210 w 4691512"/>
              <a:gd name="connsiteY1676" fmla="*/ 597301 h 2786219"/>
              <a:gd name="connsiteX1677" fmla="*/ 1540823 w 4691512"/>
              <a:gd name="connsiteY1677" fmla="*/ 554824 h 2786219"/>
              <a:gd name="connsiteX1678" fmla="*/ 1533989 w 4691512"/>
              <a:gd name="connsiteY1678" fmla="*/ 549424 h 2786219"/>
              <a:gd name="connsiteX1679" fmla="*/ 1533629 w 4691512"/>
              <a:gd name="connsiteY1679" fmla="*/ 538985 h 2786219"/>
              <a:gd name="connsiteX1680" fmla="*/ 1542981 w 4691512"/>
              <a:gd name="connsiteY1680" fmla="*/ 538265 h 2786219"/>
              <a:gd name="connsiteX1681" fmla="*/ 1547297 w 4691512"/>
              <a:gd name="connsiteY1681" fmla="*/ 540425 h 2786219"/>
              <a:gd name="connsiteX1682" fmla="*/ 1561684 w 4691512"/>
              <a:gd name="connsiteY1682" fmla="*/ 545104 h 2786219"/>
              <a:gd name="connsiteX1683" fmla="*/ 1563483 w 4691512"/>
              <a:gd name="connsiteY1683" fmla="*/ 527465 h 2786219"/>
              <a:gd name="connsiteX1684" fmla="*/ 1560965 w 4691512"/>
              <a:gd name="connsiteY1684" fmla="*/ 515586 h 2786219"/>
              <a:gd name="connsiteX1685" fmla="*/ 1541902 w 4691512"/>
              <a:gd name="connsiteY1685" fmla="*/ 508387 h 2786219"/>
              <a:gd name="connsiteX1686" fmla="*/ 1526795 w 4691512"/>
              <a:gd name="connsiteY1686" fmla="*/ 513426 h 2786219"/>
              <a:gd name="connsiteX1687" fmla="*/ 1538305 w 4691512"/>
              <a:gd name="connsiteY1687" fmla="*/ 479228 h 2786219"/>
              <a:gd name="connsiteX1688" fmla="*/ 1538305 w 4691512"/>
              <a:gd name="connsiteY1688" fmla="*/ 402913 h 2786219"/>
              <a:gd name="connsiteX1689" fmla="*/ 1533629 w 4691512"/>
              <a:gd name="connsiteY1689" fmla="*/ 376275 h 2786219"/>
              <a:gd name="connsiteX1690" fmla="*/ 1514566 w 4691512"/>
              <a:gd name="connsiteY1690" fmla="*/ 349277 h 2786219"/>
              <a:gd name="connsiteX1691" fmla="*/ 1456297 w 4691512"/>
              <a:gd name="connsiteY1691" fmla="*/ 332358 h 2786219"/>
              <a:gd name="connsiteX1692" fmla="*/ 1436875 w 4691512"/>
              <a:gd name="connsiteY1692" fmla="*/ 310039 h 2786219"/>
              <a:gd name="connsiteX1693" fmla="*/ 1427163 w 4691512"/>
              <a:gd name="connsiteY1693" fmla="*/ 287721 h 2786219"/>
              <a:gd name="connsiteX1694" fmla="*/ 1470325 w 4691512"/>
              <a:gd name="connsiteY1694" fmla="*/ 280881 h 2786219"/>
              <a:gd name="connsiteX1695" fmla="*/ 1471044 w 4691512"/>
              <a:gd name="connsiteY1695" fmla="*/ 276921 h 2786219"/>
              <a:gd name="connsiteX1696" fmla="*/ 1460614 w 4691512"/>
              <a:gd name="connsiteY1696" fmla="*/ 272242 h 2786219"/>
              <a:gd name="connsiteX1697" fmla="*/ 1432918 w 4691512"/>
              <a:gd name="connsiteY1697" fmla="*/ 243083 h 2786219"/>
              <a:gd name="connsiteX1698" fmla="*/ 1441191 w 4691512"/>
              <a:gd name="connsiteY1698" fmla="*/ 227244 h 2786219"/>
              <a:gd name="connsiteX1699" fmla="*/ 1501258 w 4691512"/>
              <a:gd name="connsiteY1699" fmla="*/ 212125 h 2786219"/>
              <a:gd name="connsiteX1700" fmla="*/ 1539744 w 4691512"/>
              <a:gd name="connsiteY1700" fmla="*/ 178647 h 2786219"/>
              <a:gd name="connsiteX1701" fmla="*/ 1523558 w 4691512"/>
              <a:gd name="connsiteY1701" fmla="*/ 168208 h 2786219"/>
              <a:gd name="connsiteX1702" fmla="*/ 1554491 w 4691512"/>
              <a:gd name="connsiteY1702" fmla="*/ 138690 h 2786219"/>
              <a:gd name="connsiteX1703" fmla="*/ 1579309 w 4691512"/>
              <a:gd name="connsiteY1703" fmla="*/ 132570 h 2786219"/>
              <a:gd name="connsiteX1704" fmla="*/ 1592977 w 4691512"/>
              <a:gd name="connsiteY1704" fmla="*/ 121411 h 2786219"/>
              <a:gd name="connsiteX1705" fmla="*/ 1605206 w 4691512"/>
              <a:gd name="connsiteY1705" fmla="*/ 101972 h 2786219"/>
              <a:gd name="connsiteX1706" fmla="*/ 1629664 w 4691512"/>
              <a:gd name="connsiteY1706" fmla="*/ 100532 h 2786219"/>
              <a:gd name="connsiteX1707" fmla="*/ 1671747 w 4691512"/>
              <a:gd name="connsiteY1707" fmla="*/ 89373 h 2786219"/>
              <a:gd name="connsiteX1708" fmla="*/ 1677143 w 4691512"/>
              <a:gd name="connsiteY1708" fmla="*/ 99092 h 2786219"/>
              <a:gd name="connsiteX1709" fmla="*/ 1672826 w 4691512"/>
              <a:gd name="connsiteY1709" fmla="*/ 117811 h 2786219"/>
              <a:gd name="connsiteX1710" fmla="*/ 1695486 w 4691512"/>
              <a:gd name="connsiteY1710" fmla="*/ 123571 h 2786219"/>
              <a:gd name="connsiteX1711" fmla="*/ 1707716 w 4691512"/>
              <a:gd name="connsiteY1711" fmla="*/ 112771 h 2786219"/>
              <a:gd name="connsiteX1712" fmla="*/ 1717787 w 4691512"/>
              <a:gd name="connsiteY1712" fmla="*/ 94413 h 2786219"/>
              <a:gd name="connsiteX1713" fmla="*/ 1729297 w 4691512"/>
              <a:gd name="connsiteY1713" fmla="*/ 112771 h 2786219"/>
              <a:gd name="connsiteX1714" fmla="*/ 1737210 w 4691512"/>
              <a:gd name="connsiteY1714" fmla="*/ 131850 h 2786219"/>
              <a:gd name="connsiteX1715" fmla="*/ 1751237 w 4691512"/>
              <a:gd name="connsiteY1715" fmla="*/ 138690 h 2786219"/>
              <a:gd name="connsiteX1716" fmla="*/ 1752676 w 4691512"/>
              <a:gd name="connsiteY1716" fmla="*/ 127171 h 2786219"/>
              <a:gd name="connsiteX1717" fmla="*/ 1748360 w 4691512"/>
              <a:gd name="connsiteY1717" fmla="*/ 103052 h 2786219"/>
              <a:gd name="connsiteX1718" fmla="*/ 1764186 w 4691512"/>
              <a:gd name="connsiteY1718" fmla="*/ 84333 h 2786219"/>
              <a:gd name="connsiteX1719" fmla="*/ 1782170 w 4691512"/>
              <a:gd name="connsiteY1719" fmla="*/ 83613 h 2786219"/>
              <a:gd name="connsiteX1720" fmla="*/ 1779292 w 4691512"/>
              <a:gd name="connsiteY1720" fmla="*/ 75334 h 2786219"/>
              <a:gd name="connsiteX1721" fmla="*/ 1780012 w 4691512"/>
              <a:gd name="connsiteY1721" fmla="*/ 62735 h 2786219"/>
              <a:gd name="connsiteX1722" fmla="*/ 1794759 w 4691512"/>
              <a:gd name="connsiteY1722" fmla="*/ 59135 h 2786219"/>
              <a:gd name="connsiteX1723" fmla="*/ 1802312 w 4691512"/>
              <a:gd name="connsiteY1723" fmla="*/ 63455 h 2786219"/>
              <a:gd name="connsiteX1724" fmla="*/ 1823893 w 4691512"/>
              <a:gd name="connsiteY1724" fmla="*/ 59495 h 2786219"/>
              <a:gd name="connsiteX1725" fmla="*/ 1865257 w 4691512"/>
              <a:gd name="connsiteY1725" fmla="*/ 42936 h 2786219"/>
              <a:gd name="connsiteX1726" fmla="*/ 1521417 w 4691512"/>
              <a:gd name="connsiteY1726" fmla="*/ 1810 h 2786219"/>
              <a:gd name="connsiteX1727" fmla="*/ 1546938 w 4691512"/>
              <a:gd name="connsiteY1727" fmla="*/ 7575 h 2786219"/>
              <a:gd name="connsiteX1728" fmla="*/ 1583603 w 4691512"/>
              <a:gd name="connsiteY1728" fmla="*/ 30633 h 2786219"/>
              <a:gd name="connsiteX1729" fmla="*/ 1594747 w 4691512"/>
              <a:gd name="connsiteY1729" fmla="*/ 39280 h 2786219"/>
              <a:gd name="connsiteX1730" fmla="*/ 1611282 w 4691512"/>
              <a:gd name="connsiteY1730" fmla="*/ 52250 h 2786219"/>
              <a:gd name="connsiteX1731" fmla="*/ 1613798 w 4691512"/>
              <a:gd name="connsiteY1731" fmla="*/ 59096 h 2786219"/>
              <a:gd name="connsiteX1732" fmla="*/ 1605890 w 4691512"/>
              <a:gd name="connsiteY1732" fmla="*/ 90440 h 2786219"/>
              <a:gd name="connsiteX1733" fmla="*/ 1561317 w 4691512"/>
              <a:gd name="connsiteY1733" fmla="*/ 99808 h 2786219"/>
              <a:gd name="connsiteX1734" fmla="*/ 1549095 w 4691512"/>
              <a:gd name="connsiteY1734" fmla="*/ 108815 h 2786219"/>
              <a:gd name="connsiteX1735" fmla="*/ 1552690 w 4691512"/>
              <a:gd name="connsiteY1735" fmla="*/ 110256 h 2786219"/>
              <a:gd name="connsiteX1736" fmla="*/ 1561676 w 4691512"/>
              <a:gd name="connsiteY1736" fmla="*/ 114219 h 2786219"/>
              <a:gd name="connsiteX1737" fmla="*/ 1554846 w 4691512"/>
              <a:gd name="connsiteY1737" fmla="*/ 121785 h 2786219"/>
              <a:gd name="connsiteX1738" fmla="*/ 1527887 w 4691512"/>
              <a:gd name="connsiteY1738" fmla="*/ 136557 h 2786219"/>
              <a:gd name="connsiteX1739" fmla="*/ 1492660 w 4691512"/>
              <a:gd name="connsiteY1739" fmla="*/ 153130 h 2786219"/>
              <a:gd name="connsiteX1740" fmla="*/ 1476484 w 4691512"/>
              <a:gd name="connsiteY1740" fmla="*/ 167181 h 2786219"/>
              <a:gd name="connsiteX1741" fmla="*/ 1457432 w 4691512"/>
              <a:gd name="connsiteY1741" fmla="*/ 172945 h 2786219"/>
              <a:gd name="connsiteX1742" fmla="*/ 1445570 w 4691512"/>
              <a:gd name="connsiteY1742" fmla="*/ 173305 h 2786219"/>
              <a:gd name="connsiteX1743" fmla="*/ 1422924 w 4691512"/>
              <a:gd name="connsiteY1743" fmla="*/ 176548 h 2786219"/>
              <a:gd name="connsiteX1744" fmla="*/ 1404951 w 4691512"/>
              <a:gd name="connsiteY1744" fmla="*/ 184474 h 2786219"/>
              <a:gd name="connsiteX1745" fmla="*/ 1412140 w 4691512"/>
              <a:gd name="connsiteY1745" fmla="*/ 198525 h 2786219"/>
              <a:gd name="connsiteX1746" fmla="*/ 1414297 w 4691512"/>
              <a:gd name="connsiteY1746" fmla="*/ 212216 h 2786219"/>
              <a:gd name="connsiteX1747" fmla="*/ 1389494 w 4691512"/>
              <a:gd name="connsiteY1747" fmla="*/ 237076 h 2786219"/>
              <a:gd name="connsiteX1748" fmla="*/ 1361456 w 4691512"/>
              <a:gd name="connsiteY1748" fmla="*/ 255811 h 2786219"/>
              <a:gd name="connsiteX1749" fmla="*/ 1340248 w 4691512"/>
              <a:gd name="connsiteY1749" fmla="*/ 265178 h 2786219"/>
              <a:gd name="connsiteX1750" fmla="*/ 1344202 w 4691512"/>
              <a:gd name="connsiteY1750" fmla="*/ 274545 h 2786219"/>
              <a:gd name="connsiteX1751" fmla="*/ 1342764 w 4691512"/>
              <a:gd name="connsiteY1751" fmla="*/ 293280 h 2786219"/>
              <a:gd name="connsiteX1752" fmla="*/ 1313648 w 4691512"/>
              <a:gd name="connsiteY1752" fmla="*/ 296883 h 2786219"/>
              <a:gd name="connsiteX1753" fmla="*/ 1273029 w 4691512"/>
              <a:gd name="connsiteY1753" fmla="*/ 283913 h 2786219"/>
              <a:gd name="connsiteX1754" fmla="*/ 1233488 w 4691512"/>
              <a:gd name="connsiteY1754" fmla="*/ 265538 h 2786219"/>
              <a:gd name="connsiteX1755" fmla="*/ 1259729 w 4691512"/>
              <a:gd name="connsiteY1755" fmla="*/ 247884 h 2786219"/>
              <a:gd name="connsiteX1756" fmla="*/ 1272310 w 4691512"/>
              <a:gd name="connsiteY1756" fmla="*/ 234554 h 2786219"/>
              <a:gd name="connsiteX1757" fmla="*/ 1276264 w 4691512"/>
              <a:gd name="connsiteY1757" fmla="*/ 218341 h 2786219"/>
              <a:gd name="connsiteX1758" fmla="*/ 1302504 w 4691512"/>
              <a:gd name="connsiteY1758" fmla="*/ 242840 h 2786219"/>
              <a:gd name="connsiteX1759" fmla="*/ 1304661 w 4691512"/>
              <a:gd name="connsiteY1759" fmla="*/ 216900 h 2786219"/>
              <a:gd name="connsiteX1760" fmla="*/ 1291721 w 4691512"/>
              <a:gd name="connsiteY1760" fmla="*/ 205731 h 2786219"/>
              <a:gd name="connsiteX1761" fmla="*/ 1311491 w 4691512"/>
              <a:gd name="connsiteY1761" fmla="*/ 181952 h 2786219"/>
              <a:gd name="connsiteX1762" fmla="*/ 1345640 w 4691512"/>
              <a:gd name="connsiteY1762" fmla="*/ 188437 h 2786219"/>
              <a:gd name="connsiteX1763" fmla="*/ 1337372 w 4691512"/>
              <a:gd name="connsiteY1763" fmla="*/ 148806 h 2786219"/>
              <a:gd name="connsiteX1764" fmla="*/ 1340607 w 4691512"/>
              <a:gd name="connsiteY1764" fmla="*/ 125748 h 2786219"/>
              <a:gd name="connsiteX1765" fmla="*/ 1358580 w 4691512"/>
              <a:gd name="connsiteY1765" fmla="*/ 121064 h 2786219"/>
              <a:gd name="connsiteX1766" fmla="*/ 1367207 w 4691512"/>
              <a:gd name="connsiteY1766" fmla="*/ 129351 h 2786219"/>
              <a:gd name="connsiteX1767" fmla="*/ 1383024 w 4691512"/>
              <a:gd name="connsiteY1767" fmla="*/ 127910 h 2786219"/>
              <a:gd name="connsiteX1768" fmla="*/ 1392729 w 4691512"/>
              <a:gd name="connsiteY1768" fmla="*/ 122866 h 2786219"/>
              <a:gd name="connsiteX1769" fmla="*/ 1442335 w 4691512"/>
              <a:gd name="connsiteY1769" fmla="*/ 118182 h 2786219"/>
              <a:gd name="connsiteX1770" fmla="*/ 1438381 w 4691512"/>
              <a:gd name="connsiteY1770" fmla="*/ 104491 h 2786219"/>
              <a:gd name="connsiteX1771" fmla="*/ 1428676 w 4691512"/>
              <a:gd name="connsiteY1771" fmla="*/ 107734 h 2786219"/>
              <a:gd name="connsiteX1772" fmla="*/ 1393089 w 4691512"/>
              <a:gd name="connsiteY1772" fmla="*/ 108454 h 2786219"/>
              <a:gd name="connsiteX1773" fmla="*/ 1373678 w 4691512"/>
              <a:gd name="connsiteY1773" fmla="*/ 105572 h 2786219"/>
              <a:gd name="connsiteX1774" fmla="*/ 1360378 w 4691512"/>
              <a:gd name="connsiteY1774" fmla="*/ 99087 h 2786219"/>
              <a:gd name="connsiteX1775" fmla="*/ 1369724 w 4691512"/>
              <a:gd name="connsiteY1775" fmla="*/ 85756 h 2786219"/>
              <a:gd name="connsiteX1776" fmla="*/ 1370802 w 4691512"/>
              <a:gd name="connsiteY1776" fmla="*/ 85396 h 2786219"/>
              <a:gd name="connsiteX1777" fmla="*/ 1377272 w 4691512"/>
              <a:gd name="connsiteY1777" fmla="*/ 78911 h 2786219"/>
              <a:gd name="connsiteX1778" fmla="*/ 1374397 w 4691512"/>
              <a:gd name="connsiteY1778" fmla="*/ 75669 h 2786219"/>
              <a:gd name="connsiteX1779" fmla="*/ 1364691 w 4691512"/>
              <a:gd name="connsiteY1779" fmla="*/ 78911 h 2786219"/>
              <a:gd name="connsiteX1780" fmla="*/ 1352470 w 4691512"/>
              <a:gd name="connsiteY1780" fmla="*/ 92602 h 2786219"/>
              <a:gd name="connsiteX1781" fmla="*/ 1349234 w 4691512"/>
              <a:gd name="connsiteY1781" fmla="*/ 60176 h 2786219"/>
              <a:gd name="connsiteX1782" fmla="*/ 1348515 w 4691512"/>
              <a:gd name="connsiteY1782" fmla="*/ 45044 h 2786219"/>
              <a:gd name="connsiteX1783" fmla="*/ 1354986 w 4691512"/>
              <a:gd name="connsiteY1783" fmla="*/ 28471 h 2786219"/>
              <a:gd name="connsiteX1784" fmla="*/ 1387337 w 4691512"/>
              <a:gd name="connsiteY1784" fmla="*/ 32434 h 2786219"/>
              <a:gd name="connsiteX1785" fmla="*/ 1404232 w 4691512"/>
              <a:gd name="connsiteY1785" fmla="*/ 24868 h 2786219"/>
              <a:gd name="connsiteX1786" fmla="*/ 1425081 w 4691512"/>
              <a:gd name="connsiteY1786" fmla="*/ 19824 h 2786219"/>
              <a:gd name="connsiteX1787" fmla="*/ 1437303 w 4691512"/>
              <a:gd name="connsiteY1787" fmla="*/ 20545 h 2786219"/>
              <a:gd name="connsiteX1788" fmla="*/ 1457432 w 4691512"/>
              <a:gd name="connsiteY1788" fmla="*/ 10817 h 2786219"/>
              <a:gd name="connsiteX1789" fmla="*/ 1464622 w 4691512"/>
              <a:gd name="connsiteY1789" fmla="*/ 8656 h 2786219"/>
              <a:gd name="connsiteX1790" fmla="*/ 1493019 w 4691512"/>
              <a:gd name="connsiteY1790" fmla="*/ 8656 h 2786219"/>
              <a:gd name="connsiteX1791" fmla="*/ 1504162 w 4691512"/>
              <a:gd name="connsiteY1791" fmla="*/ 4332 h 2786219"/>
              <a:gd name="connsiteX1792" fmla="*/ 1521417 w 4691512"/>
              <a:gd name="connsiteY1792" fmla="*/ 1810 h 2786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</a:cxnLst>
            <a:rect l="l" t="t" r="r" b="b"/>
            <a:pathLst>
              <a:path w="4691512" h="2786219">
                <a:moveTo>
                  <a:pt x="4583546" y="2645494"/>
                </a:moveTo>
                <a:cubicBezTo>
                  <a:pt x="4586513" y="2643519"/>
                  <a:pt x="4590200" y="2643429"/>
                  <a:pt x="4595415" y="2647917"/>
                </a:cubicBezTo>
                <a:cubicBezTo>
                  <a:pt x="4603328" y="2654378"/>
                  <a:pt x="4606565" y="2668738"/>
                  <a:pt x="4600091" y="2675917"/>
                </a:cubicBezTo>
                <a:cubicBezTo>
                  <a:pt x="4586783" y="2690277"/>
                  <a:pt x="4573116" y="2704277"/>
                  <a:pt x="4559808" y="2718277"/>
                </a:cubicBezTo>
                <a:cubicBezTo>
                  <a:pt x="4550097" y="2728688"/>
                  <a:pt x="4540746" y="2739457"/>
                  <a:pt x="4530675" y="2749509"/>
                </a:cubicBezTo>
                <a:cubicBezTo>
                  <a:pt x="4522403" y="2758483"/>
                  <a:pt x="4513771" y="2767099"/>
                  <a:pt x="4504779" y="2774997"/>
                </a:cubicBezTo>
                <a:cubicBezTo>
                  <a:pt x="4501542" y="2777868"/>
                  <a:pt x="4496866" y="2778945"/>
                  <a:pt x="4491112" y="2781458"/>
                </a:cubicBezTo>
                <a:cubicBezTo>
                  <a:pt x="4483918" y="2776791"/>
                  <a:pt x="4475646" y="2773561"/>
                  <a:pt x="4470970" y="2767099"/>
                </a:cubicBezTo>
                <a:cubicBezTo>
                  <a:pt x="4468812" y="2764227"/>
                  <a:pt x="4473128" y="2755612"/>
                  <a:pt x="4475646" y="2750227"/>
                </a:cubicBezTo>
                <a:cubicBezTo>
                  <a:pt x="4483918" y="2731919"/>
                  <a:pt x="4497586" y="2718277"/>
                  <a:pt x="4515929" y="2708944"/>
                </a:cubicBezTo>
                <a:cubicBezTo>
                  <a:pt x="4540746" y="2696379"/>
                  <a:pt x="4558369" y="2675558"/>
                  <a:pt x="4575993" y="2654378"/>
                </a:cubicBezTo>
                <a:cubicBezTo>
                  <a:pt x="4578331" y="2651327"/>
                  <a:pt x="4580579" y="2647468"/>
                  <a:pt x="4583546" y="2645494"/>
                </a:cubicBezTo>
                <a:close/>
                <a:moveTo>
                  <a:pt x="4193946" y="2606519"/>
                </a:moveTo>
                <a:cubicBezTo>
                  <a:pt x="4197833" y="2603726"/>
                  <a:pt x="4203910" y="2604266"/>
                  <a:pt x="4213203" y="2607690"/>
                </a:cubicBezTo>
                <a:cubicBezTo>
                  <a:pt x="4241442" y="2617781"/>
                  <a:pt x="4240369" y="2621385"/>
                  <a:pt x="4225357" y="2646974"/>
                </a:cubicBezTo>
                <a:cubicBezTo>
                  <a:pt x="4223212" y="2650578"/>
                  <a:pt x="4219637" y="2653822"/>
                  <a:pt x="4216063" y="2656345"/>
                </a:cubicBezTo>
                <a:cubicBezTo>
                  <a:pt x="4202122" y="2667157"/>
                  <a:pt x="4193901" y="2663913"/>
                  <a:pt x="4191041" y="2647335"/>
                </a:cubicBezTo>
                <a:cubicBezTo>
                  <a:pt x="4189969" y="2639766"/>
                  <a:pt x="4188897" y="2632558"/>
                  <a:pt x="4187824" y="2625350"/>
                </a:cubicBezTo>
                <a:cubicBezTo>
                  <a:pt x="4188360" y="2615439"/>
                  <a:pt x="4190058" y="2609312"/>
                  <a:pt x="4193946" y="2606519"/>
                </a:cubicBezTo>
                <a:close/>
                <a:moveTo>
                  <a:pt x="4640279" y="2507178"/>
                </a:moveTo>
                <a:cubicBezTo>
                  <a:pt x="4644236" y="2510761"/>
                  <a:pt x="4648553" y="2514343"/>
                  <a:pt x="4652150" y="2518283"/>
                </a:cubicBezTo>
                <a:cubicBezTo>
                  <a:pt x="4653589" y="2520074"/>
                  <a:pt x="4652869" y="2523298"/>
                  <a:pt x="4652869" y="2524731"/>
                </a:cubicBezTo>
                <a:cubicBezTo>
                  <a:pt x="4652510" y="2527239"/>
                  <a:pt x="4652150" y="2528672"/>
                  <a:pt x="4652150" y="2530463"/>
                </a:cubicBezTo>
                <a:cubicBezTo>
                  <a:pt x="4649272" y="2553389"/>
                  <a:pt x="4661863" y="2571301"/>
                  <a:pt x="4684885" y="2576674"/>
                </a:cubicBezTo>
                <a:cubicBezTo>
                  <a:pt x="4691360" y="2578465"/>
                  <a:pt x="4693879" y="2586346"/>
                  <a:pt x="4688842" y="2591720"/>
                </a:cubicBezTo>
                <a:cubicBezTo>
                  <a:pt x="4672655" y="2611422"/>
                  <a:pt x="4655747" y="2630408"/>
                  <a:pt x="4639200" y="2649752"/>
                </a:cubicBezTo>
                <a:cubicBezTo>
                  <a:pt x="4637041" y="2652618"/>
                  <a:pt x="4634163" y="2655125"/>
                  <a:pt x="4630926" y="2656558"/>
                </a:cubicBezTo>
                <a:cubicBezTo>
                  <a:pt x="4628408" y="2657633"/>
                  <a:pt x="4624811" y="2657633"/>
                  <a:pt x="4623012" y="2656200"/>
                </a:cubicBezTo>
                <a:cubicBezTo>
                  <a:pt x="4621213" y="2655125"/>
                  <a:pt x="4621213" y="2651543"/>
                  <a:pt x="4621213" y="2649036"/>
                </a:cubicBezTo>
                <a:cubicBezTo>
                  <a:pt x="4621213" y="2637931"/>
                  <a:pt x="4621213" y="2626826"/>
                  <a:pt x="4621933" y="2615721"/>
                </a:cubicBezTo>
                <a:cubicBezTo>
                  <a:pt x="4622292" y="2610705"/>
                  <a:pt x="4622652" y="2604257"/>
                  <a:pt x="4625530" y="2600675"/>
                </a:cubicBezTo>
                <a:cubicBezTo>
                  <a:pt x="4643876" y="2581689"/>
                  <a:pt x="4640998" y="2558405"/>
                  <a:pt x="4639559" y="2535120"/>
                </a:cubicBezTo>
                <a:cubicBezTo>
                  <a:pt x="4638840" y="2530463"/>
                  <a:pt x="4637401" y="2525806"/>
                  <a:pt x="4637761" y="2520791"/>
                </a:cubicBezTo>
                <a:cubicBezTo>
                  <a:pt x="4637761" y="2516134"/>
                  <a:pt x="4639559" y="2511835"/>
                  <a:pt x="4640279" y="2507178"/>
                </a:cubicBezTo>
                <a:close/>
                <a:moveTo>
                  <a:pt x="4568613" y="2207141"/>
                </a:moveTo>
                <a:cubicBezTo>
                  <a:pt x="4574169" y="2213699"/>
                  <a:pt x="4580095" y="2220622"/>
                  <a:pt x="4587504" y="2229002"/>
                </a:cubicBezTo>
                <a:cubicBezTo>
                  <a:pt x="4574169" y="2227909"/>
                  <a:pt x="4568242" y="2221351"/>
                  <a:pt x="4565649" y="2209327"/>
                </a:cubicBezTo>
                <a:cubicBezTo>
                  <a:pt x="4566760" y="2208599"/>
                  <a:pt x="4567501" y="2207870"/>
                  <a:pt x="4568613" y="2207141"/>
                </a:cubicBezTo>
                <a:close/>
                <a:moveTo>
                  <a:pt x="2871958" y="2061091"/>
                </a:moveTo>
                <a:cubicBezTo>
                  <a:pt x="2875180" y="2066509"/>
                  <a:pt x="2878402" y="2071566"/>
                  <a:pt x="2880908" y="2076984"/>
                </a:cubicBezTo>
                <a:cubicBezTo>
                  <a:pt x="2882339" y="2079512"/>
                  <a:pt x="2881624" y="2083485"/>
                  <a:pt x="2881981" y="2086736"/>
                </a:cubicBezTo>
                <a:cubicBezTo>
                  <a:pt x="2882697" y="2086736"/>
                  <a:pt x="2883413" y="2087097"/>
                  <a:pt x="2884129" y="2087458"/>
                </a:cubicBezTo>
                <a:cubicBezTo>
                  <a:pt x="2880550" y="2097572"/>
                  <a:pt x="2876612" y="2107324"/>
                  <a:pt x="2873748" y="2117437"/>
                </a:cubicBezTo>
                <a:cubicBezTo>
                  <a:pt x="2866947" y="2138386"/>
                  <a:pt x="2860145" y="2158974"/>
                  <a:pt x="2854418" y="2179924"/>
                </a:cubicBezTo>
                <a:cubicBezTo>
                  <a:pt x="2847975" y="2204485"/>
                  <a:pt x="2833298" y="2223628"/>
                  <a:pt x="2819337" y="2243855"/>
                </a:cubicBezTo>
                <a:cubicBezTo>
                  <a:pt x="2809314" y="2257580"/>
                  <a:pt x="2792490" y="2255774"/>
                  <a:pt x="2783898" y="2241688"/>
                </a:cubicBezTo>
                <a:cubicBezTo>
                  <a:pt x="2775307" y="2227601"/>
                  <a:pt x="2774949" y="2213515"/>
                  <a:pt x="2778887" y="2197983"/>
                </a:cubicBezTo>
                <a:cubicBezTo>
                  <a:pt x="2783898" y="2177395"/>
                  <a:pt x="2792490" y="2157891"/>
                  <a:pt x="2789626" y="2135497"/>
                </a:cubicBezTo>
                <a:cubicBezTo>
                  <a:pt x="2787836" y="2122855"/>
                  <a:pt x="2796427" y="2112019"/>
                  <a:pt x="2809672" y="2108407"/>
                </a:cubicBezTo>
                <a:cubicBezTo>
                  <a:pt x="2831508" y="2102990"/>
                  <a:pt x="2846185" y="2088903"/>
                  <a:pt x="2858714" y="2070843"/>
                </a:cubicBezTo>
                <a:cubicBezTo>
                  <a:pt x="2861577" y="2066509"/>
                  <a:pt x="2867305" y="2064342"/>
                  <a:pt x="2871958" y="2061091"/>
                </a:cubicBezTo>
                <a:close/>
                <a:moveTo>
                  <a:pt x="4254901" y="2046803"/>
                </a:moveTo>
                <a:cubicBezTo>
                  <a:pt x="4258866" y="2056513"/>
                  <a:pt x="4260669" y="2063346"/>
                  <a:pt x="4264273" y="2069100"/>
                </a:cubicBezTo>
                <a:cubicBezTo>
                  <a:pt x="4270041" y="2079169"/>
                  <a:pt x="4277611" y="2088879"/>
                  <a:pt x="4283379" y="2099308"/>
                </a:cubicBezTo>
                <a:cubicBezTo>
                  <a:pt x="4287344" y="2106501"/>
                  <a:pt x="4289507" y="2115132"/>
                  <a:pt x="4291670" y="2123044"/>
                </a:cubicBezTo>
                <a:cubicBezTo>
                  <a:pt x="4294194" y="2133113"/>
                  <a:pt x="4294915" y="2144262"/>
                  <a:pt x="4298159" y="2153971"/>
                </a:cubicBezTo>
                <a:cubicBezTo>
                  <a:pt x="4302845" y="2167277"/>
                  <a:pt x="4307532" y="2181303"/>
                  <a:pt x="4320870" y="2189215"/>
                </a:cubicBezTo>
                <a:cubicBezTo>
                  <a:pt x="4324835" y="2191732"/>
                  <a:pt x="4328440" y="2196047"/>
                  <a:pt x="4330963" y="2200003"/>
                </a:cubicBezTo>
                <a:cubicBezTo>
                  <a:pt x="4345382" y="2226256"/>
                  <a:pt x="4359441" y="2252868"/>
                  <a:pt x="4374221" y="2279121"/>
                </a:cubicBezTo>
                <a:cubicBezTo>
                  <a:pt x="4383594" y="2295663"/>
                  <a:pt x="4384315" y="2314004"/>
                  <a:pt x="4381791" y="2331626"/>
                </a:cubicBezTo>
                <a:cubicBezTo>
                  <a:pt x="4377105" y="2368667"/>
                  <a:pt x="4367011" y="2403910"/>
                  <a:pt x="4342499" y="2434119"/>
                </a:cubicBezTo>
                <a:cubicBezTo>
                  <a:pt x="4320509" y="2461091"/>
                  <a:pt x="4302485" y="2490580"/>
                  <a:pt x="4290589" y="2523665"/>
                </a:cubicBezTo>
                <a:cubicBezTo>
                  <a:pt x="4289147" y="2528341"/>
                  <a:pt x="4284100" y="2533375"/>
                  <a:pt x="4279414" y="2535533"/>
                </a:cubicBezTo>
                <a:cubicBezTo>
                  <a:pt x="4264634" y="2542006"/>
                  <a:pt x="4248773" y="2547041"/>
                  <a:pt x="4233632" y="2553155"/>
                </a:cubicBezTo>
                <a:cubicBezTo>
                  <a:pt x="4226783" y="2556032"/>
                  <a:pt x="4221015" y="2555312"/>
                  <a:pt x="4217050" y="2548479"/>
                </a:cubicBezTo>
                <a:cubicBezTo>
                  <a:pt x="4212724" y="2542006"/>
                  <a:pt x="4208038" y="2540927"/>
                  <a:pt x="4201910" y="2545602"/>
                </a:cubicBezTo>
                <a:cubicBezTo>
                  <a:pt x="4191456" y="2553514"/>
                  <a:pt x="4181362" y="2550997"/>
                  <a:pt x="4170908" y="2544883"/>
                </a:cubicBezTo>
                <a:cubicBezTo>
                  <a:pt x="4153605" y="2535173"/>
                  <a:pt x="4142430" y="2522587"/>
                  <a:pt x="4142069" y="2500649"/>
                </a:cubicBezTo>
                <a:cubicBezTo>
                  <a:pt x="4142069" y="2488063"/>
                  <a:pt x="4135941" y="2475835"/>
                  <a:pt x="4132336" y="2462170"/>
                </a:cubicBezTo>
                <a:cubicBezTo>
                  <a:pt x="4126568" y="2463608"/>
                  <a:pt x="4123324" y="2464687"/>
                  <a:pt x="4117196" y="2466485"/>
                </a:cubicBezTo>
                <a:cubicBezTo>
                  <a:pt x="4122243" y="2454258"/>
                  <a:pt x="4126208" y="2443469"/>
                  <a:pt x="4130173" y="2433400"/>
                </a:cubicBezTo>
                <a:lnTo>
                  <a:pt x="4127289" y="2431961"/>
                </a:lnTo>
                <a:cubicBezTo>
                  <a:pt x="4117196" y="2439873"/>
                  <a:pt x="4107463" y="2448144"/>
                  <a:pt x="4095567" y="2457494"/>
                </a:cubicBezTo>
                <a:cubicBezTo>
                  <a:pt x="4091601" y="2448144"/>
                  <a:pt x="4088718" y="2440952"/>
                  <a:pt x="4086555" y="2434119"/>
                </a:cubicBezTo>
                <a:cubicBezTo>
                  <a:pt x="4078264" y="2411103"/>
                  <a:pt x="4049425" y="2392402"/>
                  <a:pt x="4025272" y="2395999"/>
                </a:cubicBezTo>
                <a:cubicBezTo>
                  <a:pt x="4004725" y="2398516"/>
                  <a:pt x="3984538" y="2400314"/>
                  <a:pt x="3964711" y="2405349"/>
                </a:cubicBezTo>
                <a:cubicBezTo>
                  <a:pt x="3951734" y="2408945"/>
                  <a:pt x="3940198" y="2418295"/>
                  <a:pt x="3927942" y="2424049"/>
                </a:cubicBezTo>
                <a:cubicBezTo>
                  <a:pt x="3920732" y="2427646"/>
                  <a:pt x="3913162" y="2430163"/>
                  <a:pt x="3905592" y="2431961"/>
                </a:cubicBezTo>
                <a:cubicBezTo>
                  <a:pt x="3886846" y="2436277"/>
                  <a:pt x="3866299" y="2436996"/>
                  <a:pt x="3848996" y="2444908"/>
                </a:cubicBezTo>
                <a:cubicBezTo>
                  <a:pt x="3829890" y="2453179"/>
                  <a:pt x="3816912" y="2444188"/>
                  <a:pt x="3802493" y="2436636"/>
                </a:cubicBezTo>
                <a:cubicBezTo>
                  <a:pt x="3800330" y="2435557"/>
                  <a:pt x="3798888" y="2428005"/>
                  <a:pt x="3800330" y="2425488"/>
                </a:cubicBezTo>
                <a:cubicBezTo>
                  <a:pt x="3818715" y="2392762"/>
                  <a:pt x="3808621" y="2359317"/>
                  <a:pt x="3805016" y="2325872"/>
                </a:cubicBezTo>
                <a:cubicBezTo>
                  <a:pt x="3803935" y="2314364"/>
                  <a:pt x="3804656" y="2302496"/>
                  <a:pt x="3804296" y="2290988"/>
                </a:cubicBezTo>
                <a:cubicBezTo>
                  <a:pt x="3804296" y="2279840"/>
                  <a:pt x="3803214" y="2269051"/>
                  <a:pt x="3803935" y="2258262"/>
                </a:cubicBezTo>
                <a:cubicBezTo>
                  <a:pt x="3805737" y="2221940"/>
                  <a:pt x="3830611" y="2206477"/>
                  <a:pt x="3860892" y="2196767"/>
                </a:cubicBezTo>
                <a:cubicBezTo>
                  <a:pt x="3878195" y="2190653"/>
                  <a:pt x="3895859" y="2186338"/>
                  <a:pt x="3912080" y="2179864"/>
                </a:cubicBezTo>
                <a:cubicBezTo>
                  <a:pt x="3927221" y="2173391"/>
                  <a:pt x="3938035" y="2161883"/>
                  <a:pt x="3944884" y="2146419"/>
                </a:cubicBezTo>
                <a:cubicBezTo>
                  <a:pt x="3945966" y="2142823"/>
                  <a:pt x="3950652" y="2138508"/>
                  <a:pt x="3953896" y="2138508"/>
                </a:cubicBezTo>
                <a:cubicBezTo>
                  <a:pt x="3965432" y="2138867"/>
                  <a:pt x="3971921" y="2132034"/>
                  <a:pt x="3978409" y="2124482"/>
                </a:cubicBezTo>
                <a:cubicBezTo>
                  <a:pt x="3980212" y="2122324"/>
                  <a:pt x="3981654" y="2119807"/>
                  <a:pt x="3983096" y="2117290"/>
                </a:cubicBezTo>
                <a:cubicBezTo>
                  <a:pt x="3998957" y="2093554"/>
                  <a:pt x="4008690" y="2090677"/>
                  <a:pt x="4035726" y="2102905"/>
                </a:cubicBezTo>
                <a:cubicBezTo>
                  <a:pt x="4043297" y="2106501"/>
                  <a:pt x="4053390" y="2108659"/>
                  <a:pt x="4056274" y="2098589"/>
                </a:cubicBezTo>
                <a:cubicBezTo>
                  <a:pt x="4063123" y="2078091"/>
                  <a:pt x="4078624" y="2068021"/>
                  <a:pt x="4095927" y="2059030"/>
                </a:cubicBezTo>
                <a:cubicBezTo>
                  <a:pt x="4111068" y="2051119"/>
                  <a:pt x="4127289" y="2056513"/>
                  <a:pt x="4142790" y="2059390"/>
                </a:cubicBezTo>
                <a:cubicBezTo>
                  <a:pt x="4165501" y="2063346"/>
                  <a:pt x="4165140" y="2064065"/>
                  <a:pt x="4154686" y="2085283"/>
                </a:cubicBezTo>
                <a:cubicBezTo>
                  <a:pt x="4150000" y="2095353"/>
                  <a:pt x="4151802" y="2109738"/>
                  <a:pt x="4160814" y="2116570"/>
                </a:cubicBezTo>
                <a:cubicBezTo>
                  <a:pt x="4174873" y="2127000"/>
                  <a:pt x="4189653" y="2136350"/>
                  <a:pt x="4204073" y="2146060"/>
                </a:cubicBezTo>
                <a:cubicBezTo>
                  <a:pt x="4210561" y="2150735"/>
                  <a:pt x="4214527" y="2147858"/>
                  <a:pt x="4219573" y="2142463"/>
                </a:cubicBezTo>
                <a:cubicBezTo>
                  <a:pt x="4234714" y="2124482"/>
                  <a:pt x="4233632" y="2101826"/>
                  <a:pt x="4239761" y="2081687"/>
                </a:cubicBezTo>
                <a:cubicBezTo>
                  <a:pt x="4241923" y="2074494"/>
                  <a:pt x="4242644" y="2066942"/>
                  <a:pt x="4245168" y="2060109"/>
                </a:cubicBezTo>
                <a:cubicBezTo>
                  <a:pt x="4246249" y="2056153"/>
                  <a:pt x="4250215" y="2052917"/>
                  <a:pt x="4254901" y="2046803"/>
                </a:cubicBezTo>
                <a:close/>
                <a:moveTo>
                  <a:pt x="3993533" y="2011483"/>
                </a:moveTo>
                <a:cubicBezTo>
                  <a:pt x="3999574" y="2008827"/>
                  <a:pt x="4006554" y="2009376"/>
                  <a:pt x="4014429" y="2013223"/>
                </a:cubicBezTo>
                <a:cubicBezTo>
                  <a:pt x="4001900" y="2018718"/>
                  <a:pt x="3991519" y="2023481"/>
                  <a:pt x="3978274" y="2028976"/>
                </a:cubicBezTo>
                <a:cubicBezTo>
                  <a:pt x="3982391" y="2020000"/>
                  <a:pt x="3987492" y="2014139"/>
                  <a:pt x="3993533" y="2011483"/>
                </a:cubicBezTo>
                <a:close/>
                <a:moveTo>
                  <a:pt x="3733628" y="1964607"/>
                </a:moveTo>
                <a:cubicBezTo>
                  <a:pt x="3736134" y="1964254"/>
                  <a:pt x="3739356" y="1965313"/>
                  <a:pt x="3741861" y="1966018"/>
                </a:cubicBezTo>
                <a:cubicBezTo>
                  <a:pt x="3758686" y="1972368"/>
                  <a:pt x="3775510" y="1975543"/>
                  <a:pt x="3794125" y="1974132"/>
                </a:cubicBezTo>
                <a:cubicBezTo>
                  <a:pt x="3809875" y="1973426"/>
                  <a:pt x="3819898" y="1984363"/>
                  <a:pt x="3830279" y="1993535"/>
                </a:cubicBezTo>
                <a:lnTo>
                  <a:pt x="3829205" y="1998826"/>
                </a:lnTo>
                <a:cubicBezTo>
                  <a:pt x="3815961" y="1998121"/>
                  <a:pt x="3802716" y="1998474"/>
                  <a:pt x="3789829" y="1996710"/>
                </a:cubicBezTo>
                <a:cubicBezTo>
                  <a:pt x="3771931" y="1994240"/>
                  <a:pt x="3754748" y="1990007"/>
                  <a:pt x="3737208" y="1986479"/>
                </a:cubicBezTo>
                <a:cubicBezTo>
                  <a:pt x="3733628" y="1985774"/>
                  <a:pt x="3728975" y="1985068"/>
                  <a:pt x="3727543" y="1982599"/>
                </a:cubicBezTo>
                <a:cubicBezTo>
                  <a:pt x="3724321" y="1978718"/>
                  <a:pt x="3722889" y="1973074"/>
                  <a:pt x="3721099" y="1968135"/>
                </a:cubicBezTo>
                <a:cubicBezTo>
                  <a:pt x="3725037" y="1967076"/>
                  <a:pt x="3728975" y="1965313"/>
                  <a:pt x="3733628" y="1964607"/>
                </a:cubicBezTo>
                <a:close/>
                <a:moveTo>
                  <a:pt x="4398658" y="1940441"/>
                </a:moveTo>
                <a:cubicBezTo>
                  <a:pt x="4399744" y="1940800"/>
                  <a:pt x="4400468" y="1941518"/>
                  <a:pt x="4403362" y="1942596"/>
                </a:cubicBezTo>
                <a:cubicBezTo>
                  <a:pt x="4391783" y="1956599"/>
                  <a:pt x="4381651" y="1970244"/>
                  <a:pt x="4361387" y="1965935"/>
                </a:cubicBezTo>
                <a:cubicBezTo>
                  <a:pt x="4358854" y="1965217"/>
                  <a:pt x="4356683" y="1963063"/>
                  <a:pt x="4354512" y="1961626"/>
                </a:cubicBezTo>
                <a:cubicBezTo>
                  <a:pt x="4356322" y="1960190"/>
                  <a:pt x="4357769" y="1956599"/>
                  <a:pt x="4359578" y="1956240"/>
                </a:cubicBezTo>
                <a:cubicBezTo>
                  <a:pt x="4372605" y="1954086"/>
                  <a:pt x="4385632" y="1951572"/>
                  <a:pt x="4395040" y="1941159"/>
                </a:cubicBezTo>
                <a:cubicBezTo>
                  <a:pt x="4395763" y="1940441"/>
                  <a:pt x="4397211" y="1940441"/>
                  <a:pt x="4398658" y="1940441"/>
                </a:cubicBezTo>
                <a:close/>
                <a:moveTo>
                  <a:pt x="4181284" y="1902194"/>
                </a:moveTo>
                <a:cubicBezTo>
                  <a:pt x="4185692" y="1901384"/>
                  <a:pt x="4190551" y="1901834"/>
                  <a:pt x="4196128" y="1902914"/>
                </a:cubicBezTo>
                <a:cubicBezTo>
                  <a:pt x="4242911" y="1912995"/>
                  <a:pt x="4286454" y="1929555"/>
                  <a:pt x="4323520" y="1961236"/>
                </a:cubicBezTo>
                <a:cubicBezTo>
                  <a:pt x="4326759" y="1964116"/>
                  <a:pt x="4328918" y="1969156"/>
                  <a:pt x="4330717" y="1973476"/>
                </a:cubicBezTo>
                <a:cubicBezTo>
                  <a:pt x="4333596" y="1981036"/>
                  <a:pt x="4335036" y="1989316"/>
                  <a:pt x="4339354" y="1995436"/>
                </a:cubicBezTo>
                <a:cubicBezTo>
                  <a:pt x="4346911" y="2006597"/>
                  <a:pt x="4356268" y="2017037"/>
                  <a:pt x="4365264" y="2027837"/>
                </a:cubicBezTo>
                <a:cubicBezTo>
                  <a:pt x="4364185" y="2029277"/>
                  <a:pt x="4363105" y="2030717"/>
                  <a:pt x="4362026" y="2032157"/>
                </a:cubicBezTo>
                <a:cubicBezTo>
                  <a:pt x="4349430" y="2029637"/>
                  <a:pt x="4336115" y="2029637"/>
                  <a:pt x="4325679" y="2019197"/>
                </a:cubicBezTo>
                <a:cubicBezTo>
                  <a:pt x="4320281" y="2013797"/>
                  <a:pt x="4314883" y="2008397"/>
                  <a:pt x="4309486" y="2002637"/>
                </a:cubicBezTo>
                <a:cubicBezTo>
                  <a:pt x="4300129" y="1991836"/>
                  <a:pt x="4287534" y="1992916"/>
                  <a:pt x="4275658" y="1994716"/>
                </a:cubicBezTo>
                <a:cubicBezTo>
                  <a:pt x="4272060" y="1995436"/>
                  <a:pt x="4266662" y="1999757"/>
                  <a:pt x="4265942" y="2002997"/>
                </a:cubicBezTo>
                <a:cubicBezTo>
                  <a:pt x="4263423" y="2012717"/>
                  <a:pt x="4256586" y="2013437"/>
                  <a:pt x="4249028" y="2012357"/>
                </a:cubicBezTo>
                <a:cubicBezTo>
                  <a:pt x="4227796" y="2009837"/>
                  <a:pt x="4210523" y="2000117"/>
                  <a:pt x="4201886" y="1980316"/>
                </a:cubicBezTo>
                <a:cubicBezTo>
                  <a:pt x="4193609" y="1961956"/>
                  <a:pt x="4181374" y="1949715"/>
                  <a:pt x="4162301" y="1943595"/>
                </a:cubicBezTo>
                <a:cubicBezTo>
                  <a:pt x="4148267" y="1938915"/>
                  <a:pt x="4134232" y="1933155"/>
                  <a:pt x="4120557" y="1927755"/>
                </a:cubicBezTo>
                <a:cubicBezTo>
                  <a:pt x="4118398" y="1926675"/>
                  <a:pt x="4115159" y="1924515"/>
                  <a:pt x="4115159" y="1922355"/>
                </a:cubicBezTo>
                <a:cubicBezTo>
                  <a:pt x="4114799" y="1920555"/>
                  <a:pt x="4116958" y="1916235"/>
                  <a:pt x="4118758" y="1915875"/>
                </a:cubicBezTo>
                <a:cubicBezTo>
                  <a:pt x="4124516" y="1914795"/>
                  <a:pt x="4131713" y="1912635"/>
                  <a:pt x="4136031" y="1914795"/>
                </a:cubicBezTo>
                <a:cubicBezTo>
                  <a:pt x="4149346" y="1922355"/>
                  <a:pt x="4159782" y="1919475"/>
                  <a:pt x="4169139" y="1909034"/>
                </a:cubicBezTo>
                <a:cubicBezTo>
                  <a:pt x="4172917" y="1905074"/>
                  <a:pt x="4176876" y="1903004"/>
                  <a:pt x="4181284" y="1902194"/>
                </a:cubicBezTo>
                <a:close/>
                <a:moveTo>
                  <a:pt x="4111417" y="1880736"/>
                </a:moveTo>
                <a:cubicBezTo>
                  <a:pt x="4119250" y="1878529"/>
                  <a:pt x="4133493" y="1889564"/>
                  <a:pt x="4132781" y="1895818"/>
                </a:cubicBezTo>
                <a:cubicBezTo>
                  <a:pt x="4132425" y="1906117"/>
                  <a:pt x="4126016" y="1908324"/>
                  <a:pt x="4119606" y="1908324"/>
                </a:cubicBezTo>
                <a:cubicBezTo>
                  <a:pt x="4108924" y="1908324"/>
                  <a:pt x="4095749" y="1899496"/>
                  <a:pt x="4097886" y="1893611"/>
                </a:cubicBezTo>
                <a:cubicBezTo>
                  <a:pt x="4100022" y="1888461"/>
                  <a:pt x="4105719" y="1882576"/>
                  <a:pt x="4111417" y="1880736"/>
                </a:cubicBezTo>
                <a:close/>
                <a:moveTo>
                  <a:pt x="3995375" y="1855438"/>
                </a:moveTo>
                <a:cubicBezTo>
                  <a:pt x="3994651" y="1866270"/>
                  <a:pt x="3987412" y="1867353"/>
                  <a:pt x="3980897" y="1867714"/>
                </a:cubicBezTo>
                <a:cubicBezTo>
                  <a:pt x="3967867" y="1868436"/>
                  <a:pt x="3954475" y="1868436"/>
                  <a:pt x="3941444" y="1868797"/>
                </a:cubicBezTo>
                <a:cubicBezTo>
                  <a:pt x="3935653" y="1868797"/>
                  <a:pt x="3928414" y="1868436"/>
                  <a:pt x="3930224" y="1877463"/>
                </a:cubicBezTo>
                <a:cubicBezTo>
                  <a:pt x="3931672" y="1884684"/>
                  <a:pt x="3934205" y="1891905"/>
                  <a:pt x="3945064" y="1888655"/>
                </a:cubicBezTo>
                <a:cubicBezTo>
                  <a:pt x="3952303" y="1886489"/>
                  <a:pt x="3959542" y="1885045"/>
                  <a:pt x="3966781" y="1883240"/>
                </a:cubicBezTo>
                <a:cubicBezTo>
                  <a:pt x="3967505" y="1885406"/>
                  <a:pt x="3968229" y="1886489"/>
                  <a:pt x="3967867" y="1886850"/>
                </a:cubicBezTo>
                <a:cubicBezTo>
                  <a:pt x="3955923" y="1898043"/>
                  <a:pt x="3951579" y="1910319"/>
                  <a:pt x="3958818" y="1926205"/>
                </a:cubicBezTo>
                <a:cubicBezTo>
                  <a:pt x="3960266" y="1930177"/>
                  <a:pt x="3955923" y="1936676"/>
                  <a:pt x="3954113" y="1942091"/>
                </a:cubicBezTo>
                <a:cubicBezTo>
                  <a:pt x="3949769" y="1938842"/>
                  <a:pt x="3945788" y="1935592"/>
                  <a:pt x="3942168" y="1932343"/>
                </a:cubicBezTo>
                <a:cubicBezTo>
                  <a:pt x="3939635" y="1930177"/>
                  <a:pt x="3937825" y="1927649"/>
                  <a:pt x="3935653" y="1925483"/>
                </a:cubicBezTo>
                <a:cubicBezTo>
                  <a:pt x="3934205" y="1927649"/>
                  <a:pt x="3931310" y="1929816"/>
                  <a:pt x="3930224" y="1932704"/>
                </a:cubicBezTo>
                <a:cubicBezTo>
                  <a:pt x="3926604" y="1939925"/>
                  <a:pt x="3924071" y="1947507"/>
                  <a:pt x="3919003" y="1954367"/>
                </a:cubicBezTo>
                <a:cubicBezTo>
                  <a:pt x="3915384" y="1934148"/>
                  <a:pt x="3905249" y="1915012"/>
                  <a:pt x="3913574" y="1893710"/>
                </a:cubicBezTo>
                <a:cubicBezTo>
                  <a:pt x="3928776" y="1854716"/>
                  <a:pt x="3921537" y="1860493"/>
                  <a:pt x="3962076" y="1856883"/>
                </a:cubicBezTo>
                <a:cubicBezTo>
                  <a:pt x="3972934" y="1855799"/>
                  <a:pt x="3984155" y="1855799"/>
                  <a:pt x="3995375" y="1855438"/>
                </a:cubicBezTo>
                <a:close/>
                <a:moveTo>
                  <a:pt x="3579949" y="1791068"/>
                </a:moveTo>
                <a:cubicBezTo>
                  <a:pt x="3588604" y="1793948"/>
                  <a:pt x="3597259" y="1798269"/>
                  <a:pt x="3604111" y="1803669"/>
                </a:cubicBezTo>
                <a:cubicBezTo>
                  <a:pt x="3628995" y="1823830"/>
                  <a:pt x="3654239" y="1843631"/>
                  <a:pt x="3676598" y="1865952"/>
                </a:cubicBezTo>
                <a:cubicBezTo>
                  <a:pt x="3692465" y="1881793"/>
                  <a:pt x="3704366" y="1901954"/>
                  <a:pt x="3717709" y="1919955"/>
                </a:cubicBezTo>
                <a:cubicBezTo>
                  <a:pt x="3719152" y="1922115"/>
                  <a:pt x="3718791" y="1925355"/>
                  <a:pt x="3719152" y="1926435"/>
                </a:cubicBezTo>
                <a:cubicBezTo>
                  <a:pt x="3718430" y="1932555"/>
                  <a:pt x="3718791" y="1936875"/>
                  <a:pt x="3717709" y="1940475"/>
                </a:cubicBezTo>
                <a:cubicBezTo>
                  <a:pt x="3715545" y="1945516"/>
                  <a:pt x="3713021" y="1953796"/>
                  <a:pt x="3709775" y="1954516"/>
                </a:cubicBezTo>
                <a:cubicBezTo>
                  <a:pt x="3702923" y="1955956"/>
                  <a:pt x="3693908" y="1955236"/>
                  <a:pt x="3688498" y="1951636"/>
                </a:cubicBezTo>
                <a:cubicBezTo>
                  <a:pt x="3665418" y="1937595"/>
                  <a:pt x="3648829" y="1916354"/>
                  <a:pt x="3636207" y="1892953"/>
                </a:cubicBezTo>
                <a:cubicBezTo>
                  <a:pt x="3618176" y="1860552"/>
                  <a:pt x="3597259" y="1830670"/>
                  <a:pt x="3571294" y="1804389"/>
                </a:cubicBezTo>
                <a:cubicBezTo>
                  <a:pt x="3568409" y="1801869"/>
                  <a:pt x="3567327" y="1796829"/>
                  <a:pt x="3565524" y="1793228"/>
                </a:cubicBezTo>
                <a:cubicBezTo>
                  <a:pt x="3570573" y="1792508"/>
                  <a:pt x="3575982" y="1789628"/>
                  <a:pt x="3579949" y="1791068"/>
                </a:cubicBezTo>
                <a:close/>
                <a:moveTo>
                  <a:pt x="3878633" y="1773466"/>
                </a:moveTo>
                <a:cubicBezTo>
                  <a:pt x="3882487" y="1773917"/>
                  <a:pt x="3886250" y="1775993"/>
                  <a:pt x="3889835" y="1778880"/>
                </a:cubicBezTo>
                <a:cubicBezTo>
                  <a:pt x="3897005" y="1784656"/>
                  <a:pt x="3904891" y="1791153"/>
                  <a:pt x="3898080" y="1801620"/>
                </a:cubicBezTo>
                <a:cubicBezTo>
                  <a:pt x="3887684" y="1816420"/>
                  <a:pt x="3888401" y="1830858"/>
                  <a:pt x="3895212" y="1846740"/>
                </a:cubicBezTo>
                <a:cubicBezTo>
                  <a:pt x="3897005" y="1851071"/>
                  <a:pt x="3897005" y="1857930"/>
                  <a:pt x="3894854" y="1862261"/>
                </a:cubicBezTo>
                <a:cubicBezTo>
                  <a:pt x="3886251" y="1881392"/>
                  <a:pt x="3876930" y="1899800"/>
                  <a:pt x="3866893" y="1918209"/>
                </a:cubicBezTo>
                <a:cubicBezTo>
                  <a:pt x="3863309" y="1924345"/>
                  <a:pt x="3857215" y="1929760"/>
                  <a:pt x="3853630" y="1933730"/>
                </a:cubicBezTo>
                <a:cubicBezTo>
                  <a:pt x="3831405" y="1928677"/>
                  <a:pt x="3812765" y="1925428"/>
                  <a:pt x="3794842" y="1920736"/>
                </a:cubicBezTo>
                <a:cubicBezTo>
                  <a:pt x="3790898" y="1919653"/>
                  <a:pt x="3786597" y="1914961"/>
                  <a:pt x="3784446" y="1910990"/>
                </a:cubicBezTo>
                <a:cubicBezTo>
                  <a:pt x="3777277" y="1897635"/>
                  <a:pt x="3770466" y="1884640"/>
                  <a:pt x="3764372" y="1870563"/>
                </a:cubicBezTo>
                <a:cubicBezTo>
                  <a:pt x="3760787" y="1861900"/>
                  <a:pt x="3768315" y="1851793"/>
                  <a:pt x="3777277" y="1848906"/>
                </a:cubicBezTo>
                <a:cubicBezTo>
                  <a:pt x="3786238" y="1846018"/>
                  <a:pt x="3795917" y="1842408"/>
                  <a:pt x="3803086" y="1836633"/>
                </a:cubicBezTo>
                <a:cubicBezTo>
                  <a:pt x="3824953" y="1817863"/>
                  <a:pt x="3845744" y="1797289"/>
                  <a:pt x="3866893" y="1777797"/>
                </a:cubicBezTo>
                <a:cubicBezTo>
                  <a:pt x="3870836" y="1774188"/>
                  <a:pt x="3874780" y="1773015"/>
                  <a:pt x="3878633" y="1773466"/>
                </a:cubicBezTo>
                <a:close/>
                <a:moveTo>
                  <a:pt x="3337246" y="1735653"/>
                </a:moveTo>
                <a:cubicBezTo>
                  <a:pt x="3349813" y="1740360"/>
                  <a:pt x="3358790" y="1757377"/>
                  <a:pt x="3354481" y="1768963"/>
                </a:cubicBezTo>
                <a:cubicBezTo>
                  <a:pt x="3352686" y="1772584"/>
                  <a:pt x="3346223" y="1774756"/>
                  <a:pt x="3341555" y="1776204"/>
                </a:cubicBezTo>
                <a:cubicBezTo>
                  <a:pt x="3339759" y="1776566"/>
                  <a:pt x="3335810" y="1772584"/>
                  <a:pt x="3334373" y="1770049"/>
                </a:cubicBezTo>
                <a:cubicBezTo>
                  <a:pt x="3329705" y="1758463"/>
                  <a:pt x="3328987" y="1747239"/>
                  <a:pt x="3337246" y="1735653"/>
                </a:cubicBezTo>
                <a:close/>
                <a:moveTo>
                  <a:pt x="4003857" y="1730820"/>
                </a:moveTo>
                <a:cubicBezTo>
                  <a:pt x="4007315" y="1730235"/>
                  <a:pt x="4010500" y="1731135"/>
                  <a:pt x="4012866" y="1734553"/>
                </a:cubicBezTo>
                <a:cubicBezTo>
                  <a:pt x="4016870" y="1741030"/>
                  <a:pt x="4017598" y="1750746"/>
                  <a:pt x="4016870" y="1759022"/>
                </a:cubicBezTo>
                <a:cubicBezTo>
                  <a:pt x="4016870" y="1764059"/>
                  <a:pt x="4011410" y="1768737"/>
                  <a:pt x="4008498" y="1773415"/>
                </a:cubicBezTo>
                <a:cubicBezTo>
                  <a:pt x="4003766" y="1780972"/>
                  <a:pt x="3995393" y="1781331"/>
                  <a:pt x="3989205" y="1775214"/>
                </a:cubicBezTo>
                <a:cubicBezTo>
                  <a:pt x="3980833" y="1766938"/>
                  <a:pt x="3971733" y="1759382"/>
                  <a:pt x="3960812" y="1748946"/>
                </a:cubicBezTo>
                <a:cubicBezTo>
                  <a:pt x="3964452" y="1747507"/>
                  <a:pt x="3969913" y="1744988"/>
                  <a:pt x="3975009" y="1743189"/>
                </a:cubicBezTo>
                <a:cubicBezTo>
                  <a:pt x="3981197" y="1740670"/>
                  <a:pt x="3988113" y="1739231"/>
                  <a:pt x="3993209" y="1735992"/>
                </a:cubicBezTo>
                <a:cubicBezTo>
                  <a:pt x="3996667" y="1733473"/>
                  <a:pt x="4000399" y="1731404"/>
                  <a:pt x="4003857" y="1730820"/>
                </a:cubicBezTo>
                <a:close/>
                <a:moveTo>
                  <a:pt x="3929559" y="1583253"/>
                </a:moveTo>
                <a:cubicBezTo>
                  <a:pt x="3933925" y="1583253"/>
                  <a:pt x="3941201" y="1585748"/>
                  <a:pt x="3942656" y="1589312"/>
                </a:cubicBezTo>
                <a:cubicBezTo>
                  <a:pt x="3945930" y="1595726"/>
                  <a:pt x="3947749" y="1603567"/>
                  <a:pt x="3947386" y="1610694"/>
                </a:cubicBezTo>
                <a:cubicBezTo>
                  <a:pt x="3945930" y="1622455"/>
                  <a:pt x="3942656" y="1634215"/>
                  <a:pt x="3939746" y="1646332"/>
                </a:cubicBezTo>
                <a:cubicBezTo>
                  <a:pt x="3939382" y="1648470"/>
                  <a:pt x="3937563" y="1650965"/>
                  <a:pt x="3935016" y="1652390"/>
                </a:cubicBezTo>
                <a:cubicBezTo>
                  <a:pt x="3933925" y="1652747"/>
                  <a:pt x="3930287" y="1650965"/>
                  <a:pt x="3929196" y="1649183"/>
                </a:cubicBezTo>
                <a:cubicBezTo>
                  <a:pt x="3923375" y="1638492"/>
                  <a:pt x="3918281" y="1627088"/>
                  <a:pt x="3913188" y="1617109"/>
                </a:cubicBezTo>
                <a:cubicBezTo>
                  <a:pt x="3915735" y="1607487"/>
                  <a:pt x="3916826" y="1599290"/>
                  <a:pt x="3919737" y="1591806"/>
                </a:cubicBezTo>
                <a:cubicBezTo>
                  <a:pt x="3921192" y="1588243"/>
                  <a:pt x="3925921" y="1583610"/>
                  <a:pt x="3929559" y="1583253"/>
                </a:cubicBezTo>
                <a:close/>
                <a:moveTo>
                  <a:pt x="1102025" y="1568319"/>
                </a:moveTo>
                <a:cubicBezTo>
                  <a:pt x="1114561" y="1562617"/>
                  <a:pt x="1142855" y="1571170"/>
                  <a:pt x="1150376" y="1582931"/>
                </a:cubicBezTo>
                <a:cubicBezTo>
                  <a:pt x="1151092" y="1584000"/>
                  <a:pt x="1151092" y="1585782"/>
                  <a:pt x="1152167" y="1588989"/>
                </a:cubicBezTo>
                <a:cubicBezTo>
                  <a:pt x="1139273" y="1591484"/>
                  <a:pt x="1127812" y="1594335"/>
                  <a:pt x="1116351" y="1595760"/>
                </a:cubicBezTo>
                <a:cubicBezTo>
                  <a:pt x="1104891" y="1597186"/>
                  <a:pt x="1093788" y="1582931"/>
                  <a:pt x="1097728" y="1572239"/>
                </a:cubicBezTo>
                <a:cubicBezTo>
                  <a:pt x="1098444" y="1570814"/>
                  <a:pt x="1100235" y="1569032"/>
                  <a:pt x="1102025" y="1568319"/>
                </a:cubicBezTo>
                <a:close/>
                <a:moveTo>
                  <a:pt x="3765075" y="1559808"/>
                </a:moveTo>
                <a:cubicBezTo>
                  <a:pt x="3765776" y="1559441"/>
                  <a:pt x="3771384" y="1565669"/>
                  <a:pt x="3771735" y="1568966"/>
                </a:cubicBezTo>
                <a:cubicBezTo>
                  <a:pt x="3773137" y="1577025"/>
                  <a:pt x="3765075" y="1582887"/>
                  <a:pt x="3752107" y="1582521"/>
                </a:cubicBezTo>
                <a:cubicBezTo>
                  <a:pt x="3751056" y="1579956"/>
                  <a:pt x="3746499" y="1572996"/>
                  <a:pt x="3747551" y="1572263"/>
                </a:cubicBezTo>
                <a:cubicBezTo>
                  <a:pt x="3752458" y="1567134"/>
                  <a:pt x="3758767" y="1563105"/>
                  <a:pt x="3765075" y="1559808"/>
                </a:cubicBezTo>
                <a:close/>
                <a:moveTo>
                  <a:pt x="962799" y="1514480"/>
                </a:moveTo>
                <a:cubicBezTo>
                  <a:pt x="1000023" y="1517347"/>
                  <a:pt x="1030805" y="1537780"/>
                  <a:pt x="1063018" y="1552836"/>
                </a:cubicBezTo>
                <a:cubicBezTo>
                  <a:pt x="1065166" y="1554270"/>
                  <a:pt x="1068029" y="1558213"/>
                  <a:pt x="1067313" y="1559289"/>
                </a:cubicBezTo>
                <a:cubicBezTo>
                  <a:pt x="1066239" y="1561798"/>
                  <a:pt x="1063376" y="1564666"/>
                  <a:pt x="1060513" y="1565024"/>
                </a:cubicBezTo>
                <a:cubicBezTo>
                  <a:pt x="1047627" y="1566816"/>
                  <a:pt x="1035816" y="1568609"/>
                  <a:pt x="1024362" y="1556421"/>
                </a:cubicBezTo>
                <a:cubicBezTo>
                  <a:pt x="1003602" y="1534196"/>
                  <a:pt x="976042" y="1526309"/>
                  <a:pt x="945976" y="1527385"/>
                </a:cubicBezTo>
                <a:cubicBezTo>
                  <a:pt x="942755" y="1527385"/>
                  <a:pt x="939534" y="1527385"/>
                  <a:pt x="936312" y="1527385"/>
                </a:cubicBezTo>
                <a:cubicBezTo>
                  <a:pt x="935596" y="1527385"/>
                  <a:pt x="935239" y="1526309"/>
                  <a:pt x="933449" y="1524517"/>
                </a:cubicBezTo>
                <a:cubicBezTo>
                  <a:pt x="942039" y="1517347"/>
                  <a:pt x="951703" y="1513404"/>
                  <a:pt x="962799" y="1514480"/>
                </a:cubicBezTo>
                <a:close/>
                <a:moveTo>
                  <a:pt x="3919324" y="1470238"/>
                </a:moveTo>
                <a:cubicBezTo>
                  <a:pt x="3921367" y="1470460"/>
                  <a:pt x="3922878" y="1471965"/>
                  <a:pt x="3923233" y="1474976"/>
                </a:cubicBezTo>
                <a:cubicBezTo>
                  <a:pt x="3923944" y="1484187"/>
                  <a:pt x="3922878" y="1494105"/>
                  <a:pt x="3920390" y="1502961"/>
                </a:cubicBezTo>
                <a:cubicBezTo>
                  <a:pt x="3919679" y="1506504"/>
                  <a:pt x="3913282" y="1508629"/>
                  <a:pt x="3909372" y="1511463"/>
                </a:cubicBezTo>
                <a:cubicBezTo>
                  <a:pt x="3900487" y="1497648"/>
                  <a:pt x="3901909" y="1482415"/>
                  <a:pt x="3912216" y="1473205"/>
                </a:cubicBezTo>
                <a:cubicBezTo>
                  <a:pt x="3914704" y="1471080"/>
                  <a:pt x="3917280" y="1470017"/>
                  <a:pt x="3919324" y="1470238"/>
                </a:cubicBezTo>
                <a:close/>
                <a:moveTo>
                  <a:pt x="4021137" y="1307028"/>
                </a:moveTo>
                <a:cubicBezTo>
                  <a:pt x="4046325" y="1318316"/>
                  <a:pt x="4047764" y="1320500"/>
                  <a:pt x="4042367" y="1337978"/>
                </a:cubicBezTo>
                <a:cubicBezTo>
                  <a:pt x="4041288" y="1341255"/>
                  <a:pt x="4036970" y="1345624"/>
                  <a:pt x="4033731" y="1345988"/>
                </a:cubicBezTo>
                <a:cubicBezTo>
                  <a:pt x="4031212" y="1346352"/>
                  <a:pt x="4026175" y="1341255"/>
                  <a:pt x="4025455" y="1337978"/>
                </a:cubicBezTo>
                <a:cubicBezTo>
                  <a:pt x="4023296" y="1328511"/>
                  <a:pt x="4022936" y="1319044"/>
                  <a:pt x="4021137" y="1307028"/>
                </a:cubicBezTo>
                <a:close/>
                <a:moveTo>
                  <a:pt x="4074848" y="1294328"/>
                </a:moveTo>
                <a:cubicBezTo>
                  <a:pt x="4074848" y="1297099"/>
                  <a:pt x="4076330" y="1301256"/>
                  <a:pt x="4074848" y="1302641"/>
                </a:cubicBezTo>
                <a:cubicBezTo>
                  <a:pt x="4070033" y="1306797"/>
                  <a:pt x="4064476" y="1309568"/>
                  <a:pt x="4058920" y="1313032"/>
                </a:cubicBezTo>
                <a:cubicBezTo>
                  <a:pt x="4058179" y="1312686"/>
                  <a:pt x="4056698" y="1311993"/>
                  <a:pt x="4055586" y="1311646"/>
                </a:cubicBezTo>
                <a:cubicBezTo>
                  <a:pt x="4055586" y="1307490"/>
                  <a:pt x="4054475" y="1301256"/>
                  <a:pt x="4056698" y="1300216"/>
                </a:cubicBezTo>
                <a:cubicBezTo>
                  <a:pt x="4061884" y="1297099"/>
                  <a:pt x="4068551" y="1296060"/>
                  <a:pt x="4074848" y="1294328"/>
                </a:cubicBezTo>
                <a:close/>
                <a:moveTo>
                  <a:pt x="2347024" y="1278097"/>
                </a:moveTo>
                <a:cubicBezTo>
                  <a:pt x="2351851" y="1277497"/>
                  <a:pt x="2355346" y="1278975"/>
                  <a:pt x="2357185" y="1282672"/>
                </a:cubicBezTo>
                <a:cubicBezTo>
                  <a:pt x="2358656" y="1286369"/>
                  <a:pt x="2357921" y="1293393"/>
                  <a:pt x="2355346" y="1295981"/>
                </a:cubicBezTo>
                <a:cubicBezTo>
                  <a:pt x="2350196" y="1301897"/>
                  <a:pt x="2337322" y="1296721"/>
                  <a:pt x="2328862" y="1286000"/>
                </a:cubicBezTo>
                <a:cubicBezTo>
                  <a:pt x="2336035" y="1281379"/>
                  <a:pt x="2342196" y="1278698"/>
                  <a:pt x="2347024" y="1278097"/>
                </a:cubicBezTo>
                <a:close/>
                <a:moveTo>
                  <a:pt x="2271193" y="1229242"/>
                </a:moveTo>
                <a:cubicBezTo>
                  <a:pt x="2273963" y="1233221"/>
                  <a:pt x="2277081" y="1237200"/>
                  <a:pt x="2280891" y="1243349"/>
                </a:cubicBezTo>
                <a:cubicBezTo>
                  <a:pt x="2276388" y="1248775"/>
                  <a:pt x="2272924" y="1253115"/>
                  <a:pt x="2269461" y="1257456"/>
                </a:cubicBezTo>
                <a:cubicBezTo>
                  <a:pt x="2267036" y="1252753"/>
                  <a:pt x="2262187" y="1248051"/>
                  <a:pt x="2262880" y="1243711"/>
                </a:cubicBezTo>
                <a:cubicBezTo>
                  <a:pt x="2263226" y="1238647"/>
                  <a:pt x="2268075" y="1233944"/>
                  <a:pt x="2271193" y="1229242"/>
                </a:cubicBezTo>
                <a:close/>
                <a:moveTo>
                  <a:pt x="4131456" y="1147053"/>
                </a:moveTo>
                <a:cubicBezTo>
                  <a:pt x="4136472" y="1146691"/>
                  <a:pt x="4145430" y="1148138"/>
                  <a:pt x="4146505" y="1151395"/>
                </a:cubicBezTo>
                <a:cubicBezTo>
                  <a:pt x="4151522" y="1162972"/>
                  <a:pt x="4155463" y="1175997"/>
                  <a:pt x="4156538" y="1188660"/>
                </a:cubicBezTo>
                <a:cubicBezTo>
                  <a:pt x="4159047" y="1207836"/>
                  <a:pt x="4158330" y="1227373"/>
                  <a:pt x="4159763" y="1247272"/>
                </a:cubicBezTo>
                <a:cubicBezTo>
                  <a:pt x="4160480" y="1256317"/>
                  <a:pt x="4160122" y="1261383"/>
                  <a:pt x="4148297" y="1263553"/>
                </a:cubicBezTo>
                <a:cubicBezTo>
                  <a:pt x="4135397" y="1266086"/>
                  <a:pt x="4122856" y="1273322"/>
                  <a:pt x="4111031" y="1279834"/>
                </a:cubicBezTo>
                <a:cubicBezTo>
                  <a:pt x="4107806" y="1281282"/>
                  <a:pt x="4106373" y="1287071"/>
                  <a:pt x="4104582" y="1291050"/>
                </a:cubicBezTo>
                <a:cubicBezTo>
                  <a:pt x="4100998" y="1299734"/>
                  <a:pt x="4095265" y="1301904"/>
                  <a:pt x="4088815" y="1294668"/>
                </a:cubicBezTo>
                <a:cubicBezTo>
                  <a:pt x="4080216" y="1284538"/>
                  <a:pt x="4070899" y="1284176"/>
                  <a:pt x="4059433" y="1289603"/>
                </a:cubicBezTo>
                <a:cubicBezTo>
                  <a:pt x="4050833" y="1293583"/>
                  <a:pt x="4041875" y="1296839"/>
                  <a:pt x="4035425" y="1284538"/>
                </a:cubicBezTo>
                <a:cubicBezTo>
                  <a:pt x="4043308" y="1273684"/>
                  <a:pt x="4051908" y="1264639"/>
                  <a:pt x="4066241" y="1262830"/>
                </a:cubicBezTo>
                <a:cubicBezTo>
                  <a:pt x="4078066" y="1261383"/>
                  <a:pt x="4088815" y="1258126"/>
                  <a:pt x="4094190" y="1244378"/>
                </a:cubicBezTo>
                <a:cubicBezTo>
                  <a:pt x="4095623" y="1240398"/>
                  <a:pt x="4099207" y="1236056"/>
                  <a:pt x="4103148" y="1233162"/>
                </a:cubicBezTo>
                <a:cubicBezTo>
                  <a:pt x="4120706" y="1220499"/>
                  <a:pt x="4125006" y="1202771"/>
                  <a:pt x="4124289" y="1182871"/>
                </a:cubicBezTo>
                <a:cubicBezTo>
                  <a:pt x="4123931" y="1174550"/>
                  <a:pt x="4124648" y="1166229"/>
                  <a:pt x="4125723" y="1158269"/>
                </a:cubicBezTo>
                <a:cubicBezTo>
                  <a:pt x="4126439" y="1153927"/>
                  <a:pt x="4128948" y="1147053"/>
                  <a:pt x="4131456" y="1147053"/>
                </a:cubicBezTo>
                <a:close/>
                <a:moveTo>
                  <a:pt x="2608806" y="1134354"/>
                </a:moveTo>
                <a:cubicBezTo>
                  <a:pt x="2613886" y="1135440"/>
                  <a:pt x="2618966" y="1138699"/>
                  <a:pt x="2626949" y="1142682"/>
                </a:cubicBezTo>
                <a:cubicBezTo>
                  <a:pt x="2620781" y="1148112"/>
                  <a:pt x="2617515" y="1151371"/>
                  <a:pt x="2614249" y="1154267"/>
                </a:cubicBezTo>
                <a:cubicBezTo>
                  <a:pt x="2610258" y="1149923"/>
                  <a:pt x="2605541" y="1145578"/>
                  <a:pt x="2601912" y="1140509"/>
                </a:cubicBezTo>
                <a:cubicBezTo>
                  <a:pt x="2601912" y="1140147"/>
                  <a:pt x="2606992" y="1133992"/>
                  <a:pt x="2608806" y="1134354"/>
                </a:cubicBezTo>
                <a:close/>
                <a:moveTo>
                  <a:pt x="4122188" y="1048538"/>
                </a:moveTo>
                <a:cubicBezTo>
                  <a:pt x="4124176" y="1047087"/>
                  <a:pt x="4127610" y="1048175"/>
                  <a:pt x="4133756" y="1051257"/>
                </a:cubicBezTo>
                <a:cubicBezTo>
                  <a:pt x="4146047" y="1058148"/>
                  <a:pt x="4158700" y="1065039"/>
                  <a:pt x="4171353" y="1071566"/>
                </a:cubicBezTo>
                <a:cubicBezTo>
                  <a:pt x="4179668" y="1075556"/>
                  <a:pt x="4181114" y="1081358"/>
                  <a:pt x="4175330" y="1088249"/>
                </a:cubicBezTo>
                <a:cubicBezTo>
                  <a:pt x="4169907" y="1095139"/>
                  <a:pt x="4163761" y="1101304"/>
                  <a:pt x="4157254" y="1107107"/>
                </a:cubicBezTo>
                <a:cubicBezTo>
                  <a:pt x="4155447" y="1108920"/>
                  <a:pt x="4151470" y="1109646"/>
                  <a:pt x="4148578" y="1109283"/>
                </a:cubicBezTo>
                <a:cubicBezTo>
                  <a:pt x="4127610" y="1108558"/>
                  <a:pt x="4127610" y="1108195"/>
                  <a:pt x="4121103" y="1128867"/>
                </a:cubicBezTo>
                <a:cubicBezTo>
                  <a:pt x="4113150" y="1118712"/>
                  <a:pt x="4108450" y="1111459"/>
                  <a:pt x="4113511" y="1099129"/>
                </a:cubicBezTo>
                <a:cubicBezTo>
                  <a:pt x="4118211" y="1087523"/>
                  <a:pt x="4118934" y="1073742"/>
                  <a:pt x="4119296" y="1061049"/>
                </a:cubicBezTo>
                <a:cubicBezTo>
                  <a:pt x="4119657" y="1053978"/>
                  <a:pt x="4120199" y="1049988"/>
                  <a:pt x="4122188" y="1048538"/>
                </a:cubicBezTo>
                <a:close/>
                <a:moveTo>
                  <a:pt x="1294321" y="1040328"/>
                </a:moveTo>
                <a:cubicBezTo>
                  <a:pt x="1299210" y="1042584"/>
                  <a:pt x="1304449" y="1045216"/>
                  <a:pt x="1309339" y="1047472"/>
                </a:cubicBezTo>
                <a:cubicBezTo>
                  <a:pt x="1308990" y="1048976"/>
                  <a:pt x="1308291" y="1050480"/>
                  <a:pt x="1307942" y="1051984"/>
                </a:cubicBezTo>
                <a:cubicBezTo>
                  <a:pt x="1301306" y="1054240"/>
                  <a:pt x="1296067" y="1052736"/>
                  <a:pt x="1292225" y="1044840"/>
                </a:cubicBezTo>
                <a:cubicBezTo>
                  <a:pt x="1292924" y="1043336"/>
                  <a:pt x="1293622" y="1041832"/>
                  <a:pt x="1294321" y="1040328"/>
                </a:cubicBezTo>
                <a:close/>
                <a:moveTo>
                  <a:pt x="1396726" y="1018103"/>
                </a:moveTo>
                <a:cubicBezTo>
                  <a:pt x="1395291" y="1024256"/>
                  <a:pt x="1396008" y="1028599"/>
                  <a:pt x="1394215" y="1031132"/>
                </a:cubicBezTo>
                <a:cubicBezTo>
                  <a:pt x="1387040" y="1041266"/>
                  <a:pt x="1392421" y="1045971"/>
                  <a:pt x="1401030" y="1049590"/>
                </a:cubicBezTo>
                <a:cubicBezTo>
                  <a:pt x="1403541" y="1050314"/>
                  <a:pt x="1405694" y="1051038"/>
                  <a:pt x="1407846" y="1051762"/>
                </a:cubicBezTo>
                <a:cubicBezTo>
                  <a:pt x="1414662" y="1053933"/>
                  <a:pt x="1423629" y="1053209"/>
                  <a:pt x="1422553" y="1064429"/>
                </a:cubicBezTo>
                <a:cubicBezTo>
                  <a:pt x="1422195" y="1075286"/>
                  <a:pt x="1413944" y="1087591"/>
                  <a:pt x="1404617" y="1087591"/>
                </a:cubicBezTo>
                <a:cubicBezTo>
                  <a:pt x="1387758" y="1087591"/>
                  <a:pt x="1370898" y="1085782"/>
                  <a:pt x="1354038" y="1083610"/>
                </a:cubicBezTo>
                <a:cubicBezTo>
                  <a:pt x="1352245" y="1083610"/>
                  <a:pt x="1349375" y="1076734"/>
                  <a:pt x="1350451" y="1074924"/>
                </a:cubicBezTo>
                <a:cubicBezTo>
                  <a:pt x="1360137" y="1059000"/>
                  <a:pt x="1370539" y="1043076"/>
                  <a:pt x="1381301" y="1027875"/>
                </a:cubicBezTo>
                <a:cubicBezTo>
                  <a:pt x="1384171" y="1023894"/>
                  <a:pt x="1389551" y="1022084"/>
                  <a:pt x="1396726" y="1018103"/>
                </a:cubicBezTo>
                <a:close/>
                <a:moveTo>
                  <a:pt x="2050688" y="960092"/>
                </a:moveTo>
                <a:cubicBezTo>
                  <a:pt x="2053223" y="959730"/>
                  <a:pt x="2055757" y="959367"/>
                  <a:pt x="2058292" y="960092"/>
                </a:cubicBezTo>
                <a:cubicBezTo>
                  <a:pt x="2068792" y="961906"/>
                  <a:pt x="2071326" y="964444"/>
                  <a:pt x="2070240" y="979312"/>
                </a:cubicBezTo>
                <a:cubicBezTo>
                  <a:pt x="2069154" y="986201"/>
                  <a:pt x="2067705" y="996718"/>
                  <a:pt x="2065171" y="1007234"/>
                </a:cubicBezTo>
                <a:cubicBezTo>
                  <a:pt x="2062999" y="1016662"/>
                  <a:pt x="2035120" y="1030442"/>
                  <a:pt x="2025706" y="1027541"/>
                </a:cubicBezTo>
                <a:cubicBezTo>
                  <a:pt x="2023896" y="1027178"/>
                  <a:pt x="2022085" y="1024640"/>
                  <a:pt x="2020999" y="1022827"/>
                </a:cubicBezTo>
                <a:cubicBezTo>
                  <a:pt x="2009775" y="999981"/>
                  <a:pt x="2025706" y="966257"/>
                  <a:pt x="2050688" y="960092"/>
                </a:cubicBezTo>
                <a:close/>
                <a:moveTo>
                  <a:pt x="427089" y="945435"/>
                </a:moveTo>
                <a:cubicBezTo>
                  <a:pt x="432918" y="950071"/>
                  <a:pt x="441298" y="955777"/>
                  <a:pt x="447857" y="962909"/>
                </a:cubicBezTo>
                <a:cubicBezTo>
                  <a:pt x="452593" y="967545"/>
                  <a:pt x="455508" y="974321"/>
                  <a:pt x="457330" y="981096"/>
                </a:cubicBezTo>
                <a:cubicBezTo>
                  <a:pt x="458423" y="985019"/>
                  <a:pt x="455508" y="989655"/>
                  <a:pt x="454415" y="993935"/>
                </a:cubicBezTo>
                <a:cubicBezTo>
                  <a:pt x="450407" y="992865"/>
                  <a:pt x="445671" y="992865"/>
                  <a:pt x="443484" y="990725"/>
                </a:cubicBezTo>
                <a:cubicBezTo>
                  <a:pt x="434741" y="980383"/>
                  <a:pt x="426360" y="970041"/>
                  <a:pt x="418709" y="958986"/>
                </a:cubicBezTo>
                <a:cubicBezTo>
                  <a:pt x="414337" y="952567"/>
                  <a:pt x="417616" y="945078"/>
                  <a:pt x="427089" y="945435"/>
                </a:cubicBezTo>
                <a:close/>
                <a:moveTo>
                  <a:pt x="2091908" y="888774"/>
                </a:moveTo>
                <a:cubicBezTo>
                  <a:pt x="2094809" y="889134"/>
                  <a:pt x="2097620" y="891385"/>
                  <a:pt x="2099615" y="895347"/>
                </a:cubicBezTo>
                <a:cubicBezTo>
                  <a:pt x="2101066" y="897508"/>
                  <a:pt x="2101791" y="900390"/>
                  <a:pt x="2103604" y="901470"/>
                </a:cubicBezTo>
                <a:cubicBezTo>
                  <a:pt x="2117386" y="907954"/>
                  <a:pt x="2115573" y="919119"/>
                  <a:pt x="2114122" y="931366"/>
                </a:cubicBezTo>
                <a:cubicBezTo>
                  <a:pt x="2113397" y="936769"/>
                  <a:pt x="2116661" y="943612"/>
                  <a:pt x="2119925" y="948655"/>
                </a:cubicBezTo>
                <a:cubicBezTo>
                  <a:pt x="2126816" y="959821"/>
                  <a:pt x="2135158" y="969906"/>
                  <a:pt x="2143137" y="980352"/>
                </a:cubicBezTo>
                <a:cubicBezTo>
                  <a:pt x="2149303" y="988636"/>
                  <a:pt x="2156557" y="996200"/>
                  <a:pt x="2162722" y="1004484"/>
                </a:cubicBezTo>
                <a:cubicBezTo>
                  <a:pt x="2165261" y="1008086"/>
                  <a:pt x="2168162" y="1013849"/>
                  <a:pt x="2167437" y="1017811"/>
                </a:cubicBezTo>
                <a:cubicBezTo>
                  <a:pt x="2163448" y="1041944"/>
                  <a:pt x="2160546" y="1044465"/>
                  <a:pt x="2136246" y="1048788"/>
                </a:cubicBezTo>
                <a:cubicBezTo>
                  <a:pt x="2119200" y="1051309"/>
                  <a:pt x="2102516" y="1054551"/>
                  <a:pt x="2085833" y="1057432"/>
                </a:cubicBezTo>
                <a:lnTo>
                  <a:pt x="2081118" y="1052029"/>
                </a:lnTo>
                <a:cubicBezTo>
                  <a:pt x="2088734" y="1047707"/>
                  <a:pt x="2096713" y="1043745"/>
                  <a:pt x="2105781" y="1039062"/>
                </a:cubicBezTo>
                <a:cubicBezTo>
                  <a:pt x="2085107" y="1024295"/>
                  <a:pt x="2085107" y="1022854"/>
                  <a:pt x="2094537" y="1005925"/>
                </a:cubicBezTo>
                <a:cubicBezTo>
                  <a:pt x="2096351" y="1002683"/>
                  <a:pt x="2098527" y="999081"/>
                  <a:pt x="2100703" y="995480"/>
                </a:cubicBezTo>
                <a:cubicBezTo>
                  <a:pt x="2107957" y="984314"/>
                  <a:pt x="2105418" y="974589"/>
                  <a:pt x="2094537" y="965944"/>
                </a:cubicBezTo>
                <a:cubicBezTo>
                  <a:pt x="2090185" y="962702"/>
                  <a:pt x="2086921" y="957299"/>
                  <a:pt x="2084382" y="952257"/>
                </a:cubicBezTo>
                <a:cubicBezTo>
                  <a:pt x="2081481" y="946494"/>
                  <a:pt x="2079667" y="940010"/>
                  <a:pt x="2077491" y="933887"/>
                </a:cubicBezTo>
                <a:cubicBezTo>
                  <a:pt x="2071688" y="919119"/>
                  <a:pt x="2075678" y="905792"/>
                  <a:pt x="2083657" y="893546"/>
                </a:cubicBezTo>
                <a:cubicBezTo>
                  <a:pt x="2086014" y="889944"/>
                  <a:pt x="2089006" y="888413"/>
                  <a:pt x="2091908" y="888774"/>
                </a:cubicBezTo>
                <a:close/>
                <a:moveTo>
                  <a:pt x="385419" y="853003"/>
                </a:moveTo>
                <a:cubicBezTo>
                  <a:pt x="384389" y="862264"/>
                  <a:pt x="384046" y="868561"/>
                  <a:pt x="383016" y="874858"/>
                </a:cubicBezTo>
                <a:cubicBezTo>
                  <a:pt x="381300" y="874487"/>
                  <a:pt x="379584" y="874117"/>
                  <a:pt x="377868" y="873747"/>
                </a:cubicBezTo>
                <a:cubicBezTo>
                  <a:pt x="377181" y="867079"/>
                  <a:pt x="373062" y="859671"/>
                  <a:pt x="385419" y="853003"/>
                </a:cubicBezTo>
                <a:close/>
                <a:moveTo>
                  <a:pt x="4053754" y="839436"/>
                </a:moveTo>
                <a:cubicBezTo>
                  <a:pt x="4055919" y="838716"/>
                  <a:pt x="4059527" y="840876"/>
                  <a:pt x="4061692" y="842675"/>
                </a:cubicBezTo>
                <a:cubicBezTo>
                  <a:pt x="4064578" y="844835"/>
                  <a:pt x="4067104" y="848074"/>
                  <a:pt x="4068547" y="851313"/>
                </a:cubicBezTo>
                <a:cubicBezTo>
                  <a:pt x="4082257" y="876508"/>
                  <a:pt x="4095606" y="901702"/>
                  <a:pt x="4108234" y="927256"/>
                </a:cubicBezTo>
                <a:cubicBezTo>
                  <a:pt x="4110760" y="932295"/>
                  <a:pt x="4111121" y="939853"/>
                  <a:pt x="4109677" y="945252"/>
                </a:cubicBezTo>
                <a:cubicBezTo>
                  <a:pt x="4104987" y="961449"/>
                  <a:pt x="4108956" y="975485"/>
                  <a:pt x="4115089" y="989882"/>
                </a:cubicBezTo>
                <a:cubicBezTo>
                  <a:pt x="4116893" y="993481"/>
                  <a:pt x="4120141" y="996361"/>
                  <a:pt x="4121944" y="999960"/>
                </a:cubicBezTo>
                <a:cubicBezTo>
                  <a:pt x="4125552" y="1007158"/>
                  <a:pt x="4122666" y="1013637"/>
                  <a:pt x="4115450" y="1015796"/>
                </a:cubicBezTo>
                <a:cubicBezTo>
                  <a:pt x="4112925" y="1016156"/>
                  <a:pt x="4107152" y="1010758"/>
                  <a:pt x="4105709" y="1007158"/>
                </a:cubicBezTo>
                <a:cubicBezTo>
                  <a:pt x="4095967" y="976925"/>
                  <a:pt x="4087308" y="947052"/>
                  <a:pt x="4076845" y="917539"/>
                </a:cubicBezTo>
                <a:cubicBezTo>
                  <a:pt x="4073237" y="906381"/>
                  <a:pt x="4065300" y="896663"/>
                  <a:pt x="4060609" y="885866"/>
                </a:cubicBezTo>
                <a:cubicBezTo>
                  <a:pt x="4055558" y="873988"/>
                  <a:pt x="4051589" y="861031"/>
                  <a:pt x="4046538" y="848074"/>
                </a:cubicBezTo>
                <a:cubicBezTo>
                  <a:pt x="4049425" y="844475"/>
                  <a:pt x="4051229" y="840516"/>
                  <a:pt x="4053754" y="839436"/>
                </a:cubicBezTo>
                <a:close/>
                <a:moveTo>
                  <a:pt x="1950729" y="697643"/>
                </a:moveTo>
                <a:cubicBezTo>
                  <a:pt x="1963365" y="695842"/>
                  <a:pt x="1969503" y="704844"/>
                  <a:pt x="1974197" y="713845"/>
                </a:cubicBezTo>
                <a:cubicBezTo>
                  <a:pt x="1979251" y="723206"/>
                  <a:pt x="1978529" y="732928"/>
                  <a:pt x="1969864" y="740489"/>
                </a:cubicBezTo>
                <a:cubicBezTo>
                  <a:pt x="1954340" y="754171"/>
                  <a:pt x="1936288" y="763532"/>
                  <a:pt x="1914264" y="765332"/>
                </a:cubicBezTo>
                <a:cubicBezTo>
                  <a:pt x="1903433" y="763172"/>
                  <a:pt x="1892241" y="761012"/>
                  <a:pt x="1881410" y="758131"/>
                </a:cubicBezTo>
                <a:cubicBezTo>
                  <a:pt x="1873828" y="755971"/>
                  <a:pt x="1871662" y="727167"/>
                  <a:pt x="1877800" y="722846"/>
                </a:cubicBezTo>
                <a:cubicBezTo>
                  <a:pt x="1900184" y="708444"/>
                  <a:pt x="1925096" y="701603"/>
                  <a:pt x="1950729" y="697643"/>
                </a:cubicBezTo>
                <a:close/>
                <a:moveTo>
                  <a:pt x="1880902" y="695842"/>
                </a:moveTo>
                <a:cubicBezTo>
                  <a:pt x="1883696" y="699622"/>
                  <a:pt x="1885443" y="701890"/>
                  <a:pt x="1887189" y="704158"/>
                </a:cubicBezTo>
                <a:cubicBezTo>
                  <a:pt x="1883347" y="706426"/>
                  <a:pt x="1879505" y="709827"/>
                  <a:pt x="1875314" y="710961"/>
                </a:cubicBezTo>
                <a:cubicBezTo>
                  <a:pt x="1874266" y="711339"/>
                  <a:pt x="1871821" y="707560"/>
                  <a:pt x="1870075" y="706048"/>
                </a:cubicBezTo>
                <a:cubicBezTo>
                  <a:pt x="1873218" y="703024"/>
                  <a:pt x="1876711" y="700000"/>
                  <a:pt x="1880902" y="695842"/>
                </a:cubicBezTo>
                <a:close/>
                <a:moveTo>
                  <a:pt x="158898" y="695842"/>
                </a:moveTo>
                <a:cubicBezTo>
                  <a:pt x="159258" y="697285"/>
                  <a:pt x="159618" y="698729"/>
                  <a:pt x="159978" y="700172"/>
                </a:cubicBezTo>
                <a:cubicBezTo>
                  <a:pt x="154580" y="703780"/>
                  <a:pt x="149182" y="708109"/>
                  <a:pt x="143425" y="710635"/>
                </a:cubicBezTo>
                <a:cubicBezTo>
                  <a:pt x="140906" y="711356"/>
                  <a:pt x="136948" y="708109"/>
                  <a:pt x="133349" y="706666"/>
                </a:cubicBezTo>
                <a:cubicBezTo>
                  <a:pt x="135149" y="703780"/>
                  <a:pt x="136228" y="698368"/>
                  <a:pt x="138747" y="697646"/>
                </a:cubicBezTo>
                <a:cubicBezTo>
                  <a:pt x="145224" y="696203"/>
                  <a:pt x="152061" y="696203"/>
                  <a:pt x="158898" y="695842"/>
                </a:cubicBezTo>
                <a:close/>
                <a:moveTo>
                  <a:pt x="1109991" y="633928"/>
                </a:moveTo>
                <a:cubicBezTo>
                  <a:pt x="1139705" y="660604"/>
                  <a:pt x="1144778" y="668073"/>
                  <a:pt x="1150576" y="696527"/>
                </a:cubicBezTo>
                <a:cubicBezTo>
                  <a:pt x="1142966" y="693681"/>
                  <a:pt x="1136081" y="692614"/>
                  <a:pt x="1131370" y="688702"/>
                </a:cubicBezTo>
                <a:cubicBezTo>
                  <a:pt x="1125210" y="683722"/>
                  <a:pt x="1120862" y="684078"/>
                  <a:pt x="1115426" y="689057"/>
                </a:cubicBezTo>
                <a:cubicBezTo>
                  <a:pt x="1113977" y="690836"/>
                  <a:pt x="1112528" y="692614"/>
                  <a:pt x="1110716" y="692970"/>
                </a:cubicBezTo>
                <a:cubicBezTo>
                  <a:pt x="1104556" y="694748"/>
                  <a:pt x="1094047" y="698661"/>
                  <a:pt x="1092960" y="697238"/>
                </a:cubicBezTo>
                <a:cubicBezTo>
                  <a:pt x="1088611" y="690836"/>
                  <a:pt x="1084263" y="681588"/>
                  <a:pt x="1086437" y="675542"/>
                </a:cubicBezTo>
                <a:cubicBezTo>
                  <a:pt x="1092235" y="661315"/>
                  <a:pt x="1101294" y="648155"/>
                  <a:pt x="1109991" y="633928"/>
                </a:cubicBezTo>
                <a:close/>
                <a:moveTo>
                  <a:pt x="1253505" y="578366"/>
                </a:moveTo>
                <a:cubicBezTo>
                  <a:pt x="1256110" y="581209"/>
                  <a:pt x="1261691" y="586185"/>
                  <a:pt x="1260947" y="586896"/>
                </a:cubicBezTo>
                <a:cubicBezTo>
                  <a:pt x="1256854" y="592227"/>
                  <a:pt x="1251273" y="596847"/>
                  <a:pt x="1246436" y="601823"/>
                </a:cubicBezTo>
                <a:cubicBezTo>
                  <a:pt x="1244575" y="599690"/>
                  <a:pt x="1242343" y="597203"/>
                  <a:pt x="1238250" y="592938"/>
                </a:cubicBezTo>
                <a:cubicBezTo>
                  <a:pt x="1243831" y="587251"/>
                  <a:pt x="1248668" y="582986"/>
                  <a:pt x="1253505" y="578366"/>
                </a:cubicBezTo>
                <a:close/>
                <a:moveTo>
                  <a:pt x="1529942" y="554554"/>
                </a:moveTo>
                <a:cubicBezTo>
                  <a:pt x="1535412" y="559634"/>
                  <a:pt x="1540518" y="564351"/>
                  <a:pt x="1547447" y="570883"/>
                </a:cubicBezTo>
                <a:cubicBezTo>
                  <a:pt x="1542342" y="574511"/>
                  <a:pt x="1537236" y="579591"/>
                  <a:pt x="1535777" y="578866"/>
                </a:cubicBezTo>
                <a:cubicBezTo>
                  <a:pt x="1530306" y="575600"/>
                  <a:pt x="1524836" y="570883"/>
                  <a:pt x="1521554" y="565803"/>
                </a:cubicBezTo>
                <a:cubicBezTo>
                  <a:pt x="1520824" y="563989"/>
                  <a:pt x="1527389" y="558183"/>
                  <a:pt x="1529942" y="554554"/>
                </a:cubicBezTo>
                <a:close/>
                <a:moveTo>
                  <a:pt x="2817148" y="545028"/>
                </a:moveTo>
                <a:cubicBezTo>
                  <a:pt x="2823600" y="550320"/>
                  <a:pt x="2829335" y="554553"/>
                  <a:pt x="2836505" y="560198"/>
                </a:cubicBezTo>
                <a:cubicBezTo>
                  <a:pt x="2820732" y="563725"/>
                  <a:pt x="2814638" y="558787"/>
                  <a:pt x="2817148" y="545028"/>
                </a:cubicBezTo>
                <a:close/>
                <a:moveTo>
                  <a:pt x="1891531" y="498992"/>
                </a:moveTo>
                <a:cubicBezTo>
                  <a:pt x="1892607" y="499733"/>
                  <a:pt x="1893682" y="500474"/>
                  <a:pt x="1895116" y="501215"/>
                </a:cubicBezTo>
                <a:lnTo>
                  <a:pt x="1895116" y="520847"/>
                </a:lnTo>
                <a:cubicBezTo>
                  <a:pt x="1890456" y="516772"/>
                  <a:pt x="1884362" y="513809"/>
                  <a:pt x="1884362" y="511586"/>
                </a:cubicBezTo>
                <a:cubicBezTo>
                  <a:pt x="1885079" y="507141"/>
                  <a:pt x="1889022" y="503437"/>
                  <a:pt x="1891531" y="498992"/>
                </a:cubicBezTo>
                <a:close/>
                <a:moveTo>
                  <a:pt x="885177" y="493414"/>
                </a:moveTo>
                <a:cubicBezTo>
                  <a:pt x="889068" y="491974"/>
                  <a:pt x="894702" y="493367"/>
                  <a:pt x="902930" y="497268"/>
                </a:cubicBezTo>
                <a:cubicBezTo>
                  <a:pt x="892913" y="500612"/>
                  <a:pt x="886116" y="503213"/>
                  <a:pt x="877888" y="506557"/>
                </a:cubicBezTo>
                <a:cubicBezTo>
                  <a:pt x="879140" y="499126"/>
                  <a:pt x="881287" y="494853"/>
                  <a:pt x="885177" y="493414"/>
                </a:cubicBezTo>
                <a:close/>
                <a:moveTo>
                  <a:pt x="1021580" y="492562"/>
                </a:moveTo>
                <a:cubicBezTo>
                  <a:pt x="1026297" y="494363"/>
                  <a:pt x="1029562" y="505529"/>
                  <a:pt x="1029925" y="512372"/>
                </a:cubicBezTo>
                <a:cubicBezTo>
                  <a:pt x="1029925" y="517415"/>
                  <a:pt x="1024845" y="526060"/>
                  <a:pt x="1020491" y="527140"/>
                </a:cubicBezTo>
                <a:cubicBezTo>
                  <a:pt x="1005251" y="530382"/>
                  <a:pt x="1001260" y="515614"/>
                  <a:pt x="992188" y="507330"/>
                </a:cubicBezTo>
                <a:cubicBezTo>
                  <a:pt x="1001260" y="498685"/>
                  <a:pt x="1009242" y="487879"/>
                  <a:pt x="1021580" y="492562"/>
                </a:cubicBezTo>
                <a:close/>
                <a:moveTo>
                  <a:pt x="25186" y="454908"/>
                </a:moveTo>
                <a:cubicBezTo>
                  <a:pt x="30432" y="458205"/>
                  <a:pt x="34630" y="462235"/>
                  <a:pt x="40926" y="467363"/>
                </a:cubicBezTo>
                <a:cubicBezTo>
                  <a:pt x="36728" y="470294"/>
                  <a:pt x="33580" y="473225"/>
                  <a:pt x="32881" y="472492"/>
                </a:cubicBezTo>
                <a:cubicBezTo>
                  <a:pt x="28683" y="468829"/>
                  <a:pt x="24486" y="464433"/>
                  <a:pt x="20638" y="460036"/>
                </a:cubicBezTo>
                <a:cubicBezTo>
                  <a:pt x="20638" y="459670"/>
                  <a:pt x="25186" y="454541"/>
                  <a:pt x="25186" y="454908"/>
                </a:cubicBezTo>
                <a:close/>
                <a:moveTo>
                  <a:pt x="1274094" y="396333"/>
                </a:moveTo>
                <a:cubicBezTo>
                  <a:pt x="1276219" y="394216"/>
                  <a:pt x="1284012" y="399508"/>
                  <a:pt x="1289326" y="401625"/>
                </a:cubicBezTo>
                <a:cubicBezTo>
                  <a:pt x="1291451" y="402683"/>
                  <a:pt x="1292868" y="404447"/>
                  <a:pt x="1294993" y="405858"/>
                </a:cubicBezTo>
                <a:cubicBezTo>
                  <a:pt x="1301369" y="410444"/>
                  <a:pt x="1307746" y="416794"/>
                  <a:pt x="1303141" y="424555"/>
                </a:cubicBezTo>
                <a:cubicBezTo>
                  <a:pt x="1300661" y="428788"/>
                  <a:pt x="1292868" y="429494"/>
                  <a:pt x="1287200" y="431963"/>
                </a:cubicBezTo>
                <a:cubicBezTo>
                  <a:pt x="1271614" y="429494"/>
                  <a:pt x="1265238" y="424908"/>
                  <a:pt x="1266655" y="412561"/>
                </a:cubicBezTo>
                <a:cubicBezTo>
                  <a:pt x="1267363" y="406916"/>
                  <a:pt x="1269489" y="399508"/>
                  <a:pt x="1274094" y="396333"/>
                </a:cubicBezTo>
                <a:close/>
                <a:moveTo>
                  <a:pt x="1193064" y="375527"/>
                </a:moveTo>
                <a:cubicBezTo>
                  <a:pt x="1199895" y="375887"/>
                  <a:pt x="1206726" y="376247"/>
                  <a:pt x="1213916" y="376607"/>
                </a:cubicBezTo>
                <a:cubicBezTo>
                  <a:pt x="1211040" y="383092"/>
                  <a:pt x="1210321" y="391378"/>
                  <a:pt x="1206007" y="395701"/>
                </a:cubicBezTo>
                <a:cubicBezTo>
                  <a:pt x="1193064" y="407589"/>
                  <a:pt x="1185515" y="421999"/>
                  <a:pt x="1182279" y="438931"/>
                </a:cubicBezTo>
                <a:cubicBezTo>
                  <a:pt x="1180841" y="445776"/>
                  <a:pt x="1183717" y="453341"/>
                  <a:pt x="1185155" y="460546"/>
                </a:cubicBezTo>
                <a:cubicBezTo>
                  <a:pt x="1185874" y="460546"/>
                  <a:pt x="1187312" y="460546"/>
                  <a:pt x="1188391" y="460546"/>
                </a:cubicBezTo>
                <a:cubicBezTo>
                  <a:pt x="1188750" y="459105"/>
                  <a:pt x="1189829" y="458024"/>
                  <a:pt x="1189829" y="456223"/>
                </a:cubicBezTo>
                <a:cubicBezTo>
                  <a:pt x="1191626" y="433887"/>
                  <a:pt x="1203131" y="415514"/>
                  <a:pt x="1218590" y="401104"/>
                </a:cubicBezTo>
                <a:cubicBezTo>
                  <a:pt x="1226858" y="393539"/>
                  <a:pt x="1241239" y="390657"/>
                  <a:pt x="1253462" y="390297"/>
                </a:cubicBezTo>
                <a:cubicBezTo>
                  <a:pt x="1261371" y="389937"/>
                  <a:pt x="1262090" y="400384"/>
                  <a:pt x="1259574" y="407949"/>
                </a:cubicBezTo>
                <a:cubicBezTo>
                  <a:pt x="1256338" y="419477"/>
                  <a:pt x="1252384" y="430645"/>
                  <a:pt x="1248789" y="441813"/>
                </a:cubicBezTo>
                <a:cubicBezTo>
                  <a:pt x="1255619" y="444335"/>
                  <a:pt x="1260652" y="447217"/>
                  <a:pt x="1265326" y="447217"/>
                </a:cubicBezTo>
                <a:cubicBezTo>
                  <a:pt x="1271078" y="446496"/>
                  <a:pt x="1277909" y="444695"/>
                  <a:pt x="1282223" y="441453"/>
                </a:cubicBezTo>
                <a:cubicBezTo>
                  <a:pt x="1292649" y="433527"/>
                  <a:pt x="1302356" y="435688"/>
                  <a:pt x="1305591" y="447937"/>
                </a:cubicBezTo>
                <a:cubicBezTo>
                  <a:pt x="1307748" y="455142"/>
                  <a:pt x="1307029" y="463068"/>
                  <a:pt x="1308467" y="470633"/>
                </a:cubicBezTo>
                <a:cubicBezTo>
                  <a:pt x="1309905" y="476037"/>
                  <a:pt x="1312062" y="482161"/>
                  <a:pt x="1315298" y="486844"/>
                </a:cubicBezTo>
                <a:cubicBezTo>
                  <a:pt x="1320331" y="495130"/>
                  <a:pt x="1325005" y="487565"/>
                  <a:pt x="1329678" y="485763"/>
                </a:cubicBezTo>
                <a:cubicBezTo>
                  <a:pt x="1332195" y="485403"/>
                  <a:pt x="1336869" y="485043"/>
                  <a:pt x="1337947" y="486484"/>
                </a:cubicBezTo>
                <a:cubicBezTo>
                  <a:pt x="1339385" y="488285"/>
                  <a:pt x="1339385" y="492608"/>
                  <a:pt x="1338307" y="495490"/>
                </a:cubicBezTo>
                <a:cubicBezTo>
                  <a:pt x="1337228" y="498732"/>
                  <a:pt x="1334352" y="501614"/>
                  <a:pt x="1333633" y="504857"/>
                </a:cubicBezTo>
                <a:cubicBezTo>
                  <a:pt x="1333273" y="508820"/>
                  <a:pt x="1333273" y="513503"/>
                  <a:pt x="1335430" y="516385"/>
                </a:cubicBezTo>
                <a:cubicBezTo>
                  <a:pt x="1336509" y="518186"/>
                  <a:pt x="1341902" y="516745"/>
                  <a:pt x="1345497" y="516745"/>
                </a:cubicBezTo>
                <a:cubicBezTo>
                  <a:pt x="1350530" y="516385"/>
                  <a:pt x="1355563" y="516025"/>
                  <a:pt x="1363113" y="515664"/>
                </a:cubicBezTo>
                <a:cubicBezTo>
                  <a:pt x="1360237" y="521428"/>
                  <a:pt x="1359158" y="524310"/>
                  <a:pt x="1357720" y="527192"/>
                </a:cubicBezTo>
                <a:cubicBezTo>
                  <a:pt x="1355923" y="529714"/>
                  <a:pt x="1354125" y="532236"/>
                  <a:pt x="1351249" y="536919"/>
                </a:cubicBezTo>
                <a:lnTo>
                  <a:pt x="1361675" y="536919"/>
                </a:lnTo>
                <a:lnTo>
                  <a:pt x="1369224" y="536919"/>
                </a:lnTo>
                <a:cubicBezTo>
                  <a:pt x="1367786" y="545565"/>
                  <a:pt x="1366348" y="552770"/>
                  <a:pt x="1364551" y="560335"/>
                </a:cubicBezTo>
                <a:lnTo>
                  <a:pt x="1367786" y="562137"/>
                </a:lnTo>
                <a:cubicBezTo>
                  <a:pt x="1364910" y="563217"/>
                  <a:pt x="1362034" y="563578"/>
                  <a:pt x="1359158" y="565019"/>
                </a:cubicBezTo>
                <a:cubicBezTo>
                  <a:pt x="1350530" y="568982"/>
                  <a:pt x="1348013" y="579429"/>
                  <a:pt x="1354125" y="586994"/>
                </a:cubicBezTo>
                <a:cubicBezTo>
                  <a:pt x="1366708" y="602125"/>
                  <a:pt x="1379291" y="616535"/>
                  <a:pt x="1391874" y="631665"/>
                </a:cubicBezTo>
                <a:cubicBezTo>
                  <a:pt x="1393312" y="633106"/>
                  <a:pt x="1395109" y="634547"/>
                  <a:pt x="1396547" y="635628"/>
                </a:cubicBezTo>
                <a:cubicBezTo>
                  <a:pt x="1410928" y="644995"/>
                  <a:pt x="1410928" y="644995"/>
                  <a:pt x="1398345" y="657964"/>
                </a:cubicBezTo>
                <a:cubicBezTo>
                  <a:pt x="1392233" y="663728"/>
                  <a:pt x="1387200" y="670572"/>
                  <a:pt x="1380729" y="676336"/>
                </a:cubicBezTo>
                <a:cubicBezTo>
                  <a:pt x="1377853" y="679218"/>
                  <a:pt x="1372460" y="682100"/>
                  <a:pt x="1369584" y="680659"/>
                </a:cubicBezTo>
                <a:cubicBezTo>
                  <a:pt x="1366708" y="679939"/>
                  <a:pt x="1362753" y="674535"/>
                  <a:pt x="1362753" y="670933"/>
                </a:cubicBezTo>
                <a:cubicBezTo>
                  <a:pt x="1363113" y="661206"/>
                  <a:pt x="1358439" y="654721"/>
                  <a:pt x="1350889" y="651479"/>
                </a:cubicBezTo>
                <a:cubicBezTo>
                  <a:pt x="1345856" y="649318"/>
                  <a:pt x="1338307" y="650038"/>
                  <a:pt x="1333273" y="652560"/>
                </a:cubicBezTo>
                <a:cubicBezTo>
                  <a:pt x="1331116" y="653641"/>
                  <a:pt x="1329678" y="661926"/>
                  <a:pt x="1331116" y="665889"/>
                </a:cubicBezTo>
                <a:cubicBezTo>
                  <a:pt x="1335071" y="676697"/>
                  <a:pt x="1340464" y="687504"/>
                  <a:pt x="1345497" y="698312"/>
                </a:cubicBezTo>
                <a:cubicBezTo>
                  <a:pt x="1346216" y="700113"/>
                  <a:pt x="1348013" y="701914"/>
                  <a:pt x="1348013" y="703716"/>
                </a:cubicBezTo>
                <a:cubicBezTo>
                  <a:pt x="1348013" y="712001"/>
                  <a:pt x="1349811" y="724610"/>
                  <a:pt x="1345856" y="727132"/>
                </a:cubicBezTo>
                <a:cubicBezTo>
                  <a:pt x="1339745" y="730734"/>
                  <a:pt x="1329319" y="728213"/>
                  <a:pt x="1320691" y="727132"/>
                </a:cubicBezTo>
                <a:cubicBezTo>
                  <a:pt x="1316376" y="726051"/>
                  <a:pt x="1312422" y="721728"/>
                  <a:pt x="1305232" y="717405"/>
                </a:cubicBezTo>
                <a:cubicBezTo>
                  <a:pt x="1310624" y="732175"/>
                  <a:pt x="1314938" y="743703"/>
                  <a:pt x="1319612" y="757393"/>
                </a:cubicBezTo>
                <a:cubicBezTo>
                  <a:pt x="1297322" y="755592"/>
                  <a:pt x="1283661" y="744424"/>
                  <a:pt x="1272516" y="730014"/>
                </a:cubicBezTo>
                <a:cubicBezTo>
                  <a:pt x="1266405" y="721728"/>
                  <a:pt x="1262090" y="712001"/>
                  <a:pt x="1257776" y="702275"/>
                </a:cubicBezTo>
                <a:cubicBezTo>
                  <a:pt x="1252384" y="690386"/>
                  <a:pt x="1244834" y="684262"/>
                  <a:pt x="1231173" y="686423"/>
                </a:cubicBezTo>
                <a:cubicBezTo>
                  <a:pt x="1217871" y="688225"/>
                  <a:pt x="1206366" y="683181"/>
                  <a:pt x="1196300" y="675256"/>
                </a:cubicBezTo>
                <a:cubicBezTo>
                  <a:pt x="1199536" y="665169"/>
                  <a:pt x="1206366" y="661206"/>
                  <a:pt x="1216073" y="661566"/>
                </a:cubicBezTo>
                <a:cubicBezTo>
                  <a:pt x="1222185" y="661926"/>
                  <a:pt x="1228296" y="661926"/>
                  <a:pt x="1234408" y="661926"/>
                </a:cubicBezTo>
                <a:cubicBezTo>
                  <a:pt x="1245553" y="661926"/>
                  <a:pt x="1253462" y="658684"/>
                  <a:pt x="1257776" y="646436"/>
                </a:cubicBezTo>
                <a:cubicBezTo>
                  <a:pt x="1260293" y="639231"/>
                  <a:pt x="1267124" y="633467"/>
                  <a:pt x="1271438" y="626982"/>
                </a:cubicBezTo>
                <a:cubicBezTo>
                  <a:pt x="1277190" y="619056"/>
                  <a:pt x="1282582" y="611491"/>
                  <a:pt x="1287975" y="603205"/>
                </a:cubicBezTo>
                <a:cubicBezTo>
                  <a:pt x="1293368" y="594199"/>
                  <a:pt x="1291211" y="585193"/>
                  <a:pt x="1285099" y="576907"/>
                </a:cubicBezTo>
                <a:cubicBezTo>
                  <a:pt x="1271438" y="558174"/>
                  <a:pt x="1257417" y="539441"/>
                  <a:pt x="1253462" y="515664"/>
                </a:cubicBezTo>
                <a:cubicBezTo>
                  <a:pt x="1253103" y="511702"/>
                  <a:pt x="1248429" y="508459"/>
                  <a:pt x="1244834" y="504136"/>
                </a:cubicBezTo>
                <a:cubicBezTo>
                  <a:pt x="1239082" y="521428"/>
                  <a:pt x="1238722" y="520348"/>
                  <a:pt x="1220747" y="518546"/>
                </a:cubicBezTo>
                <a:cubicBezTo>
                  <a:pt x="1195222" y="516025"/>
                  <a:pt x="1171134" y="508820"/>
                  <a:pt x="1150283" y="494049"/>
                </a:cubicBezTo>
                <a:cubicBezTo>
                  <a:pt x="1147766" y="492248"/>
                  <a:pt x="1144531" y="490807"/>
                  <a:pt x="1142374" y="488645"/>
                </a:cubicBezTo>
                <a:cubicBezTo>
                  <a:pt x="1128712" y="476037"/>
                  <a:pt x="1129431" y="472434"/>
                  <a:pt x="1147047" y="466670"/>
                </a:cubicBezTo>
                <a:cubicBezTo>
                  <a:pt x="1145969" y="464148"/>
                  <a:pt x="1144890" y="461266"/>
                  <a:pt x="1143093" y="459465"/>
                </a:cubicBezTo>
                <a:cubicBezTo>
                  <a:pt x="1131948" y="450459"/>
                  <a:pt x="1133745" y="441453"/>
                  <a:pt x="1139857" y="429924"/>
                </a:cubicBezTo>
                <a:cubicBezTo>
                  <a:pt x="1151361" y="407229"/>
                  <a:pt x="1168977" y="391738"/>
                  <a:pt x="1188750" y="377688"/>
                </a:cubicBezTo>
                <a:cubicBezTo>
                  <a:pt x="1189829" y="376607"/>
                  <a:pt x="1191626" y="375166"/>
                  <a:pt x="1193064" y="375527"/>
                </a:cubicBezTo>
                <a:close/>
                <a:moveTo>
                  <a:pt x="1136940" y="344665"/>
                </a:moveTo>
                <a:cubicBezTo>
                  <a:pt x="1144408" y="345568"/>
                  <a:pt x="1151652" y="349450"/>
                  <a:pt x="1156840" y="355770"/>
                </a:cubicBezTo>
                <a:cubicBezTo>
                  <a:pt x="1162206" y="361909"/>
                  <a:pt x="1163279" y="367327"/>
                  <a:pt x="1156840" y="373827"/>
                </a:cubicBezTo>
                <a:cubicBezTo>
                  <a:pt x="1145750" y="385383"/>
                  <a:pt x="1136806" y="399829"/>
                  <a:pt x="1117130" y="397662"/>
                </a:cubicBezTo>
                <a:cubicBezTo>
                  <a:pt x="1113552" y="396940"/>
                  <a:pt x="1109259" y="403079"/>
                  <a:pt x="1104966" y="405968"/>
                </a:cubicBezTo>
                <a:cubicBezTo>
                  <a:pt x="1100673" y="408857"/>
                  <a:pt x="1096738" y="411746"/>
                  <a:pt x="1089941" y="416080"/>
                </a:cubicBezTo>
                <a:cubicBezTo>
                  <a:pt x="1087437" y="386467"/>
                  <a:pt x="1098527" y="366965"/>
                  <a:pt x="1115699" y="351437"/>
                </a:cubicBezTo>
                <a:cubicBezTo>
                  <a:pt x="1121781" y="345839"/>
                  <a:pt x="1129472" y="343762"/>
                  <a:pt x="1136940" y="344665"/>
                </a:cubicBezTo>
                <a:close/>
                <a:moveTo>
                  <a:pt x="1058144" y="340960"/>
                </a:moveTo>
                <a:cubicBezTo>
                  <a:pt x="1067953" y="340241"/>
                  <a:pt x="1078126" y="344553"/>
                  <a:pt x="1088662" y="346709"/>
                </a:cubicBezTo>
                <a:cubicBezTo>
                  <a:pt x="1087572" y="350302"/>
                  <a:pt x="1087935" y="354973"/>
                  <a:pt x="1085755" y="357129"/>
                </a:cubicBezTo>
                <a:cubicBezTo>
                  <a:pt x="1076672" y="366111"/>
                  <a:pt x="1073766" y="374735"/>
                  <a:pt x="1079216" y="387311"/>
                </a:cubicBezTo>
                <a:cubicBezTo>
                  <a:pt x="1083575" y="397731"/>
                  <a:pt x="1070496" y="417133"/>
                  <a:pt x="1058870" y="420726"/>
                </a:cubicBezTo>
                <a:cubicBezTo>
                  <a:pt x="1052694" y="422523"/>
                  <a:pt x="1046881" y="425757"/>
                  <a:pt x="1040705" y="426475"/>
                </a:cubicBezTo>
                <a:cubicBezTo>
                  <a:pt x="1038162" y="427194"/>
                  <a:pt x="1033075" y="425038"/>
                  <a:pt x="1032349" y="423242"/>
                </a:cubicBezTo>
                <a:cubicBezTo>
                  <a:pt x="1026536" y="409229"/>
                  <a:pt x="1021450" y="395215"/>
                  <a:pt x="1017090" y="380843"/>
                </a:cubicBezTo>
                <a:cubicBezTo>
                  <a:pt x="1016000" y="376531"/>
                  <a:pt x="1018543" y="370782"/>
                  <a:pt x="1019996" y="365752"/>
                </a:cubicBezTo>
                <a:cubicBezTo>
                  <a:pt x="1024356" y="367189"/>
                  <a:pt x="1029442" y="368627"/>
                  <a:pt x="1034165" y="370423"/>
                </a:cubicBezTo>
                <a:cubicBezTo>
                  <a:pt x="1035982" y="371142"/>
                  <a:pt x="1037435" y="372579"/>
                  <a:pt x="1041431" y="375094"/>
                </a:cubicBezTo>
                <a:cubicBezTo>
                  <a:pt x="1043975" y="368986"/>
                  <a:pt x="1045791" y="363956"/>
                  <a:pt x="1048334" y="358925"/>
                </a:cubicBezTo>
                <a:cubicBezTo>
                  <a:pt x="1051241" y="352458"/>
                  <a:pt x="1054511" y="341319"/>
                  <a:pt x="1058144" y="340960"/>
                </a:cubicBezTo>
                <a:close/>
                <a:moveTo>
                  <a:pt x="991190" y="325953"/>
                </a:moveTo>
                <a:cubicBezTo>
                  <a:pt x="998204" y="326689"/>
                  <a:pt x="1009280" y="326321"/>
                  <a:pt x="1007434" y="336997"/>
                </a:cubicBezTo>
                <a:cubicBezTo>
                  <a:pt x="1006326" y="342150"/>
                  <a:pt x="998204" y="346200"/>
                  <a:pt x="993036" y="350985"/>
                </a:cubicBezTo>
                <a:cubicBezTo>
                  <a:pt x="988606" y="346200"/>
                  <a:pt x="984544" y="341782"/>
                  <a:pt x="977899" y="334420"/>
                </a:cubicBezTo>
                <a:cubicBezTo>
                  <a:pt x="984544" y="330003"/>
                  <a:pt x="987867" y="325953"/>
                  <a:pt x="991190" y="325953"/>
                </a:cubicBezTo>
                <a:close/>
                <a:moveTo>
                  <a:pt x="2360573" y="316515"/>
                </a:moveTo>
                <a:cubicBezTo>
                  <a:pt x="2367360" y="319051"/>
                  <a:pt x="2372360" y="327748"/>
                  <a:pt x="2377004" y="334633"/>
                </a:cubicBezTo>
                <a:cubicBezTo>
                  <a:pt x="2377718" y="335720"/>
                  <a:pt x="2369860" y="342243"/>
                  <a:pt x="2366288" y="346229"/>
                </a:cubicBezTo>
                <a:cubicBezTo>
                  <a:pt x="2353429" y="344779"/>
                  <a:pt x="2349500" y="338619"/>
                  <a:pt x="2350572" y="329560"/>
                </a:cubicBezTo>
                <a:cubicBezTo>
                  <a:pt x="2351286" y="323400"/>
                  <a:pt x="2351643" y="313253"/>
                  <a:pt x="2360573" y="316515"/>
                </a:cubicBezTo>
                <a:close/>
                <a:moveTo>
                  <a:pt x="2826952" y="308348"/>
                </a:moveTo>
                <a:cubicBezTo>
                  <a:pt x="2829815" y="306904"/>
                  <a:pt x="2836257" y="307987"/>
                  <a:pt x="2838404" y="310514"/>
                </a:cubicBezTo>
                <a:cubicBezTo>
                  <a:pt x="2840552" y="312680"/>
                  <a:pt x="2841267" y="318818"/>
                  <a:pt x="2839478" y="321706"/>
                </a:cubicBezTo>
                <a:cubicBezTo>
                  <a:pt x="2834110" y="331814"/>
                  <a:pt x="2827668" y="341562"/>
                  <a:pt x="2820868" y="350226"/>
                </a:cubicBezTo>
                <a:cubicBezTo>
                  <a:pt x="2806911" y="367194"/>
                  <a:pt x="2791523" y="383078"/>
                  <a:pt x="2778639" y="400768"/>
                </a:cubicBezTo>
                <a:cubicBezTo>
                  <a:pt x="2772555" y="409071"/>
                  <a:pt x="2770050" y="419901"/>
                  <a:pt x="2766471" y="429649"/>
                </a:cubicBezTo>
                <a:cubicBezTo>
                  <a:pt x="2764682" y="433981"/>
                  <a:pt x="2765040" y="439396"/>
                  <a:pt x="2762535" y="442284"/>
                </a:cubicBezTo>
                <a:cubicBezTo>
                  <a:pt x="2752156" y="453837"/>
                  <a:pt x="2755019" y="465389"/>
                  <a:pt x="2758240" y="478747"/>
                </a:cubicBezTo>
                <a:cubicBezTo>
                  <a:pt x="2762535" y="497158"/>
                  <a:pt x="2768261" y="514848"/>
                  <a:pt x="2782934" y="528206"/>
                </a:cubicBezTo>
                <a:cubicBezTo>
                  <a:pt x="2785797" y="530733"/>
                  <a:pt x="2787228" y="535065"/>
                  <a:pt x="2789018" y="539036"/>
                </a:cubicBezTo>
                <a:cubicBezTo>
                  <a:pt x="2770766" y="546256"/>
                  <a:pt x="2760745" y="544090"/>
                  <a:pt x="2749293" y="532538"/>
                </a:cubicBezTo>
                <a:cubicBezTo>
                  <a:pt x="2744999" y="528567"/>
                  <a:pt x="2738915" y="525317"/>
                  <a:pt x="2733189" y="523151"/>
                </a:cubicBezTo>
                <a:cubicBezTo>
                  <a:pt x="2722095" y="519541"/>
                  <a:pt x="2717800" y="511599"/>
                  <a:pt x="2721379" y="500046"/>
                </a:cubicBezTo>
                <a:cubicBezTo>
                  <a:pt x="2722811" y="493909"/>
                  <a:pt x="2722811" y="486689"/>
                  <a:pt x="2723884" y="479469"/>
                </a:cubicBezTo>
                <a:cubicBezTo>
                  <a:pt x="2724600" y="475498"/>
                  <a:pt x="2724600" y="470443"/>
                  <a:pt x="2726747" y="466833"/>
                </a:cubicBezTo>
                <a:cubicBezTo>
                  <a:pt x="2731042" y="459613"/>
                  <a:pt x="2737841" y="453115"/>
                  <a:pt x="2728894" y="444450"/>
                </a:cubicBezTo>
                <a:cubicBezTo>
                  <a:pt x="2728537" y="443367"/>
                  <a:pt x="2728537" y="440840"/>
                  <a:pt x="2729252" y="439757"/>
                </a:cubicBezTo>
                <a:cubicBezTo>
                  <a:pt x="2737483" y="428205"/>
                  <a:pt x="2732831" y="414486"/>
                  <a:pt x="2736052" y="402573"/>
                </a:cubicBezTo>
                <a:cubicBezTo>
                  <a:pt x="2742852" y="373692"/>
                  <a:pt x="2756093" y="347338"/>
                  <a:pt x="2787228" y="335785"/>
                </a:cubicBezTo>
                <a:cubicBezTo>
                  <a:pt x="2792954" y="333619"/>
                  <a:pt x="2797607" y="328204"/>
                  <a:pt x="2802975" y="324594"/>
                </a:cubicBezTo>
                <a:cubicBezTo>
                  <a:pt x="2810848" y="318818"/>
                  <a:pt x="2818721" y="313041"/>
                  <a:pt x="2826952" y="308348"/>
                </a:cubicBezTo>
                <a:close/>
                <a:moveTo>
                  <a:pt x="1148770" y="291029"/>
                </a:moveTo>
                <a:cubicBezTo>
                  <a:pt x="1155334" y="307906"/>
                  <a:pt x="1154240" y="316165"/>
                  <a:pt x="1145488" y="319397"/>
                </a:cubicBezTo>
                <a:cubicBezTo>
                  <a:pt x="1139653" y="320833"/>
                  <a:pt x="1129077" y="313651"/>
                  <a:pt x="1128712" y="305752"/>
                </a:cubicBezTo>
                <a:cubicBezTo>
                  <a:pt x="1128712" y="292825"/>
                  <a:pt x="1141476" y="295338"/>
                  <a:pt x="1148770" y="291029"/>
                </a:cubicBezTo>
                <a:close/>
                <a:moveTo>
                  <a:pt x="831157" y="251775"/>
                </a:moveTo>
                <a:cubicBezTo>
                  <a:pt x="838427" y="251281"/>
                  <a:pt x="845876" y="252269"/>
                  <a:pt x="849466" y="254784"/>
                </a:cubicBezTo>
                <a:cubicBezTo>
                  <a:pt x="858442" y="261612"/>
                  <a:pt x="866699" y="269517"/>
                  <a:pt x="876752" y="275626"/>
                </a:cubicBezTo>
                <a:cubicBezTo>
                  <a:pt x="891113" y="284610"/>
                  <a:pt x="888600" y="306890"/>
                  <a:pt x="873880" y="314795"/>
                </a:cubicBezTo>
                <a:cubicBezTo>
                  <a:pt x="883932" y="316592"/>
                  <a:pt x="888959" y="320904"/>
                  <a:pt x="887882" y="330607"/>
                </a:cubicBezTo>
                <a:cubicBezTo>
                  <a:pt x="887523" y="331685"/>
                  <a:pt x="894703" y="333481"/>
                  <a:pt x="897934" y="335637"/>
                </a:cubicBezTo>
                <a:cubicBezTo>
                  <a:pt x="902961" y="338512"/>
                  <a:pt x="909782" y="340668"/>
                  <a:pt x="911577" y="344621"/>
                </a:cubicBezTo>
                <a:cubicBezTo>
                  <a:pt x="917321" y="360432"/>
                  <a:pt x="916603" y="360432"/>
                  <a:pt x="933836" y="351449"/>
                </a:cubicBezTo>
                <a:lnTo>
                  <a:pt x="933836" y="389899"/>
                </a:lnTo>
                <a:cubicBezTo>
                  <a:pt x="935272" y="389899"/>
                  <a:pt x="936350" y="390258"/>
                  <a:pt x="937786" y="390618"/>
                </a:cubicBezTo>
                <a:cubicBezTo>
                  <a:pt x="943171" y="378400"/>
                  <a:pt x="948556" y="366182"/>
                  <a:pt x="953583" y="354324"/>
                </a:cubicBezTo>
                <a:cubicBezTo>
                  <a:pt x="956814" y="347137"/>
                  <a:pt x="958609" y="337794"/>
                  <a:pt x="970097" y="340668"/>
                </a:cubicBezTo>
                <a:cubicBezTo>
                  <a:pt x="977278" y="342465"/>
                  <a:pt x="982304" y="354324"/>
                  <a:pt x="979432" y="364385"/>
                </a:cubicBezTo>
                <a:cubicBezTo>
                  <a:pt x="975483" y="380556"/>
                  <a:pt x="969738" y="396367"/>
                  <a:pt x="966148" y="412538"/>
                </a:cubicBezTo>
                <a:cubicBezTo>
                  <a:pt x="964712" y="419006"/>
                  <a:pt x="965430" y="426553"/>
                  <a:pt x="967225" y="433021"/>
                </a:cubicBezTo>
                <a:cubicBezTo>
                  <a:pt x="970456" y="443083"/>
                  <a:pt x="975483" y="452785"/>
                  <a:pt x="979432" y="462487"/>
                </a:cubicBezTo>
                <a:cubicBezTo>
                  <a:pt x="982304" y="470393"/>
                  <a:pt x="978714" y="473986"/>
                  <a:pt x="970456" y="473986"/>
                </a:cubicBezTo>
                <a:cubicBezTo>
                  <a:pt x="966507" y="474346"/>
                  <a:pt x="962558" y="474346"/>
                  <a:pt x="958609" y="475065"/>
                </a:cubicBezTo>
                <a:cubicBezTo>
                  <a:pt x="952864" y="476143"/>
                  <a:pt x="949992" y="478299"/>
                  <a:pt x="952864" y="485126"/>
                </a:cubicBezTo>
                <a:cubicBezTo>
                  <a:pt x="956814" y="495547"/>
                  <a:pt x="954301" y="498422"/>
                  <a:pt x="942812" y="499141"/>
                </a:cubicBezTo>
                <a:cubicBezTo>
                  <a:pt x="929528" y="500219"/>
                  <a:pt x="919476" y="496266"/>
                  <a:pt x="914449" y="482970"/>
                </a:cubicBezTo>
                <a:cubicBezTo>
                  <a:pt x="911936" y="475783"/>
                  <a:pt x="907628" y="476502"/>
                  <a:pt x="901166" y="477939"/>
                </a:cubicBezTo>
                <a:cubicBezTo>
                  <a:pt x="883932" y="482611"/>
                  <a:pt x="866340" y="486564"/>
                  <a:pt x="848748" y="489079"/>
                </a:cubicBezTo>
                <a:cubicBezTo>
                  <a:pt x="829720" y="491235"/>
                  <a:pt x="823258" y="486204"/>
                  <a:pt x="814282" y="468596"/>
                </a:cubicBezTo>
                <a:cubicBezTo>
                  <a:pt x="809974" y="459613"/>
                  <a:pt x="802435" y="451707"/>
                  <a:pt x="798486" y="442723"/>
                </a:cubicBezTo>
                <a:cubicBezTo>
                  <a:pt x="795972" y="437333"/>
                  <a:pt x="794536" y="428349"/>
                  <a:pt x="797409" y="425115"/>
                </a:cubicBezTo>
                <a:cubicBezTo>
                  <a:pt x="800999" y="421162"/>
                  <a:pt x="809256" y="419006"/>
                  <a:pt x="815360" y="419725"/>
                </a:cubicBezTo>
                <a:cubicBezTo>
                  <a:pt x="826848" y="420803"/>
                  <a:pt x="837619" y="424396"/>
                  <a:pt x="848748" y="426553"/>
                </a:cubicBezTo>
                <a:cubicBezTo>
                  <a:pt x="851621" y="427271"/>
                  <a:pt x="855211" y="426912"/>
                  <a:pt x="859878" y="424037"/>
                </a:cubicBezTo>
                <a:cubicBezTo>
                  <a:pt x="856288" y="421162"/>
                  <a:pt x="853416" y="417928"/>
                  <a:pt x="849825" y="415772"/>
                </a:cubicBezTo>
                <a:cubicBezTo>
                  <a:pt x="837619" y="409304"/>
                  <a:pt x="825053" y="403195"/>
                  <a:pt x="813205" y="396367"/>
                </a:cubicBezTo>
                <a:cubicBezTo>
                  <a:pt x="809974" y="394571"/>
                  <a:pt x="807820" y="390977"/>
                  <a:pt x="805307" y="388462"/>
                </a:cubicBezTo>
                <a:cubicBezTo>
                  <a:pt x="808897" y="385227"/>
                  <a:pt x="812128" y="381634"/>
                  <a:pt x="816437" y="380197"/>
                </a:cubicBezTo>
                <a:cubicBezTo>
                  <a:pt x="821104" y="378400"/>
                  <a:pt x="826489" y="378400"/>
                  <a:pt x="833670" y="377322"/>
                </a:cubicBezTo>
                <a:cubicBezTo>
                  <a:pt x="829002" y="373728"/>
                  <a:pt x="826848" y="371213"/>
                  <a:pt x="824335" y="369776"/>
                </a:cubicBezTo>
                <a:cubicBezTo>
                  <a:pt x="809256" y="360432"/>
                  <a:pt x="808179" y="355761"/>
                  <a:pt x="821822" y="344262"/>
                </a:cubicBezTo>
                <a:cubicBezTo>
                  <a:pt x="834747" y="333841"/>
                  <a:pt x="849825" y="326294"/>
                  <a:pt x="864186" y="315873"/>
                </a:cubicBezTo>
                <a:cubicBezTo>
                  <a:pt x="851980" y="319826"/>
                  <a:pt x="839414" y="322701"/>
                  <a:pt x="828643" y="328810"/>
                </a:cubicBezTo>
                <a:cubicBezTo>
                  <a:pt x="815719" y="335637"/>
                  <a:pt x="804589" y="345699"/>
                  <a:pt x="793459" y="354683"/>
                </a:cubicBezTo>
                <a:cubicBezTo>
                  <a:pt x="787715" y="358636"/>
                  <a:pt x="762225" y="362229"/>
                  <a:pt x="757198" y="358636"/>
                </a:cubicBezTo>
                <a:cubicBezTo>
                  <a:pt x="751813" y="355042"/>
                  <a:pt x="749300" y="330247"/>
                  <a:pt x="754685" y="324138"/>
                </a:cubicBezTo>
                <a:cubicBezTo>
                  <a:pt x="774072" y="301859"/>
                  <a:pt x="793818" y="279579"/>
                  <a:pt x="813923" y="257659"/>
                </a:cubicBezTo>
                <a:cubicBezTo>
                  <a:pt x="816796" y="254245"/>
                  <a:pt x="823886" y="252269"/>
                  <a:pt x="831157" y="251775"/>
                </a:cubicBezTo>
                <a:close/>
                <a:moveTo>
                  <a:pt x="2297242" y="247736"/>
                </a:moveTo>
                <a:cubicBezTo>
                  <a:pt x="2300003" y="246881"/>
                  <a:pt x="2303172" y="247511"/>
                  <a:pt x="2305345" y="250030"/>
                </a:cubicBezTo>
                <a:cubicBezTo>
                  <a:pt x="2315486" y="260465"/>
                  <a:pt x="2324902" y="271260"/>
                  <a:pt x="2335043" y="281695"/>
                </a:cubicBezTo>
                <a:cubicBezTo>
                  <a:pt x="2341200" y="288172"/>
                  <a:pt x="2341200" y="292490"/>
                  <a:pt x="2336130" y="300766"/>
                </a:cubicBezTo>
                <a:cubicBezTo>
                  <a:pt x="2330697" y="310122"/>
                  <a:pt x="2328524" y="321636"/>
                  <a:pt x="2325627" y="332791"/>
                </a:cubicBezTo>
                <a:cubicBezTo>
                  <a:pt x="2322367" y="344666"/>
                  <a:pt x="2319832" y="357260"/>
                  <a:pt x="2316210" y="369494"/>
                </a:cubicBezTo>
                <a:cubicBezTo>
                  <a:pt x="2314037" y="377770"/>
                  <a:pt x="2309329" y="379569"/>
                  <a:pt x="2303535" y="372733"/>
                </a:cubicBezTo>
                <a:cubicBezTo>
                  <a:pt x="2297016" y="364456"/>
                  <a:pt x="2291221" y="355461"/>
                  <a:pt x="2285064" y="346825"/>
                </a:cubicBezTo>
                <a:cubicBezTo>
                  <a:pt x="2289410" y="343226"/>
                  <a:pt x="2292307" y="340348"/>
                  <a:pt x="2295929" y="336749"/>
                </a:cubicBezTo>
                <a:cubicBezTo>
                  <a:pt x="2294118" y="335310"/>
                  <a:pt x="2292307" y="333871"/>
                  <a:pt x="2290497" y="332791"/>
                </a:cubicBezTo>
                <a:cubicBezTo>
                  <a:pt x="2282529" y="328473"/>
                  <a:pt x="2282529" y="323795"/>
                  <a:pt x="2289048" y="317678"/>
                </a:cubicBezTo>
                <a:cubicBezTo>
                  <a:pt x="2293032" y="314080"/>
                  <a:pt x="2303897" y="310482"/>
                  <a:pt x="2296291" y="303285"/>
                </a:cubicBezTo>
                <a:cubicBezTo>
                  <a:pt x="2288686" y="296088"/>
                  <a:pt x="2283978" y="305084"/>
                  <a:pt x="2279994" y="310122"/>
                </a:cubicBezTo>
                <a:cubicBezTo>
                  <a:pt x="2275286" y="315879"/>
                  <a:pt x="2269853" y="315879"/>
                  <a:pt x="2266956" y="310122"/>
                </a:cubicBezTo>
                <a:cubicBezTo>
                  <a:pt x="2259350" y="295369"/>
                  <a:pt x="2252831" y="280256"/>
                  <a:pt x="2246674" y="264783"/>
                </a:cubicBezTo>
                <a:cubicBezTo>
                  <a:pt x="2246312" y="262984"/>
                  <a:pt x="2251020" y="257586"/>
                  <a:pt x="2254642" y="255787"/>
                </a:cubicBezTo>
                <a:cubicBezTo>
                  <a:pt x="2257539" y="254708"/>
                  <a:pt x="2264420" y="254708"/>
                  <a:pt x="2265145" y="256507"/>
                </a:cubicBezTo>
                <a:cubicBezTo>
                  <a:pt x="2267680" y="262984"/>
                  <a:pt x="2271302" y="262984"/>
                  <a:pt x="2277459" y="262264"/>
                </a:cubicBezTo>
                <a:cubicBezTo>
                  <a:pt x="2281080" y="261545"/>
                  <a:pt x="2285064" y="265503"/>
                  <a:pt x="2290134" y="268021"/>
                </a:cubicBezTo>
                <a:cubicBezTo>
                  <a:pt x="2290497" y="262624"/>
                  <a:pt x="2290497" y="258666"/>
                  <a:pt x="2291583" y="254348"/>
                </a:cubicBezTo>
                <a:cubicBezTo>
                  <a:pt x="2292126" y="250930"/>
                  <a:pt x="2294480" y="248591"/>
                  <a:pt x="2297242" y="247736"/>
                </a:cubicBezTo>
                <a:close/>
                <a:moveTo>
                  <a:pt x="377060" y="237414"/>
                </a:moveTo>
                <a:cubicBezTo>
                  <a:pt x="378501" y="237054"/>
                  <a:pt x="379581" y="237414"/>
                  <a:pt x="380662" y="238134"/>
                </a:cubicBezTo>
                <a:cubicBezTo>
                  <a:pt x="381742" y="238494"/>
                  <a:pt x="382822" y="239574"/>
                  <a:pt x="384263" y="240654"/>
                </a:cubicBezTo>
                <a:cubicBezTo>
                  <a:pt x="382822" y="244253"/>
                  <a:pt x="381022" y="247853"/>
                  <a:pt x="379581" y="252532"/>
                </a:cubicBezTo>
                <a:cubicBezTo>
                  <a:pt x="399749" y="254332"/>
                  <a:pt x="410913" y="266210"/>
                  <a:pt x="415594" y="284928"/>
                </a:cubicBezTo>
                <a:cubicBezTo>
                  <a:pt x="415955" y="286727"/>
                  <a:pt x="417395" y="289607"/>
                  <a:pt x="418836" y="289607"/>
                </a:cubicBezTo>
                <a:cubicBezTo>
                  <a:pt x="440444" y="292846"/>
                  <a:pt x="451608" y="313364"/>
                  <a:pt x="470695" y="319843"/>
                </a:cubicBezTo>
                <a:cubicBezTo>
                  <a:pt x="498425" y="329201"/>
                  <a:pt x="516432" y="350798"/>
                  <a:pt x="534799" y="371675"/>
                </a:cubicBezTo>
                <a:cubicBezTo>
                  <a:pt x="544882" y="383194"/>
                  <a:pt x="554246" y="395432"/>
                  <a:pt x="563969" y="407311"/>
                </a:cubicBezTo>
                <a:cubicBezTo>
                  <a:pt x="565770" y="409470"/>
                  <a:pt x="568291" y="410910"/>
                  <a:pt x="572253" y="414510"/>
                </a:cubicBezTo>
                <a:cubicBezTo>
                  <a:pt x="576214" y="404791"/>
                  <a:pt x="579455" y="396872"/>
                  <a:pt x="581976" y="390753"/>
                </a:cubicBezTo>
                <a:cubicBezTo>
                  <a:pt x="591700" y="389313"/>
                  <a:pt x="599983" y="388233"/>
                  <a:pt x="607906" y="386793"/>
                </a:cubicBezTo>
                <a:cubicBezTo>
                  <a:pt x="621231" y="383914"/>
                  <a:pt x="634196" y="380674"/>
                  <a:pt x="645720" y="378155"/>
                </a:cubicBezTo>
                <a:cubicBezTo>
                  <a:pt x="659045" y="404431"/>
                  <a:pt x="670569" y="378155"/>
                  <a:pt x="685695" y="381034"/>
                </a:cubicBezTo>
                <a:cubicBezTo>
                  <a:pt x="685695" y="387513"/>
                  <a:pt x="686055" y="394712"/>
                  <a:pt x="685695" y="401911"/>
                </a:cubicBezTo>
                <a:cubicBezTo>
                  <a:pt x="684974" y="409830"/>
                  <a:pt x="688576" y="413430"/>
                  <a:pt x="696139" y="413430"/>
                </a:cubicBezTo>
                <a:cubicBezTo>
                  <a:pt x="697579" y="413430"/>
                  <a:pt x="699380" y="413070"/>
                  <a:pt x="699740" y="413790"/>
                </a:cubicBezTo>
                <a:cubicBezTo>
                  <a:pt x="709464" y="421709"/>
                  <a:pt x="719547" y="421709"/>
                  <a:pt x="730711" y="418109"/>
                </a:cubicBezTo>
                <a:cubicBezTo>
                  <a:pt x="733232" y="417029"/>
                  <a:pt x="737914" y="421349"/>
                  <a:pt x="740435" y="424228"/>
                </a:cubicBezTo>
                <a:cubicBezTo>
                  <a:pt x="757001" y="440786"/>
                  <a:pt x="773567" y="456624"/>
                  <a:pt x="794455" y="467782"/>
                </a:cubicBezTo>
                <a:cubicBezTo>
                  <a:pt x="806700" y="473901"/>
                  <a:pt x="806340" y="481100"/>
                  <a:pt x="796976" y="490819"/>
                </a:cubicBezTo>
                <a:cubicBezTo>
                  <a:pt x="794095" y="494058"/>
                  <a:pt x="792654" y="499098"/>
                  <a:pt x="790854" y="503057"/>
                </a:cubicBezTo>
                <a:cubicBezTo>
                  <a:pt x="794455" y="504857"/>
                  <a:pt x="798417" y="507737"/>
                  <a:pt x="802378" y="508456"/>
                </a:cubicBezTo>
                <a:cubicBezTo>
                  <a:pt x="813182" y="510616"/>
                  <a:pt x="824706" y="510616"/>
                  <a:pt x="834790" y="513856"/>
                </a:cubicBezTo>
                <a:cubicBezTo>
                  <a:pt x="839832" y="515295"/>
                  <a:pt x="844154" y="521415"/>
                  <a:pt x="846675" y="526454"/>
                </a:cubicBezTo>
                <a:cubicBezTo>
                  <a:pt x="850636" y="533293"/>
                  <a:pt x="852437" y="541212"/>
                  <a:pt x="855678" y="550931"/>
                </a:cubicBezTo>
                <a:cubicBezTo>
                  <a:pt x="863961" y="539772"/>
                  <a:pt x="870443" y="531493"/>
                  <a:pt x="876205" y="522854"/>
                </a:cubicBezTo>
                <a:cubicBezTo>
                  <a:pt x="887010" y="505217"/>
                  <a:pt x="902496" y="506657"/>
                  <a:pt x="914020" y="518895"/>
                </a:cubicBezTo>
                <a:cubicBezTo>
                  <a:pt x="932387" y="538332"/>
                  <a:pt x="954715" y="543372"/>
                  <a:pt x="978844" y="545531"/>
                </a:cubicBezTo>
                <a:cubicBezTo>
                  <a:pt x="982445" y="545891"/>
                  <a:pt x="986767" y="542292"/>
                  <a:pt x="990368" y="539412"/>
                </a:cubicBezTo>
                <a:cubicBezTo>
                  <a:pt x="994690" y="536533"/>
                  <a:pt x="996490" y="528254"/>
                  <a:pt x="1003693" y="533653"/>
                </a:cubicBezTo>
                <a:cubicBezTo>
                  <a:pt x="1009815" y="538332"/>
                  <a:pt x="1015217" y="543372"/>
                  <a:pt x="1010896" y="552370"/>
                </a:cubicBezTo>
                <a:cubicBezTo>
                  <a:pt x="1008015" y="558489"/>
                  <a:pt x="1006214" y="564969"/>
                  <a:pt x="1004053" y="571088"/>
                </a:cubicBezTo>
                <a:cubicBezTo>
                  <a:pt x="1005134" y="571808"/>
                  <a:pt x="1006214" y="572528"/>
                  <a:pt x="1007295" y="572887"/>
                </a:cubicBezTo>
                <a:cubicBezTo>
                  <a:pt x="1009095" y="570728"/>
                  <a:pt x="1011256" y="568568"/>
                  <a:pt x="1013057" y="566408"/>
                </a:cubicBezTo>
                <a:cubicBezTo>
                  <a:pt x="1021340" y="556690"/>
                  <a:pt x="1029983" y="546611"/>
                  <a:pt x="1038986" y="537252"/>
                </a:cubicBezTo>
                <a:cubicBezTo>
                  <a:pt x="1044028" y="531853"/>
                  <a:pt x="1051591" y="528614"/>
                  <a:pt x="1049430" y="518535"/>
                </a:cubicBezTo>
                <a:cubicBezTo>
                  <a:pt x="1049070" y="516015"/>
                  <a:pt x="1057713" y="512056"/>
                  <a:pt x="1064556" y="506657"/>
                </a:cubicBezTo>
                <a:cubicBezTo>
                  <a:pt x="1059874" y="501617"/>
                  <a:pt x="1054472" y="494778"/>
                  <a:pt x="1047990" y="489739"/>
                </a:cubicBezTo>
                <a:cubicBezTo>
                  <a:pt x="1039346" y="482180"/>
                  <a:pt x="1038266" y="475341"/>
                  <a:pt x="1043668" y="465262"/>
                </a:cubicBezTo>
                <a:cubicBezTo>
                  <a:pt x="1051231" y="449065"/>
                  <a:pt x="1060594" y="435027"/>
                  <a:pt x="1076800" y="427108"/>
                </a:cubicBezTo>
                <a:cubicBezTo>
                  <a:pt x="1086524" y="422428"/>
                  <a:pt x="1092286" y="424948"/>
                  <a:pt x="1092646" y="435387"/>
                </a:cubicBezTo>
                <a:cubicBezTo>
                  <a:pt x="1094087" y="455904"/>
                  <a:pt x="1096608" y="477141"/>
                  <a:pt x="1082563" y="495858"/>
                </a:cubicBezTo>
                <a:cubicBezTo>
                  <a:pt x="1081122" y="498018"/>
                  <a:pt x="1079681" y="501977"/>
                  <a:pt x="1080402" y="504137"/>
                </a:cubicBezTo>
                <a:cubicBezTo>
                  <a:pt x="1083643" y="514936"/>
                  <a:pt x="1087965" y="525374"/>
                  <a:pt x="1092646" y="537252"/>
                </a:cubicBezTo>
                <a:cubicBezTo>
                  <a:pt x="1096608" y="535093"/>
                  <a:pt x="1101289" y="531853"/>
                  <a:pt x="1105971" y="529334"/>
                </a:cubicBezTo>
                <a:cubicBezTo>
                  <a:pt x="1114254" y="534733"/>
                  <a:pt x="1114614" y="541212"/>
                  <a:pt x="1112093" y="549851"/>
                </a:cubicBezTo>
                <a:cubicBezTo>
                  <a:pt x="1109933" y="556690"/>
                  <a:pt x="1109212" y="564609"/>
                  <a:pt x="1109212" y="572528"/>
                </a:cubicBezTo>
                <a:cubicBezTo>
                  <a:pt x="1108852" y="575047"/>
                  <a:pt x="1111373" y="577567"/>
                  <a:pt x="1113174" y="580086"/>
                </a:cubicBezTo>
                <a:cubicBezTo>
                  <a:pt x="1115335" y="579007"/>
                  <a:pt x="1118216" y="577927"/>
                  <a:pt x="1120016" y="576127"/>
                </a:cubicBezTo>
                <a:cubicBezTo>
                  <a:pt x="1131901" y="561729"/>
                  <a:pt x="1144506" y="548051"/>
                  <a:pt x="1155670" y="532573"/>
                </a:cubicBezTo>
                <a:cubicBezTo>
                  <a:pt x="1170435" y="512416"/>
                  <a:pt x="1174757" y="511696"/>
                  <a:pt x="1192043" y="530773"/>
                </a:cubicBezTo>
                <a:cubicBezTo>
                  <a:pt x="1199246" y="539052"/>
                  <a:pt x="1200686" y="546251"/>
                  <a:pt x="1192763" y="554170"/>
                </a:cubicBezTo>
                <a:cubicBezTo>
                  <a:pt x="1183400" y="563169"/>
                  <a:pt x="1179439" y="573247"/>
                  <a:pt x="1180519" y="586926"/>
                </a:cubicBezTo>
                <a:cubicBezTo>
                  <a:pt x="1182320" y="602043"/>
                  <a:pt x="1160712" y="616801"/>
                  <a:pt x="1145946" y="614282"/>
                </a:cubicBezTo>
                <a:cubicBezTo>
                  <a:pt x="1136583" y="612482"/>
                  <a:pt x="1126139" y="613202"/>
                  <a:pt x="1116055" y="613922"/>
                </a:cubicBezTo>
                <a:cubicBezTo>
                  <a:pt x="1113894" y="613922"/>
                  <a:pt x="1112093" y="618241"/>
                  <a:pt x="1110293" y="620401"/>
                </a:cubicBezTo>
                <a:cubicBezTo>
                  <a:pt x="1107772" y="624360"/>
                  <a:pt x="1105971" y="628680"/>
                  <a:pt x="1102370" y="631199"/>
                </a:cubicBezTo>
                <a:cubicBezTo>
                  <a:pt x="1088685" y="641998"/>
                  <a:pt x="1085804" y="641998"/>
                  <a:pt x="1071038" y="630839"/>
                </a:cubicBezTo>
                <a:cubicBezTo>
                  <a:pt x="1069598" y="630120"/>
                  <a:pt x="1067797" y="629400"/>
                  <a:pt x="1064556" y="630839"/>
                </a:cubicBezTo>
                <a:cubicBezTo>
                  <a:pt x="1070678" y="636959"/>
                  <a:pt x="1076800" y="643438"/>
                  <a:pt x="1082202" y="649197"/>
                </a:cubicBezTo>
                <a:cubicBezTo>
                  <a:pt x="1072839" y="676193"/>
                  <a:pt x="1050150" y="674393"/>
                  <a:pt x="1029623" y="676913"/>
                </a:cubicBezTo>
                <a:cubicBezTo>
                  <a:pt x="1024581" y="677633"/>
                  <a:pt x="1019179" y="677273"/>
                  <a:pt x="1014497" y="677633"/>
                </a:cubicBezTo>
                <a:cubicBezTo>
                  <a:pt x="1013777" y="679433"/>
                  <a:pt x="1013417" y="680512"/>
                  <a:pt x="1013417" y="680872"/>
                </a:cubicBezTo>
                <a:cubicBezTo>
                  <a:pt x="1015217" y="686632"/>
                  <a:pt x="1017018" y="692031"/>
                  <a:pt x="1018819" y="697430"/>
                </a:cubicBezTo>
                <a:cubicBezTo>
                  <a:pt x="1013417" y="698870"/>
                  <a:pt x="1007655" y="699950"/>
                  <a:pt x="1002253" y="701750"/>
                </a:cubicBezTo>
                <a:cubicBezTo>
                  <a:pt x="999732" y="702829"/>
                  <a:pt x="996851" y="704269"/>
                  <a:pt x="995050" y="706429"/>
                </a:cubicBezTo>
                <a:cubicBezTo>
                  <a:pt x="973082" y="731625"/>
                  <a:pt x="948953" y="755022"/>
                  <a:pt x="938149" y="788137"/>
                </a:cubicBezTo>
                <a:cubicBezTo>
                  <a:pt x="934908" y="797136"/>
                  <a:pt x="934547" y="803615"/>
                  <a:pt x="939229" y="812254"/>
                </a:cubicBezTo>
                <a:cubicBezTo>
                  <a:pt x="944991" y="822693"/>
                  <a:pt x="948233" y="834571"/>
                  <a:pt x="952914" y="846089"/>
                </a:cubicBezTo>
                <a:cubicBezTo>
                  <a:pt x="951474" y="846449"/>
                  <a:pt x="950393" y="847169"/>
                  <a:pt x="949313" y="848249"/>
                </a:cubicBezTo>
                <a:cubicBezTo>
                  <a:pt x="951474" y="848609"/>
                  <a:pt x="953995" y="849689"/>
                  <a:pt x="956156" y="849329"/>
                </a:cubicBezTo>
                <a:cubicBezTo>
                  <a:pt x="968400" y="848249"/>
                  <a:pt x="978484" y="852569"/>
                  <a:pt x="987487" y="860487"/>
                </a:cubicBezTo>
                <a:cubicBezTo>
                  <a:pt x="1008375" y="879205"/>
                  <a:pt x="1028182" y="898642"/>
                  <a:pt x="1054472" y="909081"/>
                </a:cubicBezTo>
                <a:cubicBezTo>
                  <a:pt x="1064556" y="913040"/>
                  <a:pt x="1066356" y="920599"/>
                  <a:pt x="1062755" y="929958"/>
                </a:cubicBezTo>
                <a:cubicBezTo>
                  <a:pt x="1055552" y="949035"/>
                  <a:pt x="1056633" y="966673"/>
                  <a:pt x="1068877" y="983230"/>
                </a:cubicBezTo>
                <a:cubicBezTo>
                  <a:pt x="1071759" y="986830"/>
                  <a:pt x="1075720" y="991149"/>
                  <a:pt x="1079681" y="992589"/>
                </a:cubicBezTo>
                <a:cubicBezTo>
                  <a:pt x="1087244" y="996189"/>
                  <a:pt x="1093727" y="995469"/>
                  <a:pt x="1094447" y="985030"/>
                </a:cubicBezTo>
                <a:cubicBezTo>
                  <a:pt x="1095527" y="974951"/>
                  <a:pt x="1098048" y="964873"/>
                  <a:pt x="1098048" y="954794"/>
                </a:cubicBezTo>
                <a:cubicBezTo>
                  <a:pt x="1098408" y="931757"/>
                  <a:pt x="1109573" y="916640"/>
                  <a:pt x="1129020" y="906201"/>
                </a:cubicBezTo>
                <a:cubicBezTo>
                  <a:pt x="1149908" y="894683"/>
                  <a:pt x="1156750" y="881005"/>
                  <a:pt x="1149547" y="856168"/>
                </a:cubicBezTo>
                <a:cubicBezTo>
                  <a:pt x="1145586" y="841410"/>
                  <a:pt x="1148467" y="829172"/>
                  <a:pt x="1152068" y="815854"/>
                </a:cubicBezTo>
                <a:cubicBezTo>
                  <a:pt x="1158191" y="795696"/>
                  <a:pt x="1164673" y="775539"/>
                  <a:pt x="1170795" y="755382"/>
                </a:cubicBezTo>
                <a:cubicBezTo>
                  <a:pt x="1176557" y="734865"/>
                  <a:pt x="1177998" y="735585"/>
                  <a:pt x="1199246" y="737025"/>
                </a:cubicBezTo>
                <a:cubicBezTo>
                  <a:pt x="1234179" y="740264"/>
                  <a:pt x="1246423" y="768700"/>
                  <a:pt x="1264430" y="791017"/>
                </a:cubicBezTo>
                <a:cubicBezTo>
                  <a:pt x="1266231" y="793177"/>
                  <a:pt x="1265150" y="798936"/>
                  <a:pt x="1263710" y="802535"/>
                </a:cubicBezTo>
                <a:cubicBezTo>
                  <a:pt x="1259748" y="816574"/>
                  <a:pt x="1262990" y="829172"/>
                  <a:pt x="1269112" y="841410"/>
                </a:cubicBezTo>
                <a:cubicBezTo>
                  <a:pt x="1273073" y="849329"/>
                  <a:pt x="1278835" y="853288"/>
                  <a:pt x="1286758" y="848249"/>
                </a:cubicBezTo>
                <a:cubicBezTo>
                  <a:pt x="1295762" y="842130"/>
                  <a:pt x="1303685" y="835291"/>
                  <a:pt x="1311608" y="827732"/>
                </a:cubicBezTo>
                <a:cubicBezTo>
                  <a:pt x="1317010" y="822693"/>
                  <a:pt x="1320971" y="816214"/>
                  <a:pt x="1327093" y="808655"/>
                </a:cubicBezTo>
                <a:cubicBezTo>
                  <a:pt x="1335376" y="821973"/>
                  <a:pt x="1336817" y="833851"/>
                  <a:pt x="1337897" y="846449"/>
                </a:cubicBezTo>
                <a:cubicBezTo>
                  <a:pt x="1338258" y="853288"/>
                  <a:pt x="1340778" y="859768"/>
                  <a:pt x="1342219" y="866607"/>
                </a:cubicBezTo>
                <a:cubicBezTo>
                  <a:pt x="1344380" y="874525"/>
                  <a:pt x="1347621" y="882804"/>
                  <a:pt x="1347981" y="890723"/>
                </a:cubicBezTo>
                <a:cubicBezTo>
                  <a:pt x="1348341" y="910520"/>
                  <a:pt x="1352663" y="927438"/>
                  <a:pt x="1372830" y="937157"/>
                </a:cubicBezTo>
                <a:cubicBezTo>
                  <a:pt x="1385795" y="943276"/>
                  <a:pt x="1385075" y="947955"/>
                  <a:pt x="1372830" y="955154"/>
                </a:cubicBezTo>
                <a:cubicBezTo>
                  <a:pt x="1368869" y="957674"/>
                  <a:pt x="1364547" y="959834"/>
                  <a:pt x="1360946" y="963793"/>
                </a:cubicBezTo>
                <a:cubicBezTo>
                  <a:pt x="1363107" y="963433"/>
                  <a:pt x="1365628" y="963793"/>
                  <a:pt x="1367068" y="963073"/>
                </a:cubicBezTo>
                <a:cubicBezTo>
                  <a:pt x="1380033" y="954074"/>
                  <a:pt x="1391197" y="959834"/>
                  <a:pt x="1401641" y="967393"/>
                </a:cubicBezTo>
                <a:cubicBezTo>
                  <a:pt x="1411725" y="974592"/>
                  <a:pt x="1407763" y="1001228"/>
                  <a:pt x="1396239" y="1006987"/>
                </a:cubicBezTo>
                <a:cubicBezTo>
                  <a:pt x="1380033" y="1014906"/>
                  <a:pt x="1363827" y="1022465"/>
                  <a:pt x="1347981" y="1030024"/>
                </a:cubicBezTo>
                <a:cubicBezTo>
                  <a:pt x="1344380" y="1031464"/>
                  <a:pt x="1340778" y="1032543"/>
                  <a:pt x="1337177" y="1032184"/>
                </a:cubicBezTo>
                <a:cubicBezTo>
                  <a:pt x="1320971" y="1031824"/>
                  <a:pt x="1304405" y="1032543"/>
                  <a:pt x="1288199" y="1030024"/>
                </a:cubicBezTo>
                <a:cubicBezTo>
                  <a:pt x="1272353" y="1027864"/>
                  <a:pt x="1258308" y="1030384"/>
                  <a:pt x="1245703" y="1040462"/>
                </a:cubicBezTo>
                <a:cubicBezTo>
                  <a:pt x="1233819" y="1049461"/>
                  <a:pt x="1221574" y="1057740"/>
                  <a:pt x="1209330" y="1066379"/>
                </a:cubicBezTo>
                <a:cubicBezTo>
                  <a:pt x="1210050" y="1067459"/>
                  <a:pt x="1210770" y="1068538"/>
                  <a:pt x="1211490" y="1069978"/>
                </a:cubicBezTo>
                <a:cubicBezTo>
                  <a:pt x="1216172" y="1067459"/>
                  <a:pt x="1221934" y="1066019"/>
                  <a:pt x="1226616" y="1062779"/>
                </a:cubicBezTo>
                <a:cubicBezTo>
                  <a:pt x="1238500" y="1054860"/>
                  <a:pt x="1252186" y="1055220"/>
                  <a:pt x="1265511" y="1057020"/>
                </a:cubicBezTo>
                <a:cubicBezTo>
                  <a:pt x="1268031" y="1057380"/>
                  <a:pt x="1271993" y="1059540"/>
                  <a:pt x="1272713" y="1061699"/>
                </a:cubicBezTo>
                <a:cubicBezTo>
                  <a:pt x="1273794" y="1064219"/>
                  <a:pt x="1272353" y="1067819"/>
                  <a:pt x="1270913" y="1070698"/>
                </a:cubicBezTo>
                <a:cubicBezTo>
                  <a:pt x="1268752" y="1074298"/>
                  <a:pt x="1262629" y="1078617"/>
                  <a:pt x="1263350" y="1080777"/>
                </a:cubicBezTo>
                <a:cubicBezTo>
                  <a:pt x="1267311" y="1090855"/>
                  <a:pt x="1271273" y="1101294"/>
                  <a:pt x="1278115" y="1109213"/>
                </a:cubicBezTo>
                <a:cubicBezTo>
                  <a:pt x="1284237" y="1116052"/>
                  <a:pt x="1293961" y="1120011"/>
                  <a:pt x="1305125" y="1127570"/>
                </a:cubicBezTo>
                <a:cubicBezTo>
                  <a:pt x="1284598" y="1137289"/>
                  <a:pt x="1266951" y="1145928"/>
                  <a:pt x="1248944" y="1154207"/>
                </a:cubicBezTo>
                <a:cubicBezTo>
                  <a:pt x="1247144" y="1155286"/>
                  <a:pt x="1242822" y="1153487"/>
                  <a:pt x="1242102" y="1151687"/>
                </a:cubicBezTo>
                <a:cubicBezTo>
                  <a:pt x="1241021" y="1149887"/>
                  <a:pt x="1242462" y="1145928"/>
                  <a:pt x="1243902" y="1144488"/>
                </a:cubicBezTo>
                <a:cubicBezTo>
                  <a:pt x="1247504" y="1140888"/>
                  <a:pt x="1252186" y="1137649"/>
                  <a:pt x="1256507" y="1134769"/>
                </a:cubicBezTo>
                <a:cubicBezTo>
                  <a:pt x="1259748" y="1132969"/>
                  <a:pt x="1263350" y="1131530"/>
                  <a:pt x="1267311" y="1130090"/>
                </a:cubicBezTo>
                <a:cubicBezTo>
                  <a:pt x="1265511" y="1127930"/>
                  <a:pt x="1264070" y="1126130"/>
                  <a:pt x="1262629" y="1124331"/>
                </a:cubicBezTo>
                <a:cubicBezTo>
                  <a:pt x="1256147" y="1126130"/>
                  <a:pt x="1249304" y="1127570"/>
                  <a:pt x="1243182" y="1129730"/>
                </a:cubicBezTo>
                <a:cubicBezTo>
                  <a:pt x="1230217" y="1134769"/>
                  <a:pt x="1217613" y="1140528"/>
                  <a:pt x="1204288" y="1144848"/>
                </a:cubicBezTo>
                <a:cubicBezTo>
                  <a:pt x="1185561" y="1150607"/>
                  <a:pt x="1178718" y="1167165"/>
                  <a:pt x="1170795" y="1181923"/>
                </a:cubicBezTo>
                <a:cubicBezTo>
                  <a:pt x="1166474" y="1190921"/>
                  <a:pt x="1160712" y="1195961"/>
                  <a:pt x="1151708" y="1199200"/>
                </a:cubicBezTo>
                <a:cubicBezTo>
                  <a:pt x="1143785" y="1202080"/>
                  <a:pt x="1135862" y="1204959"/>
                  <a:pt x="1128300" y="1208919"/>
                </a:cubicBezTo>
                <a:cubicBezTo>
                  <a:pt x="1123618" y="1211798"/>
                  <a:pt x="1120377" y="1216478"/>
                  <a:pt x="1116415" y="1220437"/>
                </a:cubicBezTo>
                <a:cubicBezTo>
                  <a:pt x="1110653" y="1226556"/>
                  <a:pt x="1104531" y="1231956"/>
                  <a:pt x="1099489" y="1238435"/>
                </a:cubicBezTo>
                <a:cubicBezTo>
                  <a:pt x="1095167" y="1243834"/>
                  <a:pt x="1091566" y="1250313"/>
                  <a:pt x="1087604" y="1256792"/>
                </a:cubicBezTo>
                <a:cubicBezTo>
                  <a:pt x="1084003" y="1253913"/>
                  <a:pt x="1080762" y="1251033"/>
                  <a:pt x="1075360" y="1246714"/>
                </a:cubicBezTo>
                <a:cubicBezTo>
                  <a:pt x="1074279" y="1252473"/>
                  <a:pt x="1072839" y="1256432"/>
                  <a:pt x="1072839" y="1260392"/>
                </a:cubicBezTo>
                <a:cubicBezTo>
                  <a:pt x="1072839" y="1264711"/>
                  <a:pt x="1073919" y="1269031"/>
                  <a:pt x="1074640" y="1273710"/>
                </a:cubicBezTo>
                <a:cubicBezTo>
                  <a:pt x="1076800" y="1295307"/>
                  <a:pt x="1072839" y="1313304"/>
                  <a:pt x="1052311" y="1326263"/>
                </a:cubicBezTo>
                <a:cubicBezTo>
                  <a:pt x="1035385" y="1336701"/>
                  <a:pt x="1021340" y="1351459"/>
                  <a:pt x="1005134" y="1363337"/>
                </a:cubicBezTo>
                <a:cubicBezTo>
                  <a:pt x="986047" y="1377015"/>
                  <a:pt x="988207" y="1395733"/>
                  <a:pt x="990368" y="1415170"/>
                </a:cubicBezTo>
                <a:cubicBezTo>
                  <a:pt x="992169" y="1429928"/>
                  <a:pt x="995050" y="1445046"/>
                  <a:pt x="995770" y="1459804"/>
                </a:cubicBezTo>
                <a:cubicBezTo>
                  <a:pt x="996130" y="1464483"/>
                  <a:pt x="990728" y="1469523"/>
                  <a:pt x="987847" y="1474562"/>
                </a:cubicBezTo>
                <a:cubicBezTo>
                  <a:pt x="983886" y="1472042"/>
                  <a:pt x="978844" y="1470242"/>
                  <a:pt x="977043" y="1466643"/>
                </a:cubicBezTo>
                <a:cubicBezTo>
                  <a:pt x="971641" y="1457284"/>
                  <a:pt x="967680" y="1446846"/>
                  <a:pt x="963358" y="1437127"/>
                </a:cubicBezTo>
                <a:cubicBezTo>
                  <a:pt x="961918" y="1432088"/>
                  <a:pt x="961918" y="1426689"/>
                  <a:pt x="960117" y="1421289"/>
                </a:cubicBezTo>
                <a:cubicBezTo>
                  <a:pt x="956156" y="1410851"/>
                  <a:pt x="950393" y="1402212"/>
                  <a:pt x="937429" y="1401132"/>
                </a:cubicBezTo>
                <a:cubicBezTo>
                  <a:pt x="929145" y="1400412"/>
                  <a:pt x="920862" y="1398612"/>
                  <a:pt x="912939" y="1396453"/>
                </a:cubicBezTo>
                <a:cubicBezTo>
                  <a:pt x="893132" y="1391054"/>
                  <a:pt x="875125" y="1389974"/>
                  <a:pt x="858559" y="1406531"/>
                </a:cubicBezTo>
                <a:cubicBezTo>
                  <a:pt x="854958" y="1410491"/>
                  <a:pt x="845954" y="1410491"/>
                  <a:pt x="839832" y="1410131"/>
                </a:cubicBezTo>
                <a:cubicBezTo>
                  <a:pt x="825427" y="1409771"/>
                  <a:pt x="811021" y="1404372"/>
                  <a:pt x="797336" y="1407251"/>
                </a:cubicBezTo>
                <a:cubicBezTo>
                  <a:pt x="785812" y="1409771"/>
                  <a:pt x="773927" y="1418770"/>
                  <a:pt x="765644" y="1428128"/>
                </a:cubicBezTo>
                <a:cubicBezTo>
                  <a:pt x="746197" y="1449725"/>
                  <a:pt x="739715" y="1477082"/>
                  <a:pt x="737914" y="1506237"/>
                </a:cubicBezTo>
                <a:cubicBezTo>
                  <a:pt x="736834" y="1522435"/>
                  <a:pt x="736113" y="1538273"/>
                  <a:pt x="742236" y="1554111"/>
                </a:cubicBezTo>
                <a:cubicBezTo>
                  <a:pt x="751959" y="1578947"/>
                  <a:pt x="772487" y="1590106"/>
                  <a:pt x="798056" y="1589746"/>
                </a:cubicBezTo>
                <a:cubicBezTo>
                  <a:pt x="817864" y="1589746"/>
                  <a:pt x="826507" y="1579667"/>
                  <a:pt x="834790" y="1564549"/>
                </a:cubicBezTo>
                <a:cubicBezTo>
                  <a:pt x="848475" y="1540433"/>
                  <a:pt x="866842" y="1535393"/>
                  <a:pt x="890971" y="1548712"/>
                </a:cubicBezTo>
                <a:cubicBezTo>
                  <a:pt x="885929" y="1560230"/>
                  <a:pt x="880527" y="1571388"/>
                  <a:pt x="876205" y="1582907"/>
                </a:cubicBezTo>
                <a:cubicBezTo>
                  <a:pt x="871524" y="1594785"/>
                  <a:pt x="867922" y="1606663"/>
                  <a:pt x="863961" y="1618542"/>
                </a:cubicBezTo>
                <a:cubicBezTo>
                  <a:pt x="861800" y="1625381"/>
                  <a:pt x="864681" y="1628260"/>
                  <a:pt x="871524" y="1628980"/>
                </a:cubicBezTo>
                <a:cubicBezTo>
                  <a:pt x="887370" y="1630060"/>
                  <a:pt x="902856" y="1631860"/>
                  <a:pt x="917981" y="1634020"/>
                </a:cubicBezTo>
                <a:cubicBezTo>
                  <a:pt x="933107" y="1635819"/>
                  <a:pt x="936348" y="1639779"/>
                  <a:pt x="935628" y="1654537"/>
                </a:cubicBezTo>
                <a:cubicBezTo>
                  <a:pt x="935268" y="1661736"/>
                  <a:pt x="935628" y="1669655"/>
                  <a:pt x="933467" y="1676494"/>
                </a:cubicBezTo>
                <a:cubicBezTo>
                  <a:pt x="926264" y="1697371"/>
                  <a:pt x="933107" y="1713569"/>
                  <a:pt x="949313" y="1725807"/>
                </a:cubicBezTo>
                <a:cubicBezTo>
                  <a:pt x="955075" y="1730486"/>
                  <a:pt x="965519" y="1734446"/>
                  <a:pt x="971281" y="1731926"/>
                </a:cubicBezTo>
                <a:cubicBezTo>
                  <a:pt x="991088" y="1724007"/>
                  <a:pt x="1007655" y="1728327"/>
                  <a:pt x="1023861" y="1740565"/>
                </a:cubicBezTo>
                <a:cubicBezTo>
                  <a:pt x="1025301" y="1741285"/>
                  <a:pt x="1027102" y="1741645"/>
                  <a:pt x="1028542" y="1742365"/>
                </a:cubicBezTo>
                <a:cubicBezTo>
                  <a:pt x="1029983" y="1740925"/>
                  <a:pt x="1032144" y="1739485"/>
                  <a:pt x="1032504" y="1737685"/>
                </a:cubicBezTo>
                <a:cubicBezTo>
                  <a:pt x="1045109" y="1710689"/>
                  <a:pt x="1069958" y="1699890"/>
                  <a:pt x="1095167" y="1689452"/>
                </a:cubicBezTo>
                <a:cubicBezTo>
                  <a:pt x="1104171" y="1685852"/>
                  <a:pt x="1108132" y="1688372"/>
                  <a:pt x="1107412" y="1698451"/>
                </a:cubicBezTo>
                <a:cubicBezTo>
                  <a:pt x="1106331" y="1705650"/>
                  <a:pt x="1104531" y="1712489"/>
                  <a:pt x="1103810" y="1719688"/>
                </a:cubicBezTo>
                <a:cubicBezTo>
                  <a:pt x="1105251" y="1720768"/>
                  <a:pt x="1106691" y="1722207"/>
                  <a:pt x="1108132" y="1723287"/>
                </a:cubicBezTo>
                <a:cubicBezTo>
                  <a:pt x="1109212" y="1720408"/>
                  <a:pt x="1110293" y="1717528"/>
                  <a:pt x="1111733" y="1715008"/>
                </a:cubicBezTo>
                <a:cubicBezTo>
                  <a:pt x="1121097" y="1698811"/>
                  <a:pt x="1133702" y="1693771"/>
                  <a:pt x="1149908" y="1702410"/>
                </a:cubicBezTo>
                <a:cubicBezTo>
                  <a:pt x="1171876" y="1713209"/>
                  <a:pt x="1194924" y="1716448"/>
                  <a:pt x="1217973" y="1710329"/>
                </a:cubicBezTo>
                <a:cubicBezTo>
                  <a:pt x="1233819" y="1706370"/>
                  <a:pt x="1242102" y="1715728"/>
                  <a:pt x="1251825" y="1724007"/>
                </a:cubicBezTo>
                <a:cubicBezTo>
                  <a:pt x="1271273" y="1740205"/>
                  <a:pt x="1291080" y="1756043"/>
                  <a:pt x="1311968" y="1771161"/>
                </a:cubicBezTo>
                <a:cubicBezTo>
                  <a:pt x="1318450" y="1775840"/>
                  <a:pt x="1327454" y="1778000"/>
                  <a:pt x="1335737" y="1778000"/>
                </a:cubicBezTo>
                <a:cubicBezTo>
                  <a:pt x="1385435" y="1779799"/>
                  <a:pt x="1404882" y="1805716"/>
                  <a:pt x="1421088" y="1844590"/>
                </a:cubicBezTo>
                <a:cubicBezTo>
                  <a:pt x="1422169" y="1848190"/>
                  <a:pt x="1420008" y="1854309"/>
                  <a:pt x="1418207" y="1858268"/>
                </a:cubicBezTo>
                <a:cubicBezTo>
                  <a:pt x="1414966" y="1865107"/>
                  <a:pt x="1410644" y="1871227"/>
                  <a:pt x="1404882" y="1880225"/>
                </a:cubicBezTo>
                <a:cubicBezTo>
                  <a:pt x="1414606" y="1877706"/>
                  <a:pt x="1421088" y="1874106"/>
                  <a:pt x="1427211" y="1874106"/>
                </a:cubicBezTo>
                <a:cubicBezTo>
                  <a:pt x="1432252" y="1873746"/>
                  <a:pt x="1436934" y="1877346"/>
                  <a:pt x="1441976" y="1879505"/>
                </a:cubicBezTo>
                <a:cubicBezTo>
                  <a:pt x="1439815" y="1884185"/>
                  <a:pt x="1438015" y="1888864"/>
                  <a:pt x="1435854" y="1893544"/>
                </a:cubicBezTo>
                <a:cubicBezTo>
                  <a:pt x="1434773" y="1895703"/>
                  <a:pt x="1432613" y="1897503"/>
                  <a:pt x="1431172" y="1899663"/>
                </a:cubicBezTo>
                <a:cubicBezTo>
                  <a:pt x="1431892" y="1900383"/>
                  <a:pt x="1432613" y="1900743"/>
                  <a:pt x="1432973" y="1901822"/>
                </a:cubicBezTo>
                <a:cubicBezTo>
                  <a:pt x="1438735" y="1897503"/>
                  <a:pt x="1444857" y="1893544"/>
                  <a:pt x="1449899" y="1888864"/>
                </a:cubicBezTo>
                <a:cubicBezTo>
                  <a:pt x="1456381" y="1882745"/>
                  <a:pt x="1463224" y="1882025"/>
                  <a:pt x="1471147" y="1884905"/>
                </a:cubicBezTo>
                <a:cubicBezTo>
                  <a:pt x="1484472" y="1889584"/>
                  <a:pt x="1499958" y="1890304"/>
                  <a:pt x="1506440" y="1906142"/>
                </a:cubicBezTo>
                <a:cubicBezTo>
                  <a:pt x="1507160" y="1907942"/>
                  <a:pt x="1512922" y="1908661"/>
                  <a:pt x="1516164" y="1908661"/>
                </a:cubicBezTo>
                <a:cubicBezTo>
                  <a:pt x="1526247" y="1909021"/>
                  <a:pt x="1536691" y="1909021"/>
                  <a:pt x="1546775" y="1909021"/>
                </a:cubicBezTo>
                <a:cubicBezTo>
                  <a:pt x="1583509" y="1910461"/>
                  <a:pt x="1608718" y="1935298"/>
                  <a:pt x="1637169" y="1952935"/>
                </a:cubicBezTo>
                <a:cubicBezTo>
                  <a:pt x="1646172" y="1958694"/>
                  <a:pt x="1649053" y="1980291"/>
                  <a:pt x="1644371" y="1990370"/>
                </a:cubicBezTo>
                <a:cubicBezTo>
                  <a:pt x="1633927" y="2013047"/>
                  <a:pt x="1618802" y="2032844"/>
                  <a:pt x="1604757" y="2053361"/>
                </a:cubicBezTo>
                <a:cubicBezTo>
                  <a:pt x="1595033" y="2067399"/>
                  <a:pt x="1593232" y="2087197"/>
                  <a:pt x="1589271" y="2104834"/>
                </a:cubicBezTo>
                <a:cubicBezTo>
                  <a:pt x="1584229" y="2126431"/>
                  <a:pt x="1581708" y="2148388"/>
                  <a:pt x="1577026" y="2169625"/>
                </a:cubicBezTo>
                <a:cubicBezTo>
                  <a:pt x="1570544" y="2198421"/>
                  <a:pt x="1550737" y="2210659"/>
                  <a:pt x="1523006" y="2220378"/>
                </a:cubicBezTo>
                <a:cubicBezTo>
                  <a:pt x="1481231" y="2234776"/>
                  <a:pt x="1461423" y="2250974"/>
                  <a:pt x="1458182" y="2295608"/>
                </a:cubicBezTo>
                <a:cubicBezTo>
                  <a:pt x="1456742" y="2312525"/>
                  <a:pt x="1449539" y="2331603"/>
                  <a:pt x="1430092" y="2339881"/>
                </a:cubicBezTo>
                <a:cubicBezTo>
                  <a:pt x="1427211" y="2340961"/>
                  <a:pt x="1425050" y="2343841"/>
                  <a:pt x="1423609" y="2346360"/>
                </a:cubicBezTo>
                <a:cubicBezTo>
                  <a:pt x="1416046" y="2361478"/>
                  <a:pt x="1403802" y="2373717"/>
                  <a:pt x="1401641" y="2393154"/>
                </a:cubicBezTo>
                <a:cubicBezTo>
                  <a:pt x="1400201" y="2408632"/>
                  <a:pt x="1387596" y="2419430"/>
                  <a:pt x="1368869" y="2417271"/>
                </a:cubicBezTo>
                <a:cubicBezTo>
                  <a:pt x="1358065" y="2415831"/>
                  <a:pt x="1347621" y="2413671"/>
                  <a:pt x="1338258" y="2411871"/>
                </a:cubicBezTo>
                <a:cubicBezTo>
                  <a:pt x="1342939" y="2421950"/>
                  <a:pt x="1347981" y="2432028"/>
                  <a:pt x="1351943" y="2442467"/>
                </a:cubicBezTo>
                <a:cubicBezTo>
                  <a:pt x="1359505" y="2462624"/>
                  <a:pt x="1349422" y="2479902"/>
                  <a:pt x="1327814" y="2484581"/>
                </a:cubicBezTo>
                <a:cubicBezTo>
                  <a:pt x="1317730" y="2486741"/>
                  <a:pt x="1306926" y="2489261"/>
                  <a:pt x="1296842" y="2490340"/>
                </a:cubicBezTo>
                <a:cubicBezTo>
                  <a:pt x="1289639" y="2491420"/>
                  <a:pt x="1286398" y="2494660"/>
                  <a:pt x="1286758" y="2501499"/>
                </a:cubicBezTo>
                <a:cubicBezTo>
                  <a:pt x="1286758" y="2502219"/>
                  <a:pt x="1286758" y="2503299"/>
                  <a:pt x="1286758" y="2504018"/>
                </a:cubicBezTo>
                <a:cubicBezTo>
                  <a:pt x="1284598" y="2530295"/>
                  <a:pt x="1288919" y="2526695"/>
                  <a:pt x="1261909" y="2529575"/>
                </a:cubicBezTo>
                <a:cubicBezTo>
                  <a:pt x="1252906" y="2530655"/>
                  <a:pt x="1250385" y="2534254"/>
                  <a:pt x="1252906" y="2541813"/>
                </a:cubicBezTo>
                <a:cubicBezTo>
                  <a:pt x="1262629" y="2571329"/>
                  <a:pt x="1254346" y="2596886"/>
                  <a:pt x="1235980" y="2619562"/>
                </a:cubicBezTo>
                <a:cubicBezTo>
                  <a:pt x="1230938" y="2625682"/>
                  <a:pt x="1232378" y="2630361"/>
                  <a:pt x="1237420" y="2635400"/>
                </a:cubicBezTo>
                <a:cubicBezTo>
                  <a:pt x="1260829" y="2659517"/>
                  <a:pt x="1260829" y="2659517"/>
                  <a:pt x="1246063" y="2689033"/>
                </a:cubicBezTo>
                <a:cubicBezTo>
                  <a:pt x="1243902" y="2693712"/>
                  <a:pt x="1242102" y="2698391"/>
                  <a:pt x="1238861" y="2702351"/>
                </a:cubicBezTo>
                <a:cubicBezTo>
                  <a:pt x="1230217" y="2713869"/>
                  <a:pt x="1229497" y="2726827"/>
                  <a:pt x="1233459" y="2740146"/>
                </a:cubicBezTo>
                <a:cubicBezTo>
                  <a:pt x="1235619" y="2748424"/>
                  <a:pt x="1233819" y="2754184"/>
                  <a:pt x="1228777" y="2760663"/>
                </a:cubicBezTo>
                <a:cubicBezTo>
                  <a:pt x="1221934" y="2768582"/>
                  <a:pt x="1216172" y="2776860"/>
                  <a:pt x="1208249" y="2786219"/>
                </a:cubicBezTo>
                <a:cubicBezTo>
                  <a:pt x="1205368" y="2767142"/>
                  <a:pt x="1192403" y="2767142"/>
                  <a:pt x="1179439" y="2767862"/>
                </a:cubicBezTo>
                <a:cubicBezTo>
                  <a:pt x="1180159" y="2751304"/>
                  <a:pt x="1178718" y="2752384"/>
                  <a:pt x="1168274" y="2739786"/>
                </a:cubicBezTo>
                <a:cubicBezTo>
                  <a:pt x="1159991" y="2729707"/>
                  <a:pt x="1155310" y="2716749"/>
                  <a:pt x="1147747" y="2703431"/>
                </a:cubicBezTo>
                <a:cubicBezTo>
                  <a:pt x="1147387" y="2703431"/>
                  <a:pt x="1143785" y="2702711"/>
                  <a:pt x="1140544" y="2701991"/>
                </a:cubicBezTo>
                <a:cubicBezTo>
                  <a:pt x="1141624" y="2698751"/>
                  <a:pt x="1141624" y="2695152"/>
                  <a:pt x="1143065" y="2692272"/>
                </a:cubicBezTo>
                <a:cubicBezTo>
                  <a:pt x="1150628" y="2679314"/>
                  <a:pt x="1147747" y="2664916"/>
                  <a:pt x="1134422" y="2649078"/>
                </a:cubicBezTo>
                <a:cubicBezTo>
                  <a:pt x="1131181" y="2645479"/>
                  <a:pt x="1129380" y="2640439"/>
                  <a:pt x="1126499" y="2635040"/>
                </a:cubicBezTo>
                <a:cubicBezTo>
                  <a:pt x="1142705" y="2632881"/>
                  <a:pt x="1151708" y="2618123"/>
                  <a:pt x="1150268" y="2600485"/>
                </a:cubicBezTo>
                <a:cubicBezTo>
                  <a:pt x="1148827" y="2586807"/>
                  <a:pt x="1147747" y="2572769"/>
                  <a:pt x="1145226" y="2559091"/>
                </a:cubicBezTo>
                <a:cubicBezTo>
                  <a:pt x="1144506" y="2554771"/>
                  <a:pt x="1140544" y="2549732"/>
                  <a:pt x="1136583" y="2547572"/>
                </a:cubicBezTo>
                <a:cubicBezTo>
                  <a:pt x="1129020" y="2543253"/>
                  <a:pt x="1125418" y="2538214"/>
                  <a:pt x="1126139" y="2529935"/>
                </a:cubicBezTo>
                <a:cubicBezTo>
                  <a:pt x="1126859" y="2511937"/>
                  <a:pt x="1126499" y="2493940"/>
                  <a:pt x="1119296" y="2476662"/>
                </a:cubicBezTo>
                <a:cubicBezTo>
                  <a:pt x="1118216" y="2473783"/>
                  <a:pt x="1119296" y="2469463"/>
                  <a:pt x="1120016" y="2465864"/>
                </a:cubicBezTo>
                <a:cubicBezTo>
                  <a:pt x="1123618" y="2451106"/>
                  <a:pt x="1128300" y="2435988"/>
                  <a:pt x="1130820" y="2420870"/>
                </a:cubicBezTo>
                <a:cubicBezTo>
                  <a:pt x="1132981" y="2409712"/>
                  <a:pt x="1133341" y="2398553"/>
                  <a:pt x="1133341" y="2387035"/>
                </a:cubicBezTo>
                <a:cubicBezTo>
                  <a:pt x="1134062" y="2348520"/>
                  <a:pt x="1135142" y="2310365"/>
                  <a:pt x="1134782" y="2272211"/>
                </a:cubicBezTo>
                <a:cubicBezTo>
                  <a:pt x="1134422" y="2236216"/>
                  <a:pt x="1133341" y="2200221"/>
                  <a:pt x="1130820" y="2164586"/>
                </a:cubicBezTo>
                <a:cubicBezTo>
                  <a:pt x="1129380" y="2146948"/>
                  <a:pt x="1112814" y="2139389"/>
                  <a:pt x="1100929" y="2128951"/>
                </a:cubicBezTo>
                <a:cubicBezTo>
                  <a:pt x="1097328" y="2125711"/>
                  <a:pt x="1093006" y="2123192"/>
                  <a:pt x="1088685" y="2121392"/>
                </a:cubicBezTo>
                <a:cubicBezTo>
                  <a:pt x="1044388" y="2101235"/>
                  <a:pt x="1028182" y="2058761"/>
                  <a:pt x="1008015" y="2020246"/>
                </a:cubicBezTo>
                <a:cubicBezTo>
                  <a:pt x="998291" y="2001528"/>
                  <a:pt x="988568" y="1983531"/>
                  <a:pt x="972001" y="1969853"/>
                </a:cubicBezTo>
                <a:cubicBezTo>
                  <a:pt x="963358" y="1962654"/>
                  <a:pt x="961197" y="1945736"/>
                  <a:pt x="966960" y="1936018"/>
                </a:cubicBezTo>
                <a:cubicBezTo>
                  <a:pt x="973082" y="1925219"/>
                  <a:pt x="974162" y="1916580"/>
                  <a:pt x="970921" y="1903262"/>
                </a:cubicBezTo>
                <a:cubicBezTo>
                  <a:pt x="967680" y="1891744"/>
                  <a:pt x="975603" y="1875906"/>
                  <a:pt x="981725" y="1863668"/>
                </a:cubicBezTo>
                <a:cubicBezTo>
                  <a:pt x="987847" y="1852149"/>
                  <a:pt x="997931" y="1842071"/>
                  <a:pt x="1007295" y="1832352"/>
                </a:cubicBezTo>
                <a:cubicBezTo>
                  <a:pt x="1024581" y="1814715"/>
                  <a:pt x="1022780" y="1794197"/>
                  <a:pt x="1017378" y="1772960"/>
                </a:cubicBezTo>
                <a:cubicBezTo>
                  <a:pt x="1015217" y="1763962"/>
                  <a:pt x="1010536" y="1755683"/>
                  <a:pt x="1006574" y="1747044"/>
                </a:cubicBezTo>
                <a:cubicBezTo>
                  <a:pt x="1000812" y="1734806"/>
                  <a:pt x="990368" y="1733366"/>
                  <a:pt x="983886" y="1744884"/>
                </a:cubicBezTo>
                <a:cubicBezTo>
                  <a:pt x="977043" y="1757123"/>
                  <a:pt x="970201" y="1755323"/>
                  <a:pt x="959037" y="1751723"/>
                </a:cubicBezTo>
                <a:cubicBezTo>
                  <a:pt x="936348" y="1745244"/>
                  <a:pt x="919782" y="1730126"/>
                  <a:pt x="902856" y="1716088"/>
                </a:cubicBezTo>
                <a:cubicBezTo>
                  <a:pt x="893852" y="1708529"/>
                  <a:pt x="888810" y="1696291"/>
                  <a:pt x="882688" y="1685852"/>
                </a:cubicBezTo>
                <a:cubicBezTo>
                  <a:pt x="876926" y="1676854"/>
                  <a:pt x="869363" y="1672534"/>
                  <a:pt x="858559" y="1670735"/>
                </a:cubicBezTo>
                <a:cubicBezTo>
                  <a:pt x="831189" y="1666415"/>
                  <a:pt x="805619" y="1657776"/>
                  <a:pt x="786172" y="1636179"/>
                </a:cubicBezTo>
                <a:cubicBezTo>
                  <a:pt x="780410" y="1629700"/>
                  <a:pt x="772847" y="1625381"/>
                  <a:pt x="764564" y="1628980"/>
                </a:cubicBezTo>
                <a:cubicBezTo>
                  <a:pt x="744036" y="1636899"/>
                  <a:pt x="725309" y="1628260"/>
                  <a:pt x="707663" y="1621061"/>
                </a:cubicBezTo>
                <a:cubicBezTo>
                  <a:pt x="684254" y="1610983"/>
                  <a:pt x="661566" y="1598745"/>
                  <a:pt x="638877" y="1586506"/>
                </a:cubicBezTo>
                <a:cubicBezTo>
                  <a:pt x="624112" y="1578587"/>
                  <a:pt x="619070" y="1563469"/>
                  <a:pt x="617990" y="1548712"/>
                </a:cubicBezTo>
                <a:cubicBezTo>
                  <a:pt x="616909" y="1536473"/>
                  <a:pt x="614748" y="1526035"/>
                  <a:pt x="607906" y="1516676"/>
                </a:cubicBezTo>
                <a:cubicBezTo>
                  <a:pt x="598182" y="1502278"/>
                  <a:pt x="587378" y="1488240"/>
                  <a:pt x="578375" y="1473482"/>
                </a:cubicBezTo>
                <a:cubicBezTo>
                  <a:pt x="562169" y="1446486"/>
                  <a:pt x="547043" y="1419490"/>
                  <a:pt x="531557" y="1392493"/>
                </a:cubicBezTo>
                <a:cubicBezTo>
                  <a:pt x="528316" y="1386734"/>
                  <a:pt x="526156" y="1380255"/>
                  <a:pt x="522555" y="1374856"/>
                </a:cubicBezTo>
                <a:cubicBezTo>
                  <a:pt x="520033" y="1371976"/>
                  <a:pt x="516072" y="1370536"/>
                  <a:pt x="512831" y="1368017"/>
                </a:cubicBezTo>
                <a:cubicBezTo>
                  <a:pt x="511030" y="1372696"/>
                  <a:pt x="507069" y="1377735"/>
                  <a:pt x="508149" y="1381695"/>
                </a:cubicBezTo>
                <a:cubicBezTo>
                  <a:pt x="511750" y="1393933"/>
                  <a:pt x="517512" y="1405811"/>
                  <a:pt x="522555" y="1418050"/>
                </a:cubicBezTo>
                <a:cubicBezTo>
                  <a:pt x="530477" y="1437847"/>
                  <a:pt x="538401" y="1458004"/>
                  <a:pt x="546683" y="1477801"/>
                </a:cubicBezTo>
                <a:cubicBezTo>
                  <a:pt x="550284" y="1486080"/>
                  <a:pt x="554246" y="1493999"/>
                  <a:pt x="557848" y="1501918"/>
                </a:cubicBezTo>
                <a:lnTo>
                  <a:pt x="555687" y="1504798"/>
                </a:lnTo>
                <a:cubicBezTo>
                  <a:pt x="551005" y="1501918"/>
                  <a:pt x="545243" y="1499758"/>
                  <a:pt x="542002" y="1495439"/>
                </a:cubicBezTo>
                <a:cubicBezTo>
                  <a:pt x="535880" y="1486080"/>
                  <a:pt x="531557" y="1475642"/>
                  <a:pt x="526156" y="1465563"/>
                </a:cubicBezTo>
                <a:cubicBezTo>
                  <a:pt x="524715" y="1462684"/>
                  <a:pt x="523275" y="1459444"/>
                  <a:pt x="521114" y="1457284"/>
                </a:cubicBezTo>
                <a:cubicBezTo>
                  <a:pt x="509230" y="1448645"/>
                  <a:pt x="504908" y="1435327"/>
                  <a:pt x="500226" y="1422009"/>
                </a:cubicBezTo>
                <a:cubicBezTo>
                  <a:pt x="490862" y="1392493"/>
                  <a:pt x="481499" y="1362977"/>
                  <a:pt x="470695" y="1334181"/>
                </a:cubicBezTo>
                <a:cubicBezTo>
                  <a:pt x="468174" y="1326982"/>
                  <a:pt x="460611" y="1320503"/>
                  <a:pt x="453769" y="1315824"/>
                </a:cubicBezTo>
                <a:cubicBezTo>
                  <a:pt x="439003" y="1305025"/>
                  <a:pt x="426038" y="1293147"/>
                  <a:pt x="422077" y="1274070"/>
                </a:cubicBezTo>
                <a:cubicBezTo>
                  <a:pt x="421717" y="1272630"/>
                  <a:pt x="420637" y="1270830"/>
                  <a:pt x="420637" y="1269390"/>
                </a:cubicBezTo>
                <a:cubicBezTo>
                  <a:pt x="422077" y="1245634"/>
                  <a:pt x="412353" y="1224037"/>
                  <a:pt x="406231" y="1202080"/>
                </a:cubicBezTo>
                <a:cubicBezTo>
                  <a:pt x="403710" y="1192361"/>
                  <a:pt x="405151" y="1180843"/>
                  <a:pt x="405511" y="1170404"/>
                </a:cubicBezTo>
                <a:cubicBezTo>
                  <a:pt x="406231" y="1135129"/>
                  <a:pt x="418476" y="1102734"/>
                  <a:pt x="435042" y="1071778"/>
                </a:cubicBezTo>
                <a:cubicBezTo>
                  <a:pt x="442965" y="1057020"/>
                  <a:pt x="444765" y="1042262"/>
                  <a:pt x="443325" y="1025704"/>
                </a:cubicBezTo>
                <a:cubicBezTo>
                  <a:pt x="442965" y="1019945"/>
                  <a:pt x="440804" y="1013826"/>
                  <a:pt x="449447" y="1010946"/>
                </a:cubicBezTo>
                <a:cubicBezTo>
                  <a:pt x="457010" y="1008427"/>
                  <a:pt x="460971" y="1012026"/>
                  <a:pt x="464573" y="1017786"/>
                </a:cubicBezTo>
                <a:cubicBezTo>
                  <a:pt x="465293" y="1018865"/>
                  <a:pt x="467454" y="1019585"/>
                  <a:pt x="470695" y="1021385"/>
                </a:cubicBezTo>
                <a:cubicBezTo>
                  <a:pt x="474657" y="1004827"/>
                  <a:pt x="474657" y="990069"/>
                  <a:pt x="465653" y="975311"/>
                </a:cubicBezTo>
                <a:cubicBezTo>
                  <a:pt x="457730" y="963073"/>
                  <a:pt x="452328" y="949755"/>
                  <a:pt x="442244" y="939316"/>
                </a:cubicBezTo>
                <a:cubicBezTo>
                  <a:pt x="431801" y="928158"/>
                  <a:pt x="430360" y="915920"/>
                  <a:pt x="444765" y="904401"/>
                </a:cubicBezTo>
                <a:cubicBezTo>
                  <a:pt x="432521" y="897202"/>
                  <a:pt x="428560" y="887124"/>
                  <a:pt x="431080" y="874525"/>
                </a:cubicBezTo>
                <a:cubicBezTo>
                  <a:pt x="431080" y="872726"/>
                  <a:pt x="430360" y="870206"/>
                  <a:pt x="429280" y="869126"/>
                </a:cubicBezTo>
                <a:cubicBezTo>
                  <a:pt x="413794" y="856528"/>
                  <a:pt x="420276" y="844290"/>
                  <a:pt x="428199" y="831331"/>
                </a:cubicBezTo>
                <a:cubicBezTo>
                  <a:pt x="428919" y="830612"/>
                  <a:pt x="429280" y="829172"/>
                  <a:pt x="429640" y="828092"/>
                </a:cubicBezTo>
                <a:cubicBezTo>
                  <a:pt x="428199" y="828452"/>
                  <a:pt x="427119" y="828452"/>
                  <a:pt x="426038" y="828452"/>
                </a:cubicBezTo>
                <a:cubicBezTo>
                  <a:pt x="424238" y="820533"/>
                  <a:pt x="422437" y="812614"/>
                  <a:pt x="420997" y="804695"/>
                </a:cubicBezTo>
                <a:cubicBezTo>
                  <a:pt x="419916" y="800376"/>
                  <a:pt x="418476" y="796056"/>
                  <a:pt x="418115" y="791737"/>
                </a:cubicBezTo>
                <a:cubicBezTo>
                  <a:pt x="416315" y="778419"/>
                  <a:pt x="415235" y="765101"/>
                  <a:pt x="413074" y="752143"/>
                </a:cubicBezTo>
                <a:cubicBezTo>
                  <a:pt x="410913" y="742424"/>
                  <a:pt x="407312" y="732705"/>
                  <a:pt x="405151" y="724786"/>
                </a:cubicBezTo>
                <a:cubicBezTo>
                  <a:pt x="393266" y="721907"/>
                  <a:pt x="383903" y="719747"/>
                  <a:pt x="370218" y="716507"/>
                </a:cubicBezTo>
                <a:cubicBezTo>
                  <a:pt x="366977" y="710388"/>
                  <a:pt x="362655" y="699590"/>
                  <a:pt x="356533" y="690591"/>
                </a:cubicBezTo>
                <a:cubicBezTo>
                  <a:pt x="351851" y="683392"/>
                  <a:pt x="345368" y="676553"/>
                  <a:pt x="338886" y="671514"/>
                </a:cubicBezTo>
                <a:cubicBezTo>
                  <a:pt x="324481" y="661435"/>
                  <a:pt x="309355" y="652796"/>
                  <a:pt x="295310" y="642718"/>
                </a:cubicBezTo>
                <a:cubicBezTo>
                  <a:pt x="290988" y="639478"/>
                  <a:pt x="287747" y="633719"/>
                  <a:pt x="286306" y="628320"/>
                </a:cubicBezTo>
                <a:cubicBezTo>
                  <a:pt x="284146" y="619681"/>
                  <a:pt x="278024" y="618601"/>
                  <a:pt x="270821" y="618241"/>
                </a:cubicBezTo>
                <a:cubicBezTo>
                  <a:pt x="263618" y="617881"/>
                  <a:pt x="257856" y="619321"/>
                  <a:pt x="256055" y="627600"/>
                </a:cubicBezTo>
                <a:cubicBezTo>
                  <a:pt x="252814" y="639118"/>
                  <a:pt x="244891" y="644517"/>
                  <a:pt x="233727" y="647397"/>
                </a:cubicBezTo>
                <a:cubicBezTo>
                  <a:pt x="222563" y="650277"/>
                  <a:pt x="211759" y="654956"/>
                  <a:pt x="200955" y="658915"/>
                </a:cubicBezTo>
                <a:cubicBezTo>
                  <a:pt x="199875" y="657836"/>
                  <a:pt x="199154" y="656756"/>
                  <a:pt x="198074" y="655676"/>
                </a:cubicBezTo>
                <a:cubicBezTo>
                  <a:pt x="204196" y="645237"/>
                  <a:pt x="208157" y="632999"/>
                  <a:pt x="216441" y="624360"/>
                </a:cubicBezTo>
                <a:cubicBezTo>
                  <a:pt x="224004" y="616081"/>
                  <a:pt x="235888" y="611762"/>
                  <a:pt x="245972" y="605643"/>
                </a:cubicBezTo>
                <a:cubicBezTo>
                  <a:pt x="244531" y="603483"/>
                  <a:pt x="243451" y="601683"/>
                  <a:pt x="242370" y="599524"/>
                </a:cubicBezTo>
                <a:cubicBezTo>
                  <a:pt x="228685" y="607083"/>
                  <a:pt x="215000" y="614282"/>
                  <a:pt x="202035" y="622201"/>
                </a:cubicBezTo>
                <a:cubicBezTo>
                  <a:pt x="191591" y="628320"/>
                  <a:pt x="181508" y="635519"/>
                  <a:pt x="171784" y="643078"/>
                </a:cubicBezTo>
                <a:cubicBezTo>
                  <a:pt x="168543" y="645597"/>
                  <a:pt x="164582" y="649917"/>
                  <a:pt x="164941" y="653516"/>
                </a:cubicBezTo>
                <a:cubicBezTo>
                  <a:pt x="165302" y="662155"/>
                  <a:pt x="161340" y="667914"/>
                  <a:pt x="153777" y="671874"/>
                </a:cubicBezTo>
                <a:cubicBezTo>
                  <a:pt x="118844" y="692391"/>
                  <a:pt x="84632" y="713628"/>
                  <a:pt x="48978" y="732345"/>
                </a:cubicBezTo>
                <a:cubicBezTo>
                  <a:pt x="34933" y="739544"/>
                  <a:pt x="17647" y="740264"/>
                  <a:pt x="2161" y="744224"/>
                </a:cubicBezTo>
                <a:cubicBezTo>
                  <a:pt x="1441" y="742424"/>
                  <a:pt x="721" y="740624"/>
                  <a:pt x="0" y="738824"/>
                </a:cubicBezTo>
                <a:cubicBezTo>
                  <a:pt x="3601" y="736665"/>
                  <a:pt x="6843" y="733425"/>
                  <a:pt x="10804" y="731985"/>
                </a:cubicBezTo>
                <a:cubicBezTo>
                  <a:pt x="50419" y="719387"/>
                  <a:pt x="82471" y="695990"/>
                  <a:pt x="106600" y="662515"/>
                </a:cubicBezTo>
                <a:cubicBezTo>
                  <a:pt x="113082" y="653516"/>
                  <a:pt x="111642" y="650277"/>
                  <a:pt x="100478" y="647757"/>
                </a:cubicBezTo>
                <a:cubicBezTo>
                  <a:pt x="92915" y="645957"/>
                  <a:pt x="84992" y="644517"/>
                  <a:pt x="78149" y="641278"/>
                </a:cubicBezTo>
                <a:cubicBezTo>
                  <a:pt x="65905" y="635879"/>
                  <a:pt x="63023" y="628320"/>
                  <a:pt x="66625" y="615362"/>
                </a:cubicBezTo>
                <a:cubicBezTo>
                  <a:pt x="68426" y="609242"/>
                  <a:pt x="70587" y="603483"/>
                  <a:pt x="72387" y="595924"/>
                </a:cubicBezTo>
                <a:cubicBezTo>
                  <a:pt x="62303" y="595564"/>
                  <a:pt x="51139" y="607443"/>
                  <a:pt x="45737" y="591605"/>
                </a:cubicBezTo>
                <a:cubicBezTo>
                  <a:pt x="42136" y="580446"/>
                  <a:pt x="42856" y="571088"/>
                  <a:pt x="55101" y="566768"/>
                </a:cubicBezTo>
                <a:cubicBezTo>
                  <a:pt x="44657" y="546251"/>
                  <a:pt x="47898" y="531853"/>
                  <a:pt x="67345" y="521415"/>
                </a:cubicBezTo>
                <a:cubicBezTo>
                  <a:pt x="87513" y="510256"/>
                  <a:pt x="109120" y="501257"/>
                  <a:pt x="130369" y="491899"/>
                </a:cubicBezTo>
                <a:cubicBezTo>
                  <a:pt x="144414" y="485780"/>
                  <a:pt x="158099" y="480020"/>
                  <a:pt x="164582" y="464543"/>
                </a:cubicBezTo>
                <a:cubicBezTo>
                  <a:pt x="168183" y="455544"/>
                  <a:pt x="165662" y="451584"/>
                  <a:pt x="155938" y="451584"/>
                </a:cubicBezTo>
                <a:cubicBezTo>
                  <a:pt x="148015" y="451944"/>
                  <a:pt x="140092" y="450864"/>
                  <a:pt x="131809" y="451584"/>
                </a:cubicBezTo>
                <a:cubicBezTo>
                  <a:pt x="119925" y="452664"/>
                  <a:pt x="112002" y="446185"/>
                  <a:pt x="110201" y="436107"/>
                </a:cubicBezTo>
                <a:cubicBezTo>
                  <a:pt x="107680" y="423508"/>
                  <a:pt x="108761" y="410190"/>
                  <a:pt x="109481" y="397592"/>
                </a:cubicBezTo>
                <a:cubicBezTo>
                  <a:pt x="109841" y="394712"/>
                  <a:pt x="114523" y="390393"/>
                  <a:pt x="118124" y="389313"/>
                </a:cubicBezTo>
                <a:cubicBezTo>
                  <a:pt x="131809" y="384994"/>
                  <a:pt x="145494" y="381034"/>
                  <a:pt x="159539" y="378515"/>
                </a:cubicBezTo>
                <a:cubicBezTo>
                  <a:pt x="162781" y="378155"/>
                  <a:pt x="169263" y="382474"/>
                  <a:pt x="170704" y="385714"/>
                </a:cubicBezTo>
                <a:cubicBezTo>
                  <a:pt x="177546" y="402991"/>
                  <a:pt x="196633" y="408750"/>
                  <a:pt x="210679" y="397232"/>
                </a:cubicBezTo>
                <a:cubicBezTo>
                  <a:pt x="212119" y="395432"/>
                  <a:pt x="212839" y="390393"/>
                  <a:pt x="211759" y="387513"/>
                </a:cubicBezTo>
                <a:cubicBezTo>
                  <a:pt x="209958" y="381754"/>
                  <a:pt x="207798" y="375635"/>
                  <a:pt x="203476" y="371675"/>
                </a:cubicBezTo>
                <a:cubicBezTo>
                  <a:pt x="192672" y="361597"/>
                  <a:pt x="194832" y="348639"/>
                  <a:pt x="194112" y="336400"/>
                </a:cubicBezTo>
                <a:cubicBezTo>
                  <a:pt x="193392" y="327402"/>
                  <a:pt x="192672" y="318403"/>
                  <a:pt x="192672" y="309404"/>
                </a:cubicBezTo>
                <a:cubicBezTo>
                  <a:pt x="192312" y="295726"/>
                  <a:pt x="201315" y="286007"/>
                  <a:pt x="214640" y="287807"/>
                </a:cubicBezTo>
                <a:cubicBezTo>
                  <a:pt x="233367" y="289967"/>
                  <a:pt x="248132" y="282408"/>
                  <a:pt x="262538" y="272689"/>
                </a:cubicBezTo>
                <a:cubicBezTo>
                  <a:pt x="278024" y="262611"/>
                  <a:pt x="292429" y="249293"/>
                  <a:pt x="313677" y="256132"/>
                </a:cubicBezTo>
                <a:cubicBezTo>
                  <a:pt x="315477" y="256492"/>
                  <a:pt x="317638" y="255412"/>
                  <a:pt x="319439" y="253972"/>
                </a:cubicBezTo>
                <a:cubicBezTo>
                  <a:pt x="336005" y="239934"/>
                  <a:pt x="357613" y="240654"/>
                  <a:pt x="377060" y="237414"/>
                </a:cubicBezTo>
                <a:close/>
                <a:moveTo>
                  <a:pt x="1121871" y="232336"/>
                </a:moveTo>
                <a:cubicBezTo>
                  <a:pt x="1125168" y="231531"/>
                  <a:pt x="1129052" y="233766"/>
                  <a:pt x="1135917" y="238415"/>
                </a:cubicBezTo>
                <a:cubicBezTo>
                  <a:pt x="1143504" y="243064"/>
                  <a:pt x="1144227" y="249144"/>
                  <a:pt x="1139891" y="254866"/>
                </a:cubicBezTo>
                <a:cubicBezTo>
                  <a:pt x="1129775" y="267740"/>
                  <a:pt x="1119658" y="279899"/>
                  <a:pt x="1108097" y="291701"/>
                </a:cubicBezTo>
                <a:cubicBezTo>
                  <a:pt x="1105929" y="293847"/>
                  <a:pt x="1097981" y="291343"/>
                  <a:pt x="1092922" y="290628"/>
                </a:cubicBezTo>
                <a:cubicBezTo>
                  <a:pt x="1093284" y="286694"/>
                  <a:pt x="1092200" y="281330"/>
                  <a:pt x="1094368" y="278469"/>
                </a:cubicBezTo>
                <a:cubicBezTo>
                  <a:pt x="1098703" y="273105"/>
                  <a:pt x="1098703" y="269528"/>
                  <a:pt x="1095813" y="263449"/>
                </a:cubicBezTo>
                <a:cubicBezTo>
                  <a:pt x="1093645" y="259157"/>
                  <a:pt x="1094729" y="252005"/>
                  <a:pt x="1096897" y="246998"/>
                </a:cubicBezTo>
                <a:cubicBezTo>
                  <a:pt x="1097619" y="244853"/>
                  <a:pt x="1104845" y="245568"/>
                  <a:pt x="1111349" y="244495"/>
                </a:cubicBezTo>
                <a:cubicBezTo>
                  <a:pt x="1115865" y="236985"/>
                  <a:pt x="1118575" y="233140"/>
                  <a:pt x="1121871" y="232336"/>
                </a:cubicBezTo>
                <a:close/>
                <a:moveTo>
                  <a:pt x="1175567" y="231790"/>
                </a:moveTo>
                <a:cubicBezTo>
                  <a:pt x="1180583" y="234324"/>
                  <a:pt x="1188108" y="238306"/>
                  <a:pt x="1189183" y="243012"/>
                </a:cubicBezTo>
                <a:cubicBezTo>
                  <a:pt x="1191333" y="251699"/>
                  <a:pt x="1194917" y="254595"/>
                  <a:pt x="1203158" y="256405"/>
                </a:cubicBezTo>
                <a:cubicBezTo>
                  <a:pt x="1208175" y="257853"/>
                  <a:pt x="1213192" y="264369"/>
                  <a:pt x="1215342" y="269799"/>
                </a:cubicBezTo>
                <a:cubicBezTo>
                  <a:pt x="1216058" y="272333"/>
                  <a:pt x="1209967" y="277762"/>
                  <a:pt x="1206025" y="283554"/>
                </a:cubicBezTo>
                <a:cubicBezTo>
                  <a:pt x="1212475" y="300930"/>
                  <a:pt x="1227525" y="311789"/>
                  <a:pt x="1247592" y="312151"/>
                </a:cubicBezTo>
                <a:cubicBezTo>
                  <a:pt x="1259775" y="312513"/>
                  <a:pt x="1271958" y="311789"/>
                  <a:pt x="1283783" y="314685"/>
                </a:cubicBezTo>
                <a:cubicBezTo>
                  <a:pt x="1290950" y="316133"/>
                  <a:pt x="1298833" y="321563"/>
                  <a:pt x="1302417" y="327355"/>
                </a:cubicBezTo>
                <a:cubicBezTo>
                  <a:pt x="1304567" y="331336"/>
                  <a:pt x="1301700" y="340748"/>
                  <a:pt x="1298117" y="345816"/>
                </a:cubicBezTo>
                <a:cubicBezTo>
                  <a:pt x="1287367" y="361381"/>
                  <a:pt x="1276975" y="362105"/>
                  <a:pt x="1260133" y="355228"/>
                </a:cubicBezTo>
                <a:cubicBezTo>
                  <a:pt x="1250100" y="351246"/>
                  <a:pt x="1238633" y="352332"/>
                  <a:pt x="1227883" y="351608"/>
                </a:cubicBezTo>
                <a:cubicBezTo>
                  <a:pt x="1217492" y="350884"/>
                  <a:pt x="1207817" y="349074"/>
                  <a:pt x="1201008" y="339662"/>
                </a:cubicBezTo>
                <a:cubicBezTo>
                  <a:pt x="1198858" y="337128"/>
                  <a:pt x="1193842" y="336404"/>
                  <a:pt x="1190258" y="335318"/>
                </a:cubicBezTo>
                <a:cubicBezTo>
                  <a:pt x="1175567" y="330612"/>
                  <a:pt x="1170908" y="319391"/>
                  <a:pt x="1176642" y="305635"/>
                </a:cubicBezTo>
                <a:cubicBezTo>
                  <a:pt x="1180942" y="294776"/>
                  <a:pt x="1185242" y="283554"/>
                  <a:pt x="1188108" y="272333"/>
                </a:cubicBezTo>
                <a:cubicBezTo>
                  <a:pt x="1188825" y="269799"/>
                  <a:pt x="1185600" y="265093"/>
                  <a:pt x="1183092" y="262197"/>
                </a:cubicBezTo>
                <a:cubicBezTo>
                  <a:pt x="1179508" y="257853"/>
                  <a:pt x="1174133" y="254957"/>
                  <a:pt x="1171267" y="250613"/>
                </a:cubicBezTo>
                <a:cubicBezTo>
                  <a:pt x="1168758" y="245908"/>
                  <a:pt x="1168400" y="240116"/>
                  <a:pt x="1168400" y="235048"/>
                </a:cubicBezTo>
                <a:cubicBezTo>
                  <a:pt x="1168400" y="233600"/>
                  <a:pt x="1174492" y="230704"/>
                  <a:pt x="1175567" y="231790"/>
                </a:cubicBezTo>
                <a:close/>
                <a:moveTo>
                  <a:pt x="2332325" y="227894"/>
                </a:moveTo>
                <a:cubicBezTo>
                  <a:pt x="2340227" y="227528"/>
                  <a:pt x="2348129" y="228259"/>
                  <a:pt x="2355671" y="228259"/>
                </a:cubicBezTo>
                <a:cubicBezTo>
                  <a:pt x="2364291" y="228624"/>
                  <a:pt x="2372911" y="227894"/>
                  <a:pt x="2381172" y="229721"/>
                </a:cubicBezTo>
                <a:cubicBezTo>
                  <a:pt x="2392306" y="231913"/>
                  <a:pt x="2395179" y="238490"/>
                  <a:pt x="2391587" y="250182"/>
                </a:cubicBezTo>
                <a:cubicBezTo>
                  <a:pt x="2387637" y="264066"/>
                  <a:pt x="2376502" y="273201"/>
                  <a:pt x="2359981" y="273201"/>
                </a:cubicBezTo>
                <a:cubicBezTo>
                  <a:pt x="2354594" y="271739"/>
                  <a:pt x="2343460" y="272105"/>
                  <a:pt x="2339509" y="266624"/>
                </a:cubicBezTo>
                <a:cubicBezTo>
                  <a:pt x="2333044" y="258220"/>
                  <a:pt x="2326220" y="251643"/>
                  <a:pt x="2317241" y="246893"/>
                </a:cubicBezTo>
                <a:cubicBezTo>
                  <a:pt x="2316163" y="246163"/>
                  <a:pt x="2318677" y="235932"/>
                  <a:pt x="2321551" y="231547"/>
                </a:cubicBezTo>
                <a:cubicBezTo>
                  <a:pt x="2322987" y="228624"/>
                  <a:pt x="2328375" y="227894"/>
                  <a:pt x="2332325" y="227894"/>
                </a:cubicBezTo>
                <a:close/>
                <a:moveTo>
                  <a:pt x="1203966" y="205883"/>
                </a:moveTo>
                <a:cubicBezTo>
                  <a:pt x="1207454" y="206708"/>
                  <a:pt x="1209873" y="210371"/>
                  <a:pt x="1212477" y="216782"/>
                </a:cubicBezTo>
                <a:cubicBezTo>
                  <a:pt x="1212105" y="218247"/>
                  <a:pt x="1211361" y="219347"/>
                  <a:pt x="1210617" y="220812"/>
                </a:cubicBezTo>
                <a:cubicBezTo>
                  <a:pt x="1204292" y="218247"/>
                  <a:pt x="1197595" y="215317"/>
                  <a:pt x="1189037" y="212020"/>
                </a:cubicBezTo>
                <a:cubicBezTo>
                  <a:pt x="1195920" y="207074"/>
                  <a:pt x="1200478" y="205059"/>
                  <a:pt x="1203966" y="205883"/>
                </a:cubicBezTo>
                <a:close/>
                <a:moveTo>
                  <a:pt x="3679477" y="199991"/>
                </a:moveTo>
                <a:cubicBezTo>
                  <a:pt x="3683624" y="200953"/>
                  <a:pt x="3687548" y="203663"/>
                  <a:pt x="3690581" y="209959"/>
                </a:cubicBezTo>
                <a:cubicBezTo>
                  <a:pt x="3682732" y="212758"/>
                  <a:pt x="3675954" y="215906"/>
                  <a:pt x="3668819" y="217305"/>
                </a:cubicBezTo>
                <a:cubicBezTo>
                  <a:pt x="3665965" y="217654"/>
                  <a:pt x="3662398" y="213457"/>
                  <a:pt x="3659187" y="211009"/>
                </a:cubicBezTo>
                <a:cubicBezTo>
                  <a:pt x="3661684" y="207511"/>
                  <a:pt x="3663825" y="201215"/>
                  <a:pt x="3667036" y="200515"/>
                </a:cubicBezTo>
                <a:cubicBezTo>
                  <a:pt x="3670960" y="199816"/>
                  <a:pt x="3675330" y="199029"/>
                  <a:pt x="3679477" y="199991"/>
                </a:cubicBezTo>
                <a:close/>
                <a:moveTo>
                  <a:pt x="964057" y="194552"/>
                </a:moveTo>
                <a:cubicBezTo>
                  <a:pt x="969455" y="194552"/>
                  <a:pt x="975572" y="204278"/>
                  <a:pt x="979530" y="210761"/>
                </a:cubicBezTo>
                <a:cubicBezTo>
                  <a:pt x="984208" y="217605"/>
                  <a:pt x="986727" y="226249"/>
                  <a:pt x="991045" y="233453"/>
                </a:cubicBezTo>
                <a:cubicBezTo>
                  <a:pt x="996082" y="241737"/>
                  <a:pt x="1001840" y="241377"/>
                  <a:pt x="1006158" y="232732"/>
                </a:cubicBezTo>
                <a:cubicBezTo>
                  <a:pt x="1009396" y="226609"/>
                  <a:pt x="1010476" y="219405"/>
                  <a:pt x="1014074" y="213282"/>
                </a:cubicBezTo>
                <a:cubicBezTo>
                  <a:pt x="1017313" y="207879"/>
                  <a:pt x="1022350" y="203557"/>
                  <a:pt x="1027028" y="198515"/>
                </a:cubicBezTo>
                <a:lnTo>
                  <a:pt x="1032066" y="201396"/>
                </a:lnTo>
                <a:cubicBezTo>
                  <a:pt x="1030986" y="208960"/>
                  <a:pt x="1030626" y="217605"/>
                  <a:pt x="1028467" y="225169"/>
                </a:cubicBezTo>
                <a:cubicBezTo>
                  <a:pt x="1026308" y="234173"/>
                  <a:pt x="1028467" y="238496"/>
                  <a:pt x="1037823" y="239216"/>
                </a:cubicBezTo>
                <a:cubicBezTo>
                  <a:pt x="1041781" y="239936"/>
                  <a:pt x="1047539" y="242097"/>
                  <a:pt x="1048258" y="244979"/>
                </a:cubicBezTo>
                <a:cubicBezTo>
                  <a:pt x="1048978" y="248221"/>
                  <a:pt x="1046819" y="253623"/>
                  <a:pt x="1043940" y="256505"/>
                </a:cubicBezTo>
                <a:cubicBezTo>
                  <a:pt x="1035664" y="265149"/>
                  <a:pt x="1027748" y="273434"/>
                  <a:pt x="1012995" y="273074"/>
                </a:cubicBezTo>
                <a:cubicBezTo>
                  <a:pt x="993923" y="273074"/>
                  <a:pt x="974492" y="276315"/>
                  <a:pt x="955061" y="278116"/>
                </a:cubicBezTo>
                <a:cubicBezTo>
                  <a:pt x="941387" y="279557"/>
                  <a:pt x="938869" y="278116"/>
                  <a:pt x="930952" y="263709"/>
                </a:cubicBezTo>
                <a:cubicBezTo>
                  <a:pt x="939228" y="261187"/>
                  <a:pt x="946425" y="259026"/>
                  <a:pt x="953622" y="256865"/>
                </a:cubicBezTo>
                <a:lnTo>
                  <a:pt x="954342" y="253623"/>
                </a:lnTo>
                <a:cubicBezTo>
                  <a:pt x="948584" y="251823"/>
                  <a:pt x="942827" y="250382"/>
                  <a:pt x="937429" y="248941"/>
                </a:cubicBezTo>
                <a:cubicBezTo>
                  <a:pt x="931672" y="246780"/>
                  <a:pt x="925195" y="245699"/>
                  <a:pt x="920517" y="241737"/>
                </a:cubicBezTo>
                <a:cubicBezTo>
                  <a:pt x="914400" y="236334"/>
                  <a:pt x="915120" y="232372"/>
                  <a:pt x="923396" y="227330"/>
                </a:cubicBezTo>
                <a:cubicBezTo>
                  <a:pt x="931312" y="223007"/>
                  <a:pt x="935270" y="212562"/>
                  <a:pt x="942107" y="206439"/>
                </a:cubicBezTo>
                <a:cubicBezTo>
                  <a:pt x="948584" y="200676"/>
                  <a:pt x="956860" y="194192"/>
                  <a:pt x="964057" y="194552"/>
                </a:cubicBezTo>
                <a:close/>
                <a:moveTo>
                  <a:pt x="3184641" y="179903"/>
                </a:moveTo>
                <a:cubicBezTo>
                  <a:pt x="3185721" y="182062"/>
                  <a:pt x="3186801" y="184582"/>
                  <a:pt x="3188242" y="187101"/>
                </a:cubicBezTo>
                <a:cubicBezTo>
                  <a:pt x="3193643" y="196818"/>
                  <a:pt x="3200844" y="203296"/>
                  <a:pt x="3213086" y="201136"/>
                </a:cubicBezTo>
                <a:cubicBezTo>
                  <a:pt x="3220647" y="199697"/>
                  <a:pt x="3225328" y="204735"/>
                  <a:pt x="3227488" y="211933"/>
                </a:cubicBezTo>
                <a:cubicBezTo>
                  <a:pt x="3228208" y="215172"/>
                  <a:pt x="3229649" y="218411"/>
                  <a:pt x="3231449" y="224529"/>
                </a:cubicBezTo>
                <a:cubicBezTo>
                  <a:pt x="3235050" y="219491"/>
                  <a:pt x="3237570" y="217331"/>
                  <a:pt x="3239010" y="214452"/>
                </a:cubicBezTo>
                <a:cubicBezTo>
                  <a:pt x="3246211" y="201136"/>
                  <a:pt x="3263854" y="195018"/>
                  <a:pt x="3277177" y="201496"/>
                </a:cubicBezTo>
                <a:cubicBezTo>
                  <a:pt x="3287979" y="206895"/>
                  <a:pt x="3298420" y="211933"/>
                  <a:pt x="3308502" y="218051"/>
                </a:cubicBezTo>
                <a:cubicBezTo>
                  <a:pt x="3311743" y="220210"/>
                  <a:pt x="3313543" y="224529"/>
                  <a:pt x="3316063" y="228128"/>
                </a:cubicBezTo>
                <a:cubicBezTo>
                  <a:pt x="3317504" y="230647"/>
                  <a:pt x="3318224" y="234246"/>
                  <a:pt x="3320744" y="236045"/>
                </a:cubicBezTo>
                <a:cubicBezTo>
                  <a:pt x="3331186" y="244323"/>
                  <a:pt x="3331186" y="254759"/>
                  <a:pt x="3327945" y="265916"/>
                </a:cubicBezTo>
                <a:cubicBezTo>
                  <a:pt x="3321464" y="290028"/>
                  <a:pt x="3313543" y="313780"/>
                  <a:pt x="3306702" y="337533"/>
                </a:cubicBezTo>
                <a:cubicBezTo>
                  <a:pt x="3305261" y="342571"/>
                  <a:pt x="3305622" y="347610"/>
                  <a:pt x="3308142" y="354087"/>
                </a:cubicBezTo>
                <a:cubicBezTo>
                  <a:pt x="3315703" y="345450"/>
                  <a:pt x="3323265" y="337533"/>
                  <a:pt x="3330106" y="328896"/>
                </a:cubicBezTo>
                <a:cubicBezTo>
                  <a:pt x="3331906" y="326016"/>
                  <a:pt x="3331546" y="320978"/>
                  <a:pt x="3331546" y="317019"/>
                </a:cubicBezTo>
                <a:cubicBezTo>
                  <a:pt x="3331546" y="314500"/>
                  <a:pt x="3329746" y="310541"/>
                  <a:pt x="3331186" y="309822"/>
                </a:cubicBezTo>
                <a:cubicBezTo>
                  <a:pt x="3332626" y="308022"/>
                  <a:pt x="3336227" y="307662"/>
                  <a:pt x="3339107" y="308022"/>
                </a:cubicBezTo>
                <a:cubicBezTo>
                  <a:pt x="3345948" y="309102"/>
                  <a:pt x="3352790" y="309822"/>
                  <a:pt x="3359271" y="312341"/>
                </a:cubicBezTo>
                <a:cubicBezTo>
                  <a:pt x="3375833" y="318459"/>
                  <a:pt x="3386275" y="302624"/>
                  <a:pt x="3400678" y="300105"/>
                </a:cubicBezTo>
                <a:cubicBezTo>
                  <a:pt x="3412200" y="298305"/>
                  <a:pt x="3421921" y="296866"/>
                  <a:pt x="3432363" y="302984"/>
                </a:cubicBezTo>
                <a:cubicBezTo>
                  <a:pt x="3446405" y="310901"/>
                  <a:pt x="3461528" y="313061"/>
                  <a:pt x="3477371" y="306583"/>
                </a:cubicBezTo>
                <a:cubicBezTo>
                  <a:pt x="3484572" y="303704"/>
                  <a:pt x="3490333" y="300465"/>
                  <a:pt x="3488172" y="290748"/>
                </a:cubicBezTo>
                <a:cubicBezTo>
                  <a:pt x="3486012" y="281751"/>
                  <a:pt x="3489613" y="277072"/>
                  <a:pt x="3499334" y="276712"/>
                </a:cubicBezTo>
                <a:cubicBezTo>
                  <a:pt x="3509056" y="276352"/>
                  <a:pt x="3519858" y="272034"/>
                  <a:pt x="3528139" y="274913"/>
                </a:cubicBezTo>
                <a:cubicBezTo>
                  <a:pt x="3540021" y="278512"/>
                  <a:pt x="3550823" y="286789"/>
                  <a:pt x="3560905" y="294706"/>
                </a:cubicBezTo>
                <a:cubicBezTo>
                  <a:pt x="3567746" y="300105"/>
                  <a:pt x="3576027" y="305863"/>
                  <a:pt x="3574587" y="317379"/>
                </a:cubicBezTo>
                <a:cubicBezTo>
                  <a:pt x="3574227" y="319898"/>
                  <a:pt x="3577828" y="324217"/>
                  <a:pt x="3580708" y="326016"/>
                </a:cubicBezTo>
                <a:cubicBezTo>
                  <a:pt x="3594030" y="334654"/>
                  <a:pt x="3607713" y="342571"/>
                  <a:pt x="3621035" y="350489"/>
                </a:cubicBezTo>
                <a:cubicBezTo>
                  <a:pt x="3622475" y="350129"/>
                  <a:pt x="3623915" y="349409"/>
                  <a:pt x="3624996" y="348689"/>
                </a:cubicBezTo>
                <a:cubicBezTo>
                  <a:pt x="3624996" y="342571"/>
                  <a:pt x="3624275" y="336453"/>
                  <a:pt x="3625356" y="330335"/>
                </a:cubicBezTo>
                <a:cubicBezTo>
                  <a:pt x="3626436" y="326016"/>
                  <a:pt x="3629676" y="319898"/>
                  <a:pt x="3632917" y="318819"/>
                </a:cubicBezTo>
                <a:cubicBezTo>
                  <a:pt x="3645159" y="315220"/>
                  <a:pt x="3658121" y="311981"/>
                  <a:pt x="3670723" y="311261"/>
                </a:cubicBezTo>
                <a:cubicBezTo>
                  <a:pt x="3685486" y="310901"/>
                  <a:pt x="3697008" y="305863"/>
                  <a:pt x="3701689" y="292547"/>
                </a:cubicBezTo>
                <a:cubicBezTo>
                  <a:pt x="3705649" y="281031"/>
                  <a:pt x="3697368" y="273113"/>
                  <a:pt x="3688006" y="267355"/>
                </a:cubicBezTo>
                <a:cubicBezTo>
                  <a:pt x="3694487" y="241444"/>
                  <a:pt x="3718251" y="232087"/>
                  <a:pt x="3740215" y="245762"/>
                </a:cubicBezTo>
                <a:cubicBezTo>
                  <a:pt x="3746336" y="249001"/>
                  <a:pt x="3752457" y="252240"/>
                  <a:pt x="3758938" y="254759"/>
                </a:cubicBezTo>
                <a:cubicBezTo>
                  <a:pt x="3761099" y="255479"/>
                  <a:pt x="3765419" y="254399"/>
                  <a:pt x="3767220" y="252600"/>
                </a:cubicBezTo>
                <a:cubicBezTo>
                  <a:pt x="3770100" y="249721"/>
                  <a:pt x="3771900" y="245762"/>
                  <a:pt x="3774421" y="242883"/>
                </a:cubicBezTo>
                <a:cubicBezTo>
                  <a:pt x="3785583" y="227768"/>
                  <a:pt x="3802146" y="229207"/>
                  <a:pt x="3809707" y="246122"/>
                </a:cubicBezTo>
                <a:cubicBezTo>
                  <a:pt x="3814388" y="255839"/>
                  <a:pt x="3823029" y="259078"/>
                  <a:pt x="3832751" y="259078"/>
                </a:cubicBezTo>
                <a:cubicBezTo>
                  <a:pt x="3842832" y="259438"/>
                  <a:pt x="3852914" y="256919"/>
                  <a:pt x="3860836" y="266635"/>
                </a:cubicBezTo>
                <a:cubicBezTo>
                  <a:pt x="3862636" y="268435"/>
                  <a:pt x="3869117" y="267715"/>
                  <a:pt x="3872357" y="265916"/>
                </a:cubicBezTo>
                <a:cubicBezTo>
                  <a:pt x="3883519" y="261237"/>
                  <a:pt x="3894321" y="255839"/>
                  <a:pt x="3905483" y="250081"/>
                </a:cubicBezTo>
                <a:cubicBezTo>
                  <a:pt x="3931407" y="236765"/>
                  <a:pt x="3954811" y="244683"/>
                  <a:pt x="3970294" y="273113"/>
                </a:cubicBezTo>
                <a:cubicBezTo>
                  <a:pt x="3972814" y="277432"/>
                  <a:pt x="3978575" y="281391"/>
                  <a:pt x="3983616" y="283550"/>
                </a:cubicBezTo>
                <a:cubicBezTo>
                  <a:pt x="3991178" y="287149"/>
                  <a:pt x="4000179" y="289308"/>
                  <a:pt x="4008460" y="292547"/>
                </a:cubicBezTo>
                <a:cubicBezTo>
                  <a:pt x="4012781" y="272754"/>
                  <a:pt x="4018902" y="267355"/>
                  <a:pt x="4039066" y="263037"/>
                </a:cubicBezTo>
                <a:cubicBezTo>
                  <a:pt x="4048787" y="260877"/>
                  <a:pt x="4057789" y="256199"/>
                  <a:pt x="4067870" y="253680"/>
                </a:cubicBezTo>
                <a:cubicBezTo>
                  <a:pt x="4071831" y="252240"/>
                  <a:pt x="4077232" y="251880"/>
                  <a:pt x="4081193" y="253680"/>
                </a:cubicBezTo>
                <a:cubicBezTo>
                  <a:pt x="4090194" y="257638"/>
                  <a:pt x="4098116" y="263397"/>
                  <a:pt x="4107117" y="267355"/>
                </a:cubicBezTo>
                <a:cubicBezTo>
                  <a:pt x="4110358" y="268795"/>
                  <a:pt x="4115399" y="266995"/>
                  <a:pt x="4119719" y="266635"/>
                </a:cubicBezTo>
                <a:cubicBezTo>
                  <a:pt x="4118999" y="262317"/>
                  <a:pt x="4119359" y="256919"/>
                  <a:pt x="4117199" y="253320"/>
                </a:cubicBezTo>
                <a:cubicBezTo>
                  <a:pt x="4112878" y="246842"/>
                  <a:pt x="4107117" y="241084"/>
                  <a:pt x="4102436" y="235326"/>
                </a:cubicBezTo>
                <a:cubicBezTo>
                  <a:pt x="4096315" y="227048"/>
                  <a:pt x="4099196" y="222370"/>
                  <a:pt x="4108197" y="219131"/>
                </a:cubicBezTo>
                <a:cubicBezTo>
                  <a:pt x="4145284" y="206535"/>
                  <a:pt x="4182010" y="205815"/>
                  <a:pt x="4219456" y="216611"/>
                </a:cubicBezTo>
                <a:cubicBezTo>
                  <a:pt x="4225577" y="218411"/>
                  <a:pt x="4232058" y="218411"/>
                  <a:pt x="4238539" y="219131"/>
                </a:cubicBezTo>
                <a:cubicBezTo>
                  <a:pt x="4259423" y="221650"/>
                  <a:pt x="4280666" y="223089"/>
                  <a:pt x="4301910" y="226328"/>
                </a:cubicBezTo>
                <a:cubicBezTo>
                  <a:pt x="4307671" y="227048"/>
                  <a:pt x="4312712" y="232446"/>
                  <a:pt x="4317753" y="236405"/>
                </a:cubicBezTo>
                <a:cubicBezTo>
                  <a:pt x="4324954" y="242163"/>
                  <a:pt x="4331795" y="247921"/>
                  <a:pt x="4338276" y="254040"/>
                </a:cubicBezTo>
                <a:cubicBezTo>
                  <a:pt x="4339356" y="252960"/>
                  <a:pt x="4340077" y="252600"/>
                  <a:pt x="4341157" y="251880"/>
                </a:cubicBezTo>
                <a:cubicBezTo>
                  <a:pt x="4340437" y="249721"/>
                  <a:pt x="4340437" y="246842"/>
                  <a:pt x="4338996" y="245402"/>
                </a:cubicBezTo>
                <a:cubicBezTo>
                  <a:pt x="4335036" y="240004"/>
                  <a:pt x="4331795" y="235326"/>
                  <a:pt x="4336836" y="229207"/>
                </a:cubicBezTo>
                <a:cubicBezTo>
                  <a:pt x="4342237" y="222730"/>
                  <a:pt x="4347998" y="216971"/>
                  <a:pt x="4357720" y="219491"/>
                </a:cubicBezTo>
                <a:cubicBezTo>
                  <a:pt x="4368521" y="222730"/>
                  <a:pt x="4379323" y="223809"/>
                  <a:pt x="4386164" y="234246"/>
                </a:cubicBezTo>
                <a:cubicBezTo>
                  <a:pt x="4391925" y="243243"/>
                  <a:pt x="4394446" y="251880"/>
                  <a:pt x="4388325" y="260517"/>
                </a:cubicBezTo>
                <a:cubicBezTo>
                  <a:pt x="4384004" y="267355"/>
                  <a:pt x="4385444" y="272394"/>
                  <a:pt x="4390125" y="278152"/>
                </a:cubicBezTo>
                <a:cubicBezTo>
                  <a:pt x="4395166" y="284270"/>
                  <a:pt x="4398766" y="291108"/>
                  <a:pt x="4402007" y="297945"/>
                </a:cubicBezTo>
                <a:cubicBezTo>
                  <a:pt x="4408128" y="310901"/>
                  <a:pt x="4405968" y="315940"/>
                  <a:pt x="4392285" y="317019"/>
                </a:cubicBezTo>
                <a:cubicBezTo>
                  <a:pt x="4382564" y="318099"/>
                  <a:pt x="4372842" y="314860"/>
                  <a:pt x="4363120" y="314500"/>
                </a:cubicBezTo>
                <a:cubicBezTo>
                  <a:pt x="4358440" y="314140"/>
                  <a:pt x="4351238" y="313780"/>
                  <a:pt x="4347998" y="316659"/>
                </a:cubicBezTo>
                <a:cubicBezTo>
                  <a:pt x="4341157" y="323137"/>
                  <a:pt x="4335036" y="324937"/>
                  <a:pt x="4326394" y="319539"/>
                </a:cubicBezTo>
                <a:cubicBezTo>
                  <a:pt x="4324234" y="318099"/>
                  <a:pt x="4320633" y="318819"/>
                  <a:pt x="4317393" y="318819"/>
                </a:cubicBezTo>
                <a:cubicBezTo>
                  <a:pt x="4318113" y="322058"/>
                  <a:pt x="4317753" y="325657"/>
                  <a:pt x="4319553" y="328536"/>
                </a:cubicBezTo>
                <a:cubicBezTo>
                  <a:pt x="4324954" y="337173"/>
                  <a:pt x="4333595" y="345090"/>
                  <a:pt x="4336116" y="354447"/>
                </a:cubicBezTo>
                <a:cubicBezTo>
                  <a:pt x="4341877" y="377480"/>
                  <a:pt x="4335756" y="383598"/>
                  <a:pt x="4312352" y="384678"/>
                </a:cubicBezTo>
                <a:cubicBezTo>
                  <a:pt x="4308751" y="385038"/>
                  <a:pt x="4305151" y="388277"/>
                  <a:pt x="4301550" y="390076"/>
                </a:cubicBezTo>
                <a:cubicBezTo>
                  <a:pt x="4305151" y="392595"/>
                  <a:pt x="4308391" y="396554"/>
                  <a:pt x="4312352" y="396914"/>
                </a:cubicBezTo>
                <a:cubicBezTo>
                  <a:pt x="4328555" y="398713"/>
                  <a:pt x="4341157" y="406631"/>
                  <a:pt x="4351959" y="418867"/>
                </a:cubicBezTo>
                <a:cubicBezTo>
                  <a:pt x="4356639" y="424265"/>
                  <a:pt x="4362760" y="428584"/>
                  <a:pt x="4368521" y="433262"/>
                </a:cubicBezTo>
                <a:cubicBezTo>
                  <a:pt x="4372122" y="436501"/>
                  <a:pt x="4376803" y="438660"/>
                  <a:pt x="4380043" y="442259"/>
                </a:cubicBezTo>
                <a:cubicBezTo>
                  <a:pt x="4390125" y="453056"/>
                  <a:pt x="4389765" y="459534"/>
                  <a:pt x="4376443" y="465652"/>
                </a:cubicBezTo>
                <a:cubicBezTo>
                  <a:pt x="4344757" y="480407"/>
                  <a:pt x="4338636" y="510277"/>
                  <a:pt x="4330715" y="539068"/>
                </a:cubicBezTo>
                <a:cubicBezTo>
                  <a:pt x="4329995" y="541947"/>
                  <a:pt x="4329995" y="544826"/>
                  <a:pt x="4329995" y="547705"/>
                </a:cubicBezTo>
                <a:cubicBezTo>
                  <a:pt x="4326754" y="571098"/>
                  <a:pt x="4326394" y="571458"/>
                  <a:pt x="4304070" y="567139"/>
                </a:cubicBezTo>
                <a:cubicBezTo>
                  <a:pt x="4300470" y="566419"/>
                  <a:pt x="4296149" y="565700"/>
                  <a:pt x="4293269" y="567499"/>
                </a:cubicBezTo>
                <a:cubicBezTo>
                  <a:pt x="4279946" y="575417"/>
                  <a:pt x="4266984" y="584414"/>
                  <a:pt x="4253662" y="593051"/>
                </a:cubicBezTo>
                <a:cubicBezTo>
                  <a:pt x="4246101" y="598089"/>
                  <a:pt x="4243580" y="604567"/>
                  <a:pt x="4245020" y="612845"/>
                </a:cubicBezTo>
                <a:cubicBezTo>
                  <a:pt x="4247541" y="627960"/>
                  <a:pt x="4250421" y="643075"/>
                  <a:pt x="4253662" y="657470"/>
                </a:cubicBezTo>
                <a:cubicBezTo>
                  <a:pt x="4254382" y="661429"/>
                  <a:pt x="4257983" y="665748"/>
                  <a:pt x="4261223" y="667907"/>
                </a:cubicBezTo>
                <a:cubicBezTo>
                  <a:pt x="4279946" y="679063"/>
                  <a:pt x="4286788" y="696338"/>
                  <a:pt x="4286788" y="717211"/>
                </a:cubicBezTo>
                <a:cubicBezTo>
                  <a:pt x="4286788" y="728728"/>
                  <a:pt x="4287148" y="739884"/>
                  <a:pt x="4295069" y="749601"/>
                </a:cubicBezTo>
                <a:cubicBezTo>
                  <a:pt x="4297589" y="752840"/>
                  <a:pt x="4299030" y="758958"/>
                  <a:pt x="4297589" y="761837"/>
                </a:cubicBezTo>
                <a:cubicBezTo>
                  <a:pt x="4284987" y="788828"/>
                  <a:pt x="4283907" y="817979"/>
                  <a:pt x="4282107" y="846770"/>
                </a:cubicBezTo>
                <a:cubicBezTo>
                  <a:pt x="4282107" y="848209"/>
                  <a:pt x="4282467" y="849289"/>
                  <a:pt x="4282107" y="850369"/>
                </a:cubicBezTo>
                <a:cubicBezTo>
                  <a:pt x="4279586" y="855047"/>
                  <a:pt x="4277786" y="861525"/>
                  <a:pt x="4273825" y="863684"/>
                </a:cubicBezTo>
                <a:cubicBezTo>
                  <a:pt x="4271305" y="865124"/>
                  <a:pt x="4263744" y="860445"/>
                  <a:pt x="4261223" y="856847"/>
                </a:cubicBezTo>
                <a:cubicBezTo>
                  <a:pt x="4245381" y="829855"/>
                  <a:pt x="4230258" y="802504"/>
                  <a:pt x="4214775" y="775153"/>
                </a:cubicBezTo>
                <a:cubicBezTo>
                  <a:pt x="4212975" y="771554"/>
                  <a:pt x="4211895" y="767235"/>
                  <a:pt x="4210095" y="763996"/>
                </a:cubicBezTo>
                <a:cubicBezTo>
                  <a:pt x="4191731" y="734126"/>
                  <a:pt x="4191371" y="703176"/>
                  <a:pt x="4201453" y="670066"/>
                </a:cubicBezTo>
                <a:cubicBezTo>
                  <a:pt x="4206854" y="650992"/>
                  <a:pt x="4206854" y="630479"/>
                  <a:pt x="4210815" y="611045"/>
                </a:cubicBezTo>
                <a:cubicBezTo>
                  <a:pt x="4212975" y="599169"/>
                  <a:pt x="4218376" y="588013"/>
                  <a:pt x="4220176" y="576136"/>
                </a:cubicBezTo>
                <a:cubicBezTo>
                  <a:pt x="4221617" y="569299"/>
                  <a:pt x="4219816" y="561741"/>
                  <a:pt x="4218736" y="554903"/>
                </a:cubicBezTo>
                <a:cubicBezTo>
                  <a:pt x="4216576" y="544467"/>
                  <a:pt x="4213695" y="533670"/>
                  <a:pt x="4210095" y="523233"/>
                </a:cubicBezTo>
                <a:cubicBezTo>
                  <a:pt x="4209374" y="519994"/>
                  <a:pt x="4205414" y="517115"/>
                  <a:pt x="4202533" y="514236"/>
                </a:cubicBezTo>
                <a:cubicBezTo>
                  <a:pt x="4200013" y="517835"/>
                  <a:pt x="4196052" y="521074"/>
                  <a:pt x="4195692" y="525033"/>
                </a:cubicBezTo>
                <a:cubicBezTo>
                  <a:pt x="4194972" y="535829"/>
                  <a:pt x="4196412" y="546626"/>
                  <a:pt x="4196052" y="557782"/>
                </a:cubicBezTo>
                <a:cubicBezTo>
                  <a:pt x="4195692" y="561381"/>
                  <a:pt x="4193892" y="565700"/>
                  <a:pt x="4191731" y="568939"/>
                </a:cubicBezTo>
                <a:cubicBezTo>
                  <a:pt x="4184890" y="580455"/>
                  <a:pt x="4180930" y="580455"/>
                  <a:pt x="4173728" y="569299"/>
                </a:cubicBezTo>
                <a:cubicBezTo>
                  <a:pt x="4163287" y="553104"/>
                  <a:pt x="4149604" y="554183"/>
                  <a:pt x="4138802" y="569658"/>
                </a:cubicBezTo>
                <a:cubicBezTo>
                  <a:pt x="4126560" y="588013"/>
                  <a:pt x="4126560" y="608886"/>
                  <a:pt x="4125120" y="629399"/>
                </a:cubicBezTo>
                <a:cubicBezTo>
                  <a:pt x="4124760" y="631919"/>
                  <a:pt x="4126200" y="635517"/>
                  <a:pt x="4128001" y="637317"/>
                </a:cubicBezTo>
                <a:cubicBezTo>
                  <a:pt x="4136642" y="645234"/>
                  <a:pt x="4133042" y="650273"/>
                  <a:pt x="4124400" y="654951"/>
                </a:cubicBezTo>
                <a:cubicBezTo>
                  <a:pt x="4115038" y="659990"/>
                  <a:pt x="4107477" y="666108"/>
                  <a:pt x="4095595" y="656031"/>
                </a:cubicBezTo>
                <a:cubicBezTo>
                  <a:pt x="4087314" y="649193"/>
                  <a:pt x="4073631" y="648833"/>
                  <a:pt x="4061029" y="655311"/>
                </a:cubicBezTo>
                <a:cubicBezTo>
                  <a:pt x="4043026" y="664308"/>
                  <a:pt x="4023223" y="670786"/>
                  <a:pt x="4003780" y="676904"/>
                </a:cubicBezTo>
                <a:cubicBezTo>
                  <a:pt x="3989017" y="681943"/>
                  <a:pt x="3980016" y="688780"/>
                  <a:pt x="3975695" y="705335"/>
                </a:cubicBezTo>
                <a:cubicBezTo>
                  <a:pt x="3966693" y="740964"/>
                  <a:pt x="3955532" y="775872"/>
                  <a:pt x="3944370" y="810781"/>
                </a:cubicBezTo>
                <a:cubicBezTo>
                  <a:pt x="3942569" y="817259"/>
                  <a:pt x="3944010" y="820138"/>
                  <a:pt x="3949410" y="823737"/>
                </a:cubicBezTo>
                <a:cubicBezTo>
                  <a:pt x="3956972" y="828416"/>
                  <a:pt x="3964533" y="833454"/>
                  <a:pt x="3971374" y="838852"/>
                </a:cubicBezTo>
                <a:cubicBezTo>
                  <a:pt x="3977855" y="844610"/>
                  <a:pt x="3983256" y="843891"/>
                  <a:pt x="3990097" y="839572"/>
                </a:cubicBezTo>
                <a:cubicBezTo>
                  <a:pt x="3995858" y="836333"/>
                  <a:pt x="4003420" y="830935"/>
                  <a:pt x="4008820" y="832374"/>
                </a:cubicBezTo>
                <a:cubicBezTo>
                  <a:pt x="4020703" y="835613"/>
                  <a:pt x="4034025" y="839932"/>
                  <a:pt x="4038345" y="853248"/>
                </a:cubicBezTo>
                <a:cubicBezTo>
                  <a:pt x="4043386" y="867283"/>
                  <a:pt x="4046987" y="882038"/>
                  <a:pt x="4050588" y="896794"/>
                </a:cubicBezTo>
                <a:cubicBezTo>
                  <a:pt x="4053108" y="906511"/>
                  <a:pt x="4053828" y="916947"/>
                  <a:pt x="4057789" y="926304"/>
                </a:cubicBezTo>
                <a:cubicBezTo>
                  <a:pt x="4070031" y="957254"/>
                  <a:pt x="4068231" y="988204"/>
                  <a:pt x="4059229" y="1018795"/>
                </a:cubicBezTo>
                <a:cubicBezTo>
                  <a:pt x="4052028" y="1042907"/>
                  <a:pt x="4041946" y="1067019"/>
                  <a:pt x="4032224" y="1090772"/>
                </a:cubicBezTo>
                <a:cubicBezTo>
                  <a:pt x="4027904" y="1101568"/>
                  <a:pt x="4019622" y="1107686"/>
                  <a:pt x="4006300" y="1106966"/>
                </a:cubicBezTo>
                <a:cubicBezTo>
                  <a:pt x="3991898" y="1105887"/>
                  <a:pt x="3974975" y="1118843"/>
                  <a:pt x="3973895" y="1132878"/>
                </a:cubicBezTo>
                <a:cubicBezTo>
                  <a:pt x="3972094" y="1150512"/>
                  <a:pt x="3967774" y="1166347"/>
                  <a:pt x="3957332" y="1180743"/>
                </a:cubicBezTo>
                <a:cubicBezTo>
                  <a:pt x="3952291" y="1187581"/>
                  <a:pt x="3954811" y="1192979"/>
                  <a:pt x="3960212" y="1199097"/>
                </a:cubicBezTo>
                <a:cubicBezTo>
                  <a:pt x="3969934" y="1210973"/>
                  <a:pt x="3980376" y="1222489"/>
                  <a:pt x="3987577" y="1236165"/>
                </a:cubicBezTo>
                <a:cubicBezTo>
                  <a:pt x="3992618" y="1245162"/>
                  <a:pt x="3992618" y="1257038"/>
                  <a:pt x="3994058" y="1267475"/>
                </a:cubicBezTo>
                <a:cubicBezTo>
                  <a:pt x="3995138" y="1275392"/>
                  <a:pt x="3990097" y="1279351"/>
                  <a:pt x="3983616" y="1281870"/>
                </a:cubicBezTo>
                <a:cubicBezTo>
                  <a:pt x="3962013" y="1290508"/>
                  <a:pt x="3958052" y="1288348"/>
                  <a:pt x="3955171" y="1265316"/>
                </a:cubicBezTo>
                <a:cubicBezTo>
                  <a:pt x="3954451" y="1259917"/>
                  <a:pt x="3953011" y="1254879"/>
                  <a:pt x="3952651" y="1249481"/>
                </a:cubicBezTo>
                <a:cubicBezTo>
                  <a:pt x="3951931" y="1237964"/>
                  <a:pt x="3945810" y="1230767"/>
                  <a:pt x="3935008" y="1227168"/>
                </a:cubicBezTo>
                <a:cubicBezTo>
                  <a:pt x="3925286" y="1224289"/>
                  <a:pt x="3922046" y="1218171"/>
                  <a:pt x="3921686" y="1208094"/>
                </a:cubicBezTo>
                <a:cubicBezTo>
                  <a:pt x="3920966" y="1190460"/>
                  <a:pt x="3912684" y="1185421"/>
                  <a:pt x="3895761" y="1191179"/>
                </a:cubicBezTo>
                <a:cubicBezTo>
                  <a:pt x="3892161" y="1192259"/>
                  <a:pt x="3888920" y="1193699"/>
                  <a:pt x="3885320" y="1194778"/>
                </a:cubicBezTo>
                <a:cubicBezTo>
                  <a:pt x="3871277" y="1198017"/>
                  <a:pt x="3868397" y="1195498"/>
                  <a:pt x="3868037" y="1180743"/>
                </a:cubicBezTo>
                <a:cubicBezTo>
                  <a:pt x="3868037" y="1177144"/>
                  <a:pt x="3866236" y="1172465"/>
                  <a:pt x="3863716" y="1171026"/>
                </a:cubicBezTo>
                <a:cubicBezTo>
                  <a:pt x="3860836" y="1169586"/>
                  <a:pt x="3855435" y="1171026"/>
                  <a:pt x="3852914" y="1173185"/>
                </a:cubicBezTo>
                <a:cubicBezTo>
                  <a:pt x="3841752" y="1185421"/>
                  <a:pt x="3830590" y="1198017"/>
                  <a:pt x="3819789" y="1210973"/>
                </a:cubicBezTo>
                <a:cubicBezTo>
                  <a:pt x="3818348" y="1213132"/>
                  <a:pt x="3817988" y="1218171"/>
                  <a:pt x="3819429" y="1220690"/>
                </a:cubicBezTo>
                <a:cubicBezTo>
                  <a:pt x="3826270" y="1234366"/>
                  <a:pt x="3840672" y="1240124"/>
                  <a:pt x="3855435" y="1235445"/>
                </a:cubicBezTo>
                <a:cubicBezTo>
                  <a:pt x="3867317" y="1231487"/>
                  <a:pt x="3878839" y="1232206"/>
                  <a:pt x="3889640" y="1242643"/>
                </a:cubicBezTo>
                <a:cubicBezTo>
                  <a:pt x="3883879" y="1247321"/>
                  <a:pt x="3878839" y="1251640"/>
                  <a:pt x="3873798" y="1255959"/>
                </a:cubicBezTo>
                <a:cubicBezTo>
                  <a:pt x="3852914" y="1275033"/>
                  <a:pt x="3853274" y="1284030"/>
                  <a:pt x="3869117" y="1301664"/>
                </a:cubicBezTo>
                <a:cubicBezTo>
                  <a:pt x="3877758" y="1311381"/>
                  <a:pt x="3888200" y="1321818"/>
                  <a:pt x="3891441" y="1333334"/>
                </a:cubicBezTo>
                <a:cubicBezTo>
                  <a:pt x="3894321" y="1345210"/>
                  <a:pt x="3904763" y="1356726"/>
                  <a:pt x="3896842" y="1370762"/>
                </a:cubicBezTo>
                <a:cubicBezTo>
                  <a:pt x="3896121" y="1371842"/>
                  <a:pt x="3896121" y="1375081"/>
                  <a:pt x="3897562" y="1376160"/>
                </a:cubicBezTo>
                <a:cubicBezTo>
                  <a:pt x="3913404" y="1387677"/>
                  <a:pt x="3906203" y="1403511"/>
                  <a:pt x="3901882" y="1416467"/>
                </a:cubicBezTo>
                <a:cubicBezTo>
                  <a:pt x="3894321" y="1438060"/>
                  <a:pt x="3884239" y="1459294"/>
                  <a:pt x="3872718" y="1479087"/>
                </a:cubicBezTo>
                <a:cubicBezTo>
                  <a:pt x="3861556" y="1498161"/>
                  <a:pt x="3844633" y="1510037"/>
                  <a:pt x="3821229" y="1515076"/>
                </a:cubicBezTo>
                <a:cubicBezTo>
                  <a:pt x="3802146" y="1519034"/>
                  <a:pt x="3784143" y="1530911"/>
                  <a:pt x="3766139" y="1540987"/>
                </a:cubicBezTo>
                <a:cubicBezTo>
                  <a:pt x="3760018" y="1544586"/>
                  <a:pt x="3756418" y="1546746"/>
                  <a:pt x="3750657" y="1541347"/>
                </a:cubicBezTo>
                <a:cubicBezTo>
                  <a:pt x="3743816" y="1534869"/>
                  <a:pt x="3734454" y="1533790"/>
                  <a:pt x="3726893" y="1538828"/>
                </a:cubicBezTo>
                <a:cubicBezTo>
                  <a:pt x="3717531" y="1545666"/>
                  <a:pt x="3706729" y="1550704"/>
                  <a:pt x="3707089" y="1565820"/>
                </a:cubicBezTo>
                <a:cubicBezTo>
                  <a:pt x="3707089" y="1582014"/>
                  <a:pt x="3710690" y="1595690"/>
                  <a:pt x="3724372" y="1605047"/>
                </a:cubicBezTo>
                <a:cubicBezTo>
                  <a:pt x="3740215" y="1615843"/>
                  <a:pt x="3745976" y="1631319"/>
                  <a:pt x="3750657" y="1648953"/>
                </a:cubicBezTo>
                <a:cubicBezTo>
                  <a:pt x="3760739" y="1684581"/>
                  <a:pt x="3761459" y="1684581"/>
                  <a:pt x="3735174" y="1709773"/>
                </a:cubicBezTo>
                <a:cubicBezTo>
                  <a:pt x="3725813" y="1718411"/>
                  <a:pt x="3714651" y="1725968"/>
                  <a:pt x="3704209" y="1734605"/>
                </a:cubicBezTo>
                <a:cubicBezTo>
                  <a:pt x="3689086" y="1704735"/>
                  <a:pt x="3660642" y="1692859"/>
                  <a:pt x="3637958" y="1673785"/>
                </a:cubicBezTo>
                <a:cubicBezTo>
                  <a:pt x="3630397" y="1667667"/>
                  <a:pt x="3625716" y="1670546"/>
                  <a:pt x="3623915" y="1678463"/>
                </a:cubicBezTo>
                <a:cubicBezTo>
                  <a:pt x="3621035" y="1692139"/>
                  <a:pt x="3616354" y="1706534"/>
                  <a:pt x="3618154" y="1719490"/>
                </a:cubicBezTo>
                <a:cubicBezTo>
                  <a:pt x="3619955" y="1731367"/>
                  <a:pt x="3628956" y="1742883"/>
                  <a:pt x="3635797" y="1753679"/>
                </a:cubicBezTo>
                <a:cubicBezTo>
                  <a:pt x="3640478" y="1760517"/>
                  <a:pt x="3646239" y="1767715"/>
                  <a:pt x="3653080" y="1772393"/>
                </a:cubicBezTo>
                <a:cubicBezTo>
                  <a:pt x="3673964" y="1785709"/>
                  <a:pt x="3681885" y="1805863"/>
                  <a:pt x="3685126" y="1828535"/>
                </a:cubicBezTo>
                <a:cubicBezTo>
                  <a:pt x="3685846" y="1834653"/>
                  <a:pt x="3684766" y="1840771"/>
                  <a:pt x="3684766" y="1846890"/>
                </a:cubicBezTo>
                <a:cubicBezTo>
                  <a:pt x="3677925" y="1844730"/>
                  <a:pt x="3670723" y="1842931"/>
                  <a:pt x="3664962" y="1839332"/>
                </a:cubicBezTo>
                <a:cubicBezTo>
                  <a:pt x="3650560" y="1829615"/>
                  <a:pt x="3643359" y="1815220"/>
                  <a:pt x="3636878" y="1799025"/>
                </a:cubicBezTo>
                <a:cubicBezTo>
                  <a:pt x="3630397" y="1782470"/>
                  <a:pt x="3621035" y="1767355"/>
                  <a:pt x="3611313" y="1752240"/>
                </a:cubicBezTo>
                <a:cubicBezTo>
                  <a:pt x="3606272" y="1744322"/>
                  <a:pt x="3602312" y="1737125"/>
                  <a:pt x="3603752" y="1727408"/>
                </a:cubicBezTo>
                <a:cubicBezTo>
                  <a:pt x="3608793" y="1689260"/>
                  <a:pt x="3595831" y="1655071"/>
                  <a:pt x="3580348" y="1621602"/>
                </a:cubicBezTo>
                <a:cubicBezTo>
                  <a:pt x="3578908" y="1618003"/>
                  <a:pt x="3576387" y="1614764"/>
                  <a:pt x="3575307" y="1612964"/>
                </a:cubicBezTo>
                <a:cubicBezTo>
                  <a:pt x="3564865" y="1616923"/>
                  <a:pt x="3556584" y="1620522"/>
                  <a:pt x="3547582" y="1623041"/>
                </a:cubicBezTo>
                <a:cubicBezTo>
                  <a:pt x="3540021" y="1624841"/>
                  <a:pt x="3534980" y="1620882"/>
                  <a:pt x="3534980" y="1613324"/>
                </a:cubicBezTo>
                <a:cubicBezTo>
                  <a:pt x="3534980" y="1589932"/>
                  <a:pt x="3521658" y="1573017"/>
                  <a:pt x="3507616" y="1556103"/>
                </a:cubicBezTo>
                <a:cubicBezTo>
                  <a:pt x="3500415" y="1547465"/>
                  <a:pt x="3493213" y="1538468"/>
                  <a:pt x="3487092" y="1528751"/>
                </a:cubicBezTo>
                <a:cubicBezTo>
                  <a:pt x="3481691" y="1519754"/>
                  <a:pt x="3475570" y="1520474"/>
                  <a:pt x="3467649" y="1524073"/>
                </a:cubicBezTo>
                <a:cubicBezTo>
                  <a:pt x="3459728" y="1528032"/>
                  <a:pt x="3451086" y="1529831"/>
                  <a:pt x="3443165" y="1533790"/>
                </a:cubicBezTo>
                <a:cubicBezTo>
                  <a:pt x="3435243" y="1537748"/>
                  <a:pt x="3427322" y="1541707"/>
                  <a:pt x="3421201" y="1547465"/>
                </a:cubicBezTo>
                <a:cubicBezTo>
                  <a:pt x="3394197" y="1574097"/>
                  <a:pt x="3368272" y="1601808"/>
                  <a:pt x="3341268" y="1628439"/>
                </a:cubicBezTo>
                <a:cubicBezTo>
                  <a:pt x="3334426" y="1634917"/>
                  <a:pt x="3331186" y="1641035"/>
                  <a:pt x="3330826" y="1650392"/>
                </a:cubicBezTo>
                <a:cubicBezTo>
                  <a:pt x="3329746" y="1670906"/>
                  <a:pt x="3329746" y="1691779"/>
                  <a:pt x="3324705" y="1711213"/>
                </a:cubicBezTo>
                <a:cubicBezTo>
                  <a:pt x="3321464" y="1723089"/>
                  <a:pt x="3309942" y="1733166"/>
                  <a:pt x="3300941" y="1742883"/>
                </a:cubicBezTo>
                <a:cubicBezTo>
                  <a:pt x="3295900" y="1748281"/>
                  <a:pt x="3283658" y="1741803"/>
                  <a:pt x="3278977" y="1732086"/>
                </a:cubicBezTo>
                <a:cubicBezTo>
                  <a:pt x="3262054" y="1696458"/>
                  <a:pt x="3243691" y="1660829"/>
                  <a:pt x="3229289" y="1624121"/>
                </a:cubicBezTo>
                <a:cubicBezTo>
                  <a:pt x="3220287" y="1600728"/>
                  <a:pt x="3216687" y="1575177"/>
                  <a:pt x="3210926" y="1550704"/>
                </a:cubicBezTo>
                <a:cubicBezTo>
                  <a:pt x="3209845" y="1546386"/>
                  <a:pt x="3209485" y="1541347"/>
                  <a:pt x="3208405" y="1533790"/>
                </a:cubicBezTo>
                <a:cubicBezTo>
                  <a:pt x="3203364" y="1539188"/>
                  <a:pt x="3200844" y="1543147"/>
                  <a:pt x="3197243" y="1544946"/>
                </a:cubicBezTo>
                <a:cubicBezTo>
                  <a:pt x="3191482" y="1547825"/>
                  <a:pt x="3183561" y="1552504"/>
                  <a:pt x="3179240" y="1550704"/>
                </a:cubicBezTo>
                <a:cubicBezTo>
                  <a:pt x="3173119" y="1547465"/>
                  <a:pt x="3166638" y="1539548"/>
                  <a:pt x="3165558" y="1533070"/>
                </a:cubicBezTo>
                <a:cubicBezTo>
                  <a:pt x="3164118" y="1525153"/>
                  <a:pt x="3161597" y="1520834"/>
                  <a:pt x="3155476" y="1516875"/>
                </a:cubicBezTo>
                <a:cubicBezTo>
                  <a:pt x="3143594" y="1508598"/>
                  <a:pt x="3132072" y="1500320"/>
                  <a:pt x="3121630" y="1490604"/>
                </a:cubicBezTo>
                <a:cubicBezTo>
                  <a:pt x="3114789" y="1484486"/>
                  <a:pt x="3108308" y="1482326"/>
                  <a:pt x="3099667" y="1482326"/>
                </a:cubicBezTo>
                <a:cubicBezTo>
                  <a:pt x="3067261" y="1481606"/>
                  <a:pt x="3034496" y="1480167"/>
                  <a:pt x="3001730" y="1478727"/>
                </a:cubicBezTo>
                <a:cubicBezTo>
                  <a:pt x="2989848" y="1478368"/>
                  <a:pt x="2979766" y="1473689"/>
                  <a:pt x="2972925" y="1463252"/>
                </a:cubicBezTo>
                <a:cubicBezTo>
                  <a:pt x="2968244" y="1456055"/>
                  <a:pt x="2962483" y="1455335"/>
                  <a:pt x="2954922" y="1457494"/>
                </a:cubicBezTo>
                <a:cubicBezTo>
                  <a:pt x="2923597" y="1464692"/>
                  <a:pt x="2900913" y="1449937"/>
                  <a:pt x="2880750" y="1427984"/>
                </a:cubicBezTo>
                <a:cubicBezTo>
                  <a:pt x="2877509" y="1424385"/>
                  <a:pt x="2874629" y="1419346"/>
                  <a:pt x="2871748" y="1415028"/>
                </a:cubicBezTo>
                <a:cubicBezTo>
                  <a:pt x="2864547" y="1405671"/>
                  <a:pt x="2858066" y="1404951"/>
                  <a:pt x="2847624" y="1412509"/>
                </a:cubicBezTo>
                <a:cubicBezTo>
                  <a:pt x="2838623" y="1418627"/>
                  <a:pt x="2844384" y="1425464"/>
                  <a:pt x="2847984" y="1431223"/>
                </a:cubicBezTo>
                <a:cubicBezTo>
                  <a:pt x="2857346" y="1445618"/>
                  <a:pt x="2865627" y="1461453"/>
                  <a:pt x="2877509" y="1472969"/>
                </a:cubicBezTo>
                <a:cubicBezTo>
                  <a:pt x="2885430" y="1480887"/>
                  <a:pt x="2893712" y="1487725"/>
                  <a:pt x="2901273" y="1497082"/>
                </a:cubicBezTo>
                <a:cubicBezTo>
                  <a:pt x="2908114" y="1504999"/>
                  <a:pt x="2930078" y="1501040"/>
                  <a:pt x="2938719" y="1493123"/>
                </a:cubicBezTo>
                <a:cubicBezTo>
                  <a:pt x="2939440" y="1492403"/>
                  <a:pt x="2940520" y="1491323"/>
                  <a:pt x="2941240" y="1490604"/>
                </a:cubicBezTo>
                <a:cubicBezTo>
                  <a:pt x="2959603" y="1472609"/>
                  <a:pt x="2959243" y="1472969"/>
                  <a:pt x="2972925" y="1493483"/>
                </a:cubicBezTo>
                <a:cubicBezTo>
                  <a:pt x="2976526" y="1498881"/>
                  <a:pt x="2984087" y="1502120"/>
                  <a:pt x="2990208" y="1505719"/>
                </a:cubicBezTo>
                <a:cubicBezTo>
                  <a:pt x="2995249" y="1508958"/>
                  <a:pt x="3001010" y="1511117"/>
                  <a:pt x="3006051" y="1515076"/>
                </a:cubicBezTo>
                <a:cubicBezTo>
                  <a:pt x="3015052" y="1521914"/>
                  <a:pt x="3015773" y="1530191"/>
                  <a:pt x="3010732" y="1541707"/>
                </a:cubicBezTo>
                <a:cubicBezTo>
                  <a:pt x="2994889" y="1579855"/>
                  <a:pt x="2967884" y="1606486"/>
                  <a:pt x="2928998" y="1620882"/>
                </a:cubicBezTo>
                <a:cubicBezTo>
                  <a:pt x="2926837" y="1621602"/>
                  <a:pt x="2923957" y="1622681"/>
                  <a:pt x="2922157" y="1624121"/>
                </a:cubicBezTo>
                <a:cubicBezTo>
                  <a:pt x="2892992" y="1652192"/>
                  <a:pt x="2854105" y="1659390"/>
                  <a:pt x="2818099" y="1672705"/>
                </a:cubicBezTo>
                <a:cubicBezTo>
                  <a:pt x="2805497" y="1677024"/>
                  <a:pt x="2793975" y="1679543"/>
                  <a:pt x="2785694" y="1666947"/>
                </a:cubicBezTo>
                <a:cubicBezTo>
                  <a:pt x="2782093" y="1661549"/>
                  <a:pt x="2781733" y="1653991"/>
                  <a:pt x="2778492" y="1647873"/>
                </a:cubicBezTo>
                <a:cubicBezTo>
                  <a:pt x="2766610" y="1623761"/>
                  <a:pt x="2754368" y="1600368"/>
                  <a:pt x="2741406" y="1576616"/>
                </a:cubicBezTo>
                <a:cubicBezTo>
                  <a:pt x="2736365" y="1567259"/>
                  <a:pt x="2729164" y="1559342"/>
                  <a:pt x="2723403" y="1550344"/>
                </a:cubicBezTo>
                <a:cubicBezTo>
                  <a:pt x="2699999" y="1513276"/>
                  <a:pt x="2676235" y="1476208"/>
                  <a:pt x="2652831" y="1438780"/>
                </a:cubicBezTo>
                <a:cubicBezTo>
                  <a:pt x="2651751" y="1437341"/>
                  <a:pt x="2650671" y="1436261"/>
                  <a:pt x="2649591" y="1435181"/>
                </a:cubicBezTo>
                <a:cubicBezTo>
                  <a:pt x="2643830" y="1437341"/>
                  <a:pt x="2638429" y="1439500"/>
                  <a:pt x="2630867" y="1442739"/>
                </a:cubicBezTo>
                <a:cubicBezTo>
                  <a:pt x="2636628" y="1453535"/>
                  <a:pt x="2642389" y="1465412"/>
                  <a:pt x="2648150" y="1476568"/>
                </a:cubicBezTo>
                <a:cubicBezTo>
                  <a:pt x="2658952" y="1496722"/>
                  <a:pt x="2667234" y="1518315"/>
                  <a:pt x="2682356" y="1537029"/>
                </a:cubicBezTo>
                <a:cubicBezTo>
                  <a:pt x="2691358" y="1548185"/>
                  <a:pt x="2692438" y="1565820"/>
                  <a:pt x="2699279" y="1579855"/>
                </a:cubicBezTo>
                <a:cubicBezTo>
                  <a:pt x="2708641" y="1598209"/>
                  <a:pt x="2719442" y="1615843"/>
                  <a:pt x="2729884" y="1633838"/>
                </a:cubicBezTo>
                <a:cubicBezTo>
                  <a:pt x="2732405" y="1637796"/>
                  <a:pt x="2737445" y="1639956"/>
                  <a:pt x="2741406" y="1643195"/>
                </a:cubicBezTo>
                <a:cubicBezTo>
                  <a:pt x="2753288" y="1653991"/>
                  <a:pt x="2765530" y="1664788"/>
                  <a:pt x="2777772" y="1675584"/>
                </a:cubicBezTo>
                <a:cubicBezTo>
                  <a:pt x="2780293" y="1678104"/>
                  <a:pt x="2782813" y="1681343"/>
                  <a:pt x="2783533" y="1684581"/>
                </a:cubicBezTo>
                <a:cubicBezTo>
                  <a:pt x="2789654" y="1705455"/>
                  <a:pt x="2804417" y="1714092"/>
                  <a:pt x="2825300" y="1709414"/>
                </a:cubicBezTo>
                <a:cubicBezTo>
                  <a:pt x="2844744" y="1705095"/>
                  <a:pt x="2864547" y="1701136"/>
                  <a:pt x="2883990" y="1697177"/>
                </a:cubicBezTo>
                <a:cubicBezTo>
                  <a:pt x="2899473" y="1693938"/>
                  <a:pt x="2905954" y="1698617"/>
                  <a:pt x="2901273" y="1713372"/>
                </a:cubicBezTo>
                <a:cubicBezTo>
                  <a:pt x="2893712" y="1735325"/>
                  <a:pt x="2883270" y="1756199"/>
                  <a:pt x="2872468" y="1776352"/>
                </a:cubicBezTo>
                <a:cubicBezTo>
                  <a:pt x="2849424" y="1818459"/>
                  <a:pt x="2811258" y="1846890"/>
                  <a:pt x="2777412" y="1879639"/>
                </a:cubicBezTo>
                <a:cubicBezTo>
                  <a:pt x="2764810" y="1891875"/>
                  <a:pt x="2752208" y="1904831"/>
                  <a:pt x="2740686" y="1918866"/>
                </a:cubicBezTo>
                <a:cubicBezTo>
                  <a:pt x="2722683" y="1940460"/>
                  <a:pt x="2720163" y="1964572"/>
                  <a:pt x="2729884" y="1991203"/>
                </a:cubicBezTo>
                <a:cubicBezTo>
                  <a:pt x="2741406" y="2021074"/>
                  <a:pt x="2745727" y="2052744"/>
                  <a:pt x="2741766" y="2085133"/>
                </a:cubicBezTo>
                <a:cubicBezTo>
                  <a:pt x="2741406" y="2089452"/>
                  <a:pt x="2740326" y="2095210"/>
                  <a:pt x="2737445" y="2098089"/>
                </a:cubicBezTo>
                <a:cubicBezTo>
                  <a:pt x="2723763" y="2110685"/>
                  <a:pt x="2709721" y="2122561"/>
                  <a:pt x="2696038" y="2134437"/>
                </a:cubicBezTo>
                <a:cubicBezTo>
                  <a:pt x="2692078" y="2137676"/>
                  <a:pt x="2688117" y="2140556"/>
                  <a:pt x="2684156" y="2143075"/>
                </a:cubicBezTo>
                <a:cubicBezTo>
                  <a:pt x="2660392" y="2157470"/>
                  <a:pt x="2650671" y="2176904"/>
                  <a:pt x="2657872" y="2205335"/>
                </a:cubicBezTo>
                <a:cubicBezTo>
                  <a:pt x="2663273" y="2226928"/>
                  <a:pt x="2655712" y="2237365"/>
                  <a:pt x="2636268" y="2246362"/>
                </a:cubicBezTo>
                <a:cubicBezTo>
                  <a:pt x="2625466" y="2251760"/>
                  <a:pt x="2619705" y="2258598"/>
                  <a:pt x="2616465" y="2270474"/>
                </a:cubicBezTo>
                <a:cubicBezTo>
                  <a:pt x="2610704" y="2292787"/>
                  <a:pt x="2601342" y="2313660"/>
                  <a:pt x="2584419" y="2330215"/>
                </a:cubicBezTo>
                <a:cubicBezTo>
                  <a:pt x="2565696" y="2348209"/>
                  <a:pt x="2551654" y="2371961"/>
                  <a:pt x="2526450" y="2381678"/>
                </a:cubicBezTo>
                <a:cubicBezTo>
                  <a:pt x="2511687" y="2387436"/>
                  <a:pt x="2496205" y="2390316"/>
                  <a:pt x="2480722" y="2393195"/>
                </a:cubicBezTo>
                <a:cubicBezTo>
                  <a:pt x="2465239" y="2396434"/>
                  <a:pt x="2449757" y="2396793"/>
                  <a:pt x="2434634" y="2400032"/>
                </a:cubicBezTo>
                <a:cubicBezTo>
                  <a:pt x="2417711" y="2403631"/>
                  <a:pt x="2404029" y="2394634"/>
                  <a:pt x="2401509" y="2377360"/>
                </a:cubicBezTo>
                <a:cubicBezTo>
                  <a:pt x="2396828" y="2343890"/>
                  <a:pt x="2383505" y="2315100"/>
                  <a:pt x="2368023" y="2286309"/>
                </a:cubicBezTo>
                <a:cubicBezTo>
                  <a:pt x="2360101" y="2271913"/>
                  <a:pt x="2357221" y="2254279"/>
                  <a:pt x="2354701" y="2238084"/>
                </a:cubicBezTo>
                <a:cubicBezTo>
                  <a:pt x="2351100" y="2210013"/>
                  <a:pt x="2342459" y="2183742"/>
                  <a:pt x="2328056" y="2159989"/>
                </a:cubicBezTo>
                <a:cubicBezTo>
                  <a:pt x="2310413" y="2130119"/>
                  <a:pt x="2314374" y="2100968"/>
                  <a:pt x="2329496" y="2072537"/>
                </a:cubicBezTo>
                <a:cubicBezTo>
                  <a:pt x="2343899" y="2046626"/>
                  <a:pt x="2342819" y="2020354"/>
                  <a:pt x="2337778" y="1992283"/>
                </a:cubicBezTo>
                <a:cubicBezTo>
                  <a:pt x="2332377" y="1959893"/>
                  <a:pt x="2314014" y="1935061"/>
                  <a:pt x="2293850" y="1911669"/>
                </a:cubicBezTo>
                <a:cubicBezTo>
                  <a:pt x="2281248" y="1896194"/>
                  <a:pt x="2280168" y="1881079"/>
                  <a:pt x="2284849" y="1862724"/>
                </a:cubicBezTo>
                <a:cubicBezTo>
                  <a:pt x="2288809" y="1846890"/>
                  <a:pt x="2296011" y="1830695"/>
                  <a:pt x="2285569" y="1814140"/>
                </a:cubicBezTo>
                <a:cubicBezTo>
                  <a:pt x="2280168" y="1805863"/>
                  <a:pt x="2274407" y="1800824"/>
                  <a:pt x="2264685" y="1803343"/>
                </a:cubicBezTo>
                <a:cubicBezTo>
                  <a:pt x="2246322" y="1809102"/>
                  <a:pt x="2232640" y="1800824"/>
                  <a:pt x="2221838" y="1788588"/>
                </a:cubicBezTo>
                <a:cubicBezTo>
                  <a:pt x="2208876" y="1773473"/>
                  <a:pt x="2193753" y="1774553"/>
                  <a:pt x="2177551" y="1778511"/>
                </a:cubicBezTo>
                <a:cubicBezTo>
                  <a:pt x="2167109" y="1781031"/>
                  <a:pt x="2157387" y="1785709"/>
                  <a:pt x="2147305" y="1788228"/>
                </a:cubicBezTo>
                <a:cubicBezTo>
                  <a:pt x="2137224" y="1791107"/>
                  <a:pt x="2126782" y="1792907"/>
                  <a:pt x="2116340" y="1793986"/>
                </a:cubicBezTo>
                <a:cubicBezTo>
                  <a:pt x="2093656" y="1796146"/>
                  <a:pt x="2070973" y="1798665"/>
                  <a:pt x="2048289" y="1800105"/>
                </a:cubicBezTo>
                <a:cubicBezTo>
                  <a:pt x="2040007" y="1800464"/>
                  <a:pt x="2030646" y="1799025"/>
                  <a:pt x="2023805" y="1795066"/>
                </a:cubicBezTo>
                <a:cubicBezTo>
                  <a:pt x="2007602" y="1785349"/>
                  <a:pt x="1992119" y="1773833"/>
                  <a:pt x="1976277" y="1762676"/>
                </a:cubicBezTo>
                <a:cubicBezTo>
                  <a:pt x="1973036" y="1760157"/>
                  <a:pt x="1970155" y="1757278"/>
                  <a:pt x="1968355" y="1753679"/>
                </a:cubicBezTo>
                <a:cubicBezTo>
                  <a:pt x="1957913" y="1729927"/>
                  <a:pt x="1939190" y="1712653"/>
                  <a:pt x="1922627" y="1693579"/>
                </a:cubicBezTo>
                <a:cubicBezTo>
                  <a:pt x="1905705" y="1673785"/>
                  <a:pt x="1897063" y="1650752"/>
                  <a:pt x="1907865" y="1624481"/>
                </a:cubicBezTo>
                <a:cubicBezTo>
                  <a:pt x="1917587" y="1601448"/>
                  <a:pt x="1915426" y="1578056"/>
                  <a:pt x="1908945" y="1555023"/>
                </a:cubicBezTo>
                <a:cubicBezTo>
                  <a:pt x="1906065" y="1545666"/>
                  <a:pt x="1907145" y="1537748"/>
                  <a:pt x="1911826" y="1529111"/>
                </a:cubicBezTo>
                <a:cubicBezTo>
                  <a:pt x="1927668" y="1499241"/>
                  <a:pt x="1942431" y="1466851"/>
                  <a:pt x="1971236" y="1448137"/>
                </a:cubicBezTo>
                <a:cubicBezTo>
                  <a:pt x="1997880" y="1430863"/>
                  <a:pt x="2013003" y="1408910"/>
                  <a:pt x="2019484" y="1378679"/>
                </a:cubicBezTo>
                <a:cubicBezTo>
                  <a:pt x="2021284" y="1370042"/>
                  <a:pt x="2032446" y="1362844"/>
                  <a:pt x="2039647" y="1355287"/>
                </a:cubicBezTo>
                <a:cubicBezTo>
                  <a:pt x="2046488" y="1348089"/>
                  <a:pt x="2053690" y="1341251"/>
                  <a:pt x="2061251" y="1334414"/>
                </a:cubicBezTo>
                <a:cubicBezTo>
                  <a:pt x="2068812" y="1327576"/>
                  <a:pt x="2077094" y="1321818"/>
                  <a:pt x="2088616" y="1324337"/>
                </a:cubicBezTo>
                <a:cubicBezTo>
                  <a:pt x="2107699" y="1328296"/>
                  <a:pt x="2125342" y="1324697"/>
                  <a:pt x="2143705" y="1317139"/>
                </a:cubicBezTo>
                <a:cubicBezTo>
                  <a:pt x="2161708" y="1309222"/>
                  <a:pt x="2181511" y="1304903"/>
                  <a:pt x="2200955" y="1301664"/>
                </a:cubicBezTo>
                <a:cubicBezTo>
                  <a:pt x="2223638" y="1298425"/>
                  <a:pt x="2246682" y="1297705"/>
                  <a:pt x="2269366" y="1296626"/>
                </a:cubicBezTo>
                <a:cubicBezTo>
                  <a:pt x="2293850" y="1295186"/>
                  <a:pt x="2302492" y="1305983"/>
                  <a:pt x="2298171" y="1330095"/>
                </a:cubicBezTo>
                <a:cubicBezTo>
                  <a:pt x="2295291" y="1346650"/>
                  <a:pt x="2300691" y="1355647"/>
                  <a:pt x="2317614" y="1360325"/>
                </a:cubicBezTo>
                <a:cubicBezTo>
                  <a:pt x="2329136" y="1363564"/>
                  <a:pt x="2340658" y="1366443"/>
                  <a:pt x="2351460" y="1370042"/>
                </a:cubicBezTo>
                <a:cubicBezTo>
                  <a:pt x="2355061" y="1370762"/>
                  <a:pt x="2358661" y="1372201"/>
                  <a:pt x="2361182" y="1375081"/>
                </a:cubicBezTo>
                <a:cubicBezTo>
                  <a:pt x="2373784" y="1389476"/>
                  <a:pt x="2391427" y="1395234"/>
                  <a:pt x="2408710" y="1401352"/>
                </a:cubicBezTo>
                <a:cubicBezTo>
                  <a:pt x="2422032" y="1406391"/>
                  <a:pt x="2426353" y="1403871"/>
                  <a:pt x="2430313" y="1389476"/>
                </a:cubicBezTo>
                <a:cubicBezTo>
                  <a:pt x="2436074" y="1367163"/>
                  <a:pt x="2447596" y="1361405"/>
                  <a:pt x="2469560" y="1367883"/>
                </a:cubicBezTo>
                <a:cubicBezTo>
                  <a:pt x="2496565" y="1375800"/>
                  <a:pt x="2523569" y="1383358"/>
                  <a:pt x="2550934" y="1390196"/>
                </a:cubicBezTo>
                <a:cubicBezTo>
                  <a:pt x="2557775" y="1391635"/>
                  <a:pt x="2565336" y="1390196"/>
                  <a:pt x="2572537" y="1389836"/>
                </a:cubicBezTo>
                <a:cubicBezTo>
                  <a:pt x="2585860" y="1389476"/>
                  <a:pt x="2599542" y="1387677"/>
                  <a:pt x="2612864" y="1388396"/>
                </a:cubicBezTo>
                <a:cubicBezTo>
                  <a:pt x="2625106" y="1389116"/>
                  <a:pt x="2633028" y="1385157"/>
                  <a:pt x="2638789" y="1374721"/>
                </a:cubicBezTo>
                <a:cubicBezTo>
                  <a:pt x="2649591" y="1355647"/>
                  <a:pt x="2653911" y="1335133"/>
                  <a:pt x="2653911" y="1313540"/>
                </a:cubicBezTo>
                <a:cubicBezTo>
                  <a:pt x="2653911" y="1302744"/>
                  <a:pt x="2647790" y="1300225"/>
                  <a:pt x="2637708" y="1301304"/>
                </a:cubicBezTo>
                <a:cubicBezTo>
                  <a:pt x="2613584" y="1303823"/>
                  <a:pt x="2589460" y="1305983"/>
                  <a:pt x="2564976" y="1307062"/>
                </a:cubicBezTo>
                <a:cubicBezTo>
                  <a:pt x="2549854" y="1307782"/>
                  <a:pt x="2529690" y="1291947"/>
                  <a:pt x="2525369" y="1277552"/>
                </a:cubicBezTo>
                <a:cubicBezTo>
                  <a:pt x="2522849" y="1267835"/>
                  <a:pt x="2518888" y="1259198"/>
                  <a:pt x="2517088" y="1249481"/>
                </a:cubicBezTo>
                <a:cubicBezTo>
                  <a:pt x="2516008" y="1245882"/>
                  <a:pt x="2518888" y="1237964"/>
                  <a:pt x="2520689" y="1237605"/>
                </a:cubicBezTo>
                <a:cubicBezTo>
                  <a:pt x="2535811" y="1235805"/>
                  <a:pt x="2548053" y="1231127"/>
                  <a:pt x="2560655" y="1221410"/>
                </a:cubicBezTo>
                <a:cubicBezTo>
                  <a:pt x="2571817" y="1212773"/>
                  <a:pt x="2588380" y="1209174"/>
                  <a:pt x="2603143" y="1207014"/>
                </a:cubicBezTo>
                <a:cubicBezTo>
                  <a:pt x="2615385" y="1204495"/>
                  <a:pt x="2628707" y="1206295"/>
                  <a:pt x="2641309" y="1208454"/>
                </a:cubicBezTo>
                <a:cubicBezTo>
                  <a:pt x="2649951" y="1209893"/>
                  <a:pt x="2657872" y="1216731"/>
                  <a:pt x="2666513" y="1217091"/>
                </a:cubicBezTo>
                <a:cubicBezTo>
                  <a:pt x="2681996" y="1217811"/>
                  <a:pt x="2698199" y="1217091"/>
                  <a:pt x="2713321" y="1214212"/>
                </a:cubicBezTo>
                <a:cubicBezTo>
                  <a:pt x="2721243" y="1212413"/>
                  <a:pt x="2722683" y="1203775"/>
                  <a:pt x="2716922" y="1197298"/>
                </a:cubicBezTo>
                <a:cubicBezTo>
                  <a:pt x="2708641" y="1188300"/>
                  <a:pt x="2699639" y="1180023"/>
                  <a:pt x="2690277" y="1172106"/>
                </a:cubicBezTo>
                <a:cubicBezTo>
                  <a:pt x="2680196" y="1163468"/>
                  <a:pt x="2664353" y="1157710"/>
                  <a:pt x="2660032" y="1146914"/>
                </a:cubicBezTo>
                <a:cubicBezTo>
                  <a:pt x="2656072" y="1137557"/>
                  <a:pt x="2665073" y="1123161"/>
                  <a:pt x="2668674" y="1108766"/>
                </a:cubicBezTo>
                <a:cubicBezTo>
                  <a:pt x="2662913" y="1109486"/>
                  <a:pt x="2656792" y="1110205"/>
                  <a:pt x="2651031" y="1111645"/>
                </a:cubicBezTo>
                <a:cubicBezTo>
                  <a:pt x="2634468" y="1116683"/>
                  <a:pt x="2617905" y="1123161"/>
                  <a:pt x="2600982" y="1127480"/>
                </a:cubicBezTo>
                <a:cubicBezTo>
                  <a:pt x="2595221" y="1128919"/>
                  <a:pt x="2587300" y="1126400"/>
                  <a:pt x="2581539" y="1123521"/>
                </a:cubicBezTo>
                <a:cubicBezTo>
                  <a:pt x="2574698" y="1119562"/>
                  <a:pt x="2570737" y="1121362"/>
                  <a:pt x="2566056" y="1126400"/>
                </a:cubicBezTo>
                <a:cubicBezTo>
                  <a:pt x="2549134" y="1144035"/>
                  <a:pt x="2538332" y="1165268"/>
                  <a:pt x="2532931" y="1188300"/>
                </a:cubicBezTo>
                <a:cubicBezTo>
                  <a:pt x="2531130" y="1194059"/>
                  <a:pt x="2534731" y="1201616"/>
                  <a:pt x="2537251" y="1207734"/>
                </a:cubicBezTo>
                <a:cubicBezTo>
                  <a:pt x="2542292" y="1219970"/>
                  <a:pt x="2540492" y="1224649"/>
                  <a:pt x="2527530" y="1227888"/>
                </a:cubicBezTo>
                <a:cubicBezTo>
                  <a:pt x="2521409" y="1228967"/>
                  <a:pt x="2514568" y="1228607"/>
                  <a:pt x="2508087" y="1229687"/>
                </a:cubicBezTo>
                <a:cubicBezTo>
                  <a:pt x="2496925" y="1231127"/>
                  <a:pt x="2485403" y="1232566"/>
                  <a:pt x="2474241" y="1234726"/>
                </a:cubicBezTo>
                <a:cubicBezTo>
                  <a:pt x="2464879" y="1236525"/>
                  <a:pt x="2461279" y="1242643"/>
                  <a:pt x="2465239" y="1252000"/>
                </a:cubicBezTo>
                <a:cubicBezTo>
                  <a:pt x="2466680" y="1255599"/>
                  <a:pt x="2467400" y="1260277"/>
                  <a:pt x="2469920" y="1263156"/>
                </a:cubicBezTo>
                <a:cubicBezTo>
                  <a:pt x="2477841" y="1272154"/>
                  <a:pt x="2475681" y="1280071"/>
                  <a:pt x="2469200" y="1288348"/>
                </a:cubicBezTo>
                <a:cubicBezTo>
                  <a:pt x="2466680" y="1291227"/>
                  <a:pt x="2461639" y="1296626"/>
                  <a:pt x="2460919" y="1295906"/>
                </a:cubicBezTo>
                <a:cubicBezTo>
                  <a:pt x="2456238" y="1293027"/>
                  <a:pt x="2449757" y="1289068"/>
                  <a:pt x="2449397" y="1284749"/>
                </a:cubicBezTo>
                <a:cubicBezTo>
                  <a:pt x="2449397" y="1277192"/>
                  <a:pt x="2444716" y="1273953"/>
                  <a:pt x="2440755" y="1268915"/>
                </a:cubicBezTo>
                <a:cubicBezTo>
                  <a:pt x="2431754" y="1255959"/>
                  <a:pt x="2422392" y="1243003"/>
                  <a:pt x="2415911" y="1228967"/>
                </a:cubicBezTo>
                <a:cubicBezTo>
                  <a:pt x="2409430" y="1213132"/>
                  <a:pt x="2401509" y="1199817"/>
                  <a:pt x="2386026" y="1190460"/>
                </a:cubicBezTo>
                <a:cubicBezTo>
                  <a:pt x="2373064" y="1182902"/>
                  <a:pt x="2362622" y="1171026"/>
                  <a:pt x="2351100" y="1161669"/>
                </a:cubicBezTo>
                <a:cubicBezTo>
                  <a:pt x="2344619" y="1156271"/>
                  <a:pt x="2337418" y="1151592"/>
                  <a:pt x="2329496" y="1147993"/>
                </a:cubicBezTo>
                <a:cubicBezTo>
                  <a:pt x="2326616" y="1146194"/>
                  <a:pt x="2320135" y="1147993"/>
                  <a:pt x="2318334" y="1150153"/>
                </a:cubicBezTo>
                <a:cubicBezTo>
                  <a:pt x="2316174" y="1153032"/>
                  <a:pt x="2316174" y="1159150"/>
                  <a:pt x="2317974" y="1162029"/>
                </a:cubicBezTo>
                <a:cubicBezTo>
                  <a:pt x="2329496" y="1184342"/>
                  <a:pt x="2347139" y="1201256"/>
                  <a:pt x="2368023" y="1214572"/>
                </a:cubicBezTo>
                <a:cubicBezTo>
                  <a:pt x="2377744" y="1220330"/>
                  <a:pt x="2386746" y="1227888"/>
                  <a:pt x="2399348" y="1236885"/>
                </a:cubicBezTo>
                <a:cubicBezTo>
                  <a:pt x="2382065" y="1239044"/>
                  <a:pt x="2379545" y="1246962"/>
                  <a:pt x="2379905" y="1258478"/>
                </a:cubicBezTo>
                <a:cubicBezTo>
                  <a:pt x="2380265" y="1263156"/>
                  <a:pt x="2376304" y="1267835"/>
                  <a:pt x="2371623" y="1272873"/>
                </a:cubicBezTo>
                <a:cubicBezTo>
                  <a:pt x="2370543" y="1244442"/>
                  <a:pt x="2348940" y="1236525"/>
                  <a:pt x="2331657" y="1223209"/>
                </a:cubicBezTo>
                <a:cubicBezTo>
                  <a:pt x="2315814" y="1211333"/>
                  <a:pt x="2301772" y="1196938"/>
                  <a:pt x="2287729" y="1182542"/>
                </a:cubicBezTo>
                <a:cubicBezTo>
                  <a:pt x="2275127" y="1169586"/>
                  <a:pt x="2266126" y="1166707"/>
                  <a:pt x="2250283" y="1175704"/>
                </a:cubicBezTo>
                <a:cubicBezTo>
                  <a:pt x="2237321" y="1183262"/>
                  <a:pt x="2223998" y="1185421"/>
                  <a:pt x="2209236" y="1183622"/>
                </a:cubicBezTo>
                <a:cubicBezTo>
                  <a:pt x="2204195" y="1183262"/>
                  <a:pt x="2196634" y="1187221"/>
                  <a:pt x="2193393" y="1191539"/>
                </a:cubicBezTo>
                <a:cubicBezTo>
                  <a:pt x="2183312" y="1207014"/>
                  <a:pt x="2174310" y="1222489"/>
                  <a:pt x="2160268" y="1235085"/>
                </a:cubicBezTo>
                <a:cubicBezTo>
                  <a:pt x="2153066" y="1241923"/>
                  <a:pt x="2150186" y="1254519"/>
                  <a:pt x="2147305" y="1264596"/>
                </a:cubicBezTo>
                <a:cubicBezTo>
                  <a:pt x="2141905" y="1281151"/>
                  <a:pt x="2132543" y="1291947"/>
                  <a:pt x="2116340" y="1296626"/>
                </a:cubicBezTo>
                <a:cubicBezTo>
                  <a:pt x="2100858" y="1300944"/>
                  <a:pt x="2085015" y="1309941"/>
                  <a:pt x="2068812" y="1303464"/>
                </a:cubicBezTo>
                <a:cubicBezTo>
                  <a:pt x="2055130" y="1298065"/>
                  <a:pt x="2041808" y="1290508"/>
                  <a:pt x="2029926" y="1282230"/>
                </a:cubicBezTo>
                <a:cubicBezTo>
                  <a:pt x="2025245" y="1278631"/>
                  <a:pt x="2023084" y="1269994"/>
                  <a:pt x="2023084" y="1263516"/>
                </a:cubicBezTo>
                <a:cubicBezTo>
                  <a:pt x="2023445" y="1242643"/>
                  <a:pt x="2024885" y="1222130"/>
                  <a:pt x="2026685" y="1201256"/>
                </a:cubicBezTo>
                <a:cubicBezTo>
                  <a:pt x="2028485" y="1182902"/>
                  <a:pt x="2037127" y="1176424"/>
                  <a:pt x="2055130" y="1177144"/>
                </a:cubicBezTo>
                <a:cubicBezTo>
                  <a:pt x="2073853" y="1178584"/>
                  <a:pt x="2092576" y="1179663"/>
                  <a:pt x="2111299" y="1181103"/>
                </a:cubicBezTo>
                <a:cubicBezTo>
                  <a:pt x="2120301" y="1181822"/>
                  <a:pt x="2124982" y="1177864"/>
                  <a:pt x="2128582" y="1169227"/>
                </a:cubicBezTo>
                <a:cubicBezTo>
                  <a:pt x="2140104" y="1141515"/>
                  <a:pt x="2134343" y="1133958"/>
                  <a:pt x="2112020" y="1112365"/>
                </a:cubicBezTo>
                <a:cubicBezTo>
                  <a:pt x="2106979" y="1107326"/>
                  <a:pt x="2101218" y="1103008"/>
                  <a:pt x="2096537" y="1098329"/>
                </a:cubicBezTo>
                <a:cubicBezTo>
                  <a:pt x="2091136" y="1092931"/>
                  <a:pt x="2091496" y="1087893"/>
                  <a:pt x="2099777" y="1086093"/>
                </a:cubicBezTo>
                <a:cubicBezTo>
                  <a:pt x="2137224" y="1079615"/>
                  <a:pt x="2164948" y="1056583"/>
                  <a:pt x="2191953" y="1032110"/>
                </a:cubicBezTo>
                <a:cubicBezTo>
                  <a:pt x="2193753" y="1030671"/>
                  <a:pt x="2195194" y="1028512"/>
                  <a:pt x="2195914" y="1026352"/>
                </a:cubicBezTo>
                <a:cubicBezTo>
                  <a:pt x="2202755" y="1002960"/>
                  <a:pt x="2221838" y="995762"/>
                  <a:pt x="2242722" y="991803"/>
                </a:cubicBezTo>
                <a:cubicBezTo>
                  <a:pt x="2262165" y="987845"/>
                  <a:pt x="2261445" y="988564"/>
                  <a:pt x="2256764" y="969131"/>
                </a:cubicBezTo>
                <a:cubicBezTo>
                  <a:pt x="2254244" y="959054"/>
                  <a:pt x="2254964" y="948257"/>
                  <a:pt x="2255324" y="937821"/>
                </a:cubicBezTo>
                <a:cubicBezTo>
                  <a:pt x="2255684" y="934222"/>
                  <a:pt x="2259284" y="929903"/>
                  <a:pt x="2262885" y="927384"/>
                </a:cubicBezTo>
                <a:cubicBezTo>
                  <a:pt x="2269366" y="922705"/>
                  <a:pt x="2275127" y="924145"/>
                  <a:pt x="2275487" y="933142"/>
                </a:cubicBezTo>
                <a:cubicBezTo>
                  <a:pt x="2275847" y="938900"/>
                  <a:pt x="2274407" y="945018"/>
                  <a:pt x="2272247" y="950417"/>
                </a:cubicBezTo>
                <a:cubicBezTo>
                  <a:pt x="2267566" y="963013"/>
                  <a:pt x="2273687" y="974529"/>
                  <a:pt x="2287009" y="977048"/>
                </a:cubicBezTo>
                <a:cubicBezTo>
                  <a:pt x="2300691" y="979207"/>
                  <a:pt x="2314734" y="981727"/>
                  <a:pt x="2328776" y="982806"/>
                </a:cubicBezTo>
                <a:cubicBezTo>
                  <a:pt x="2333457" y="983166"/>
                  <a:pt x="2338858" y="980287"/>
                  <a:pt x="2343179" y="977768"/>
                </a:cubicBezTo>
                <a:cubicBezTo>
                  <a:pt x="2356861" y="969131"/>
                  <a:pt x="2370543" y="963732"/>
                  <a:pt x="2387826" y="965532"/>
                </a:cubicBezTo>
                <a:cubicBezTo>
                  <a:pt x="2409430" y="968051"/>
                  <a:pt x="2414831" y="961573"/>
                  <a:pt x="2415911" y="939620"/>
                </a:cubicBezTo>
                <a:cubicBezTo>
                  <a:pt x="2415911" y="938180"/>
                  <a:pt x="2416271" y="936381"/>
                  <a:pt x="2416271" y="934942"/>
                </a:cubicBezTo>
                <a:cubicBezTo>
                  <a:pt x="2418791" y="906870"/>
                  <a:pt x="2420592" y="905431"/>
                  <a:pt x="2447236" y="911549"/>
                </a:cubicBezTo>
                <a:cubicBezTo>
                  <a:pt x="2455878" y="904711"/>
                  <a:pt x="2452277" y="896434"/>
                  <a:pt x="2449037" y="888516"/>
                </a:cubicBezTo>
                <a:cubicBezTo>
                  <a:pt x="2443636" y="875561"/>
                  <a:pt x="2450837" y="861165"/>
                  <a:pt x="2464879" y="859366"/>
                </a:cubicBezTo>
                <a:cubicBezTo>
                  <a:pt x="2472080" y="858646"/>
                  <a:pt x="2480002" y="859366"/>
                  <a:pt x="2487923" y="860805"/>
                </a:cubicBezTo>
                <a:cubicBezTo>
                  <a:pt x="2496205" y="862245"/>
                  <a:pt x="2510967" y="852888"/>
                  <a:pt x="2509887" y="844970"/>
                </a:cubicBezTo>
                <a:cubicBezTo>
                  <a:pt x="2509527" y="841731"/>
                  <a:pt x="2503766" y="837413"/>
                  <a:pt x="2500165" y="837053"/>
                </a:cubicBezTo>
                <a:cubicBezTo>
                  <a:pt x="2491884" y="835973"/>
                  <a:pt x="2483962" y="837413"/>
                  <a:pt x="2475681" y="838132"/>
                </a:cubicBezTo>
                <a:cubicBezTo>
                  <a:pt x="2464519" y="839932"/>
                  <a:pt x="2453357" y="842811"/>
                  <a:pt x="2441835" y="843531"/>
                </a:cubicBezTo>
                <a:cubicBezTo>
                  <a:pt x="2425273" y="844970"/>
                  <a:pt x="2409430" y="831295"/>
                  <a:pt x="2406909" y="812581"/>
                </a:cubicBezTo>
                <a:cubicBezTo>
                  <a:pt x="2404749" y="792787"/>
                  <a:pt x="2405109" y="773713"/>
                  <a:pt x="2419872" y="757518"/>
                </a:cubicBezTo>
                <a:cubicBezTo>
                  <a:pt x="2428153" y="748521"/>
                  <a:pt x="2434634" y="737725"/>
                  <a:pt x="2441475" y="728008"/>
                </a:cubicBezTo>
                <a:cubicBezTo>
                  <a:pt x="2446516" y="720810"/>
                  <a:pt x="2444356" y="716491"/>
                  <a:pt x="2436074" y="714692"/>
                </a:cubicBezTo>
                <a:cubicBezTo>
                  <a:pt x="2426713" y="712173"/>
                  <a:pt x="2417351" y="706415"/>
                  <a:pt x="2408710" y="715772"/>
                </a:cubicBezTo>
                <a:cubicBezTo>
                  <a:pt x="2405109" y="719371"/>
                  <a:pt x="2401509" y="724409"/>
                  <a:pt x="2401148" y="728728"/>
                </a:cubicBezTo>
                <a:cubicBezTo>
                  <a:pt x="2400068" y="744562"/>
                  <a:pt x="2394667" y="757518"/>
                  <a:pt x="2382785" y="767595"/>
                </a:cubicBezTo>
                <a:cubicBezTo>
                  <a:pt x="2382065" y="767955"/>
                  <a:pt x="2381705" y="768675"/>
                  <a:pt x="2380985" y="769395"/>
                </a:cubicBezTo>
                <a:cubicBezTo>
                  <a:pt x="2353260" y="790628"/>
                  <a:pt x="2353980" y="816899"/>
                  <a:pt x="2369463" y="844970"/>
                </a:cubicBezTo>
                <a:cubicBezTo>
                  <a:pt x="2371984" y="848929"/>
                  <a:pt x="2372704" y="852888"/>
                  <a:pt x="2374504" y="857566"/>
                </a:cubicBezTo>
                <a:cubicBezTo>
                  <a:pt x="2370903" y="860445"/>
                  <a:pt x="2367663" y="862605"/>
                  <a:pt x="2364422" y="865124"/>
                </a:cubicBezTo>
                <a:cubicBezTo>
                  <a:pt x="2365142" y="868363"/>
                  <a:pt x="2367663" y="873401"/>
                  <a:pt x="2366583" y="874841"/>
                </a:cubicBezTo>
                <a:cubicBezTo>
                  <a:pt x="2353260" y="887797"/>
                  <a:pt x="2357581" y="905431"/>
                  <a:pt x="2353620" y="920906"/>
                </a:cubicBezTo>
                <a:cubicBezTo>
                  <a:pt x="2351460" y="929543"/>
                  <a:pt x="2330216" y="948977"/>
                  <a:pt x="2321215" y="948617"/>
                </a:cubicBezTo>
                <a:cubicBezTo>
                  <a:pt x="2318694" y="948257"/>
                  <a:pt x="2315094" y="946098"/>
                  <a:pt x="2313654" y="943219"/>
                </a:cubicBezTo>
                <a:cubicBezTo>
                  <a:pt x="2306092" y="928464"/>
                  <a:pt x="2298531" y="912989"/>
                  <a:pt x="2290970" y="897513"/>
                </a:cubicBezTo>
                <a:cubicBezTo>
                  <a:pt x="2288809" y="892835"/>
                  <a:pt x="2288089" y="887437"/>
                  <a:pt x="2285929" y="882758"/>
                </a:cubicBezTo>
                <a:cubicBezTo>
                  <a:pt x="2278728" y="864404"/>
                  <a:pt x="2273687" y="862605"/>
                  <a:pt x="2261805" y="878799"/>
                </a:cubicBezTo>
                <a:cubicBezTo>
                  <a:pt x="2253163" y="890676"/>
                  <a:pt x="2242722" y="894275"/>
                  <a:pt x="2229399" y="892835"/>
                </a:cubicBezTo>
                <a:cubicBezTo>
                  <a:pt x="2220398" y="892115"/>
                  <a:pt x="2213197" y="889956"/>
                  <a:pt x="2216797" y="877720"/>
                </a:cubicBezTo>
                <a:cubicBezTo>
                  <a:pt x="2217877" y="875201"/>
                  <a:pt x="2215357" y="871962"/>
                  <a:pt x="2215357" y="869083"/>
                </a:cubicBezTo>
                <a:cubicBezTo>
                  <a:pt x="2214637" y="865124"/>
                  <a:pt x="2213557" y="860445"/>
                  <a:pt x="2215357" y="857566"/>
                </a:cubicBezTo>
                <a:cubicBezTo>
                  <a:pt x="2219318" y="851448"/>
                  <a:pt x="2220398" y="846410"/>
                  <a:pt x="2215717" y="839572"/>
                </a:cubicBezTo>
                <a:cubicBezTo>
                  <a:pt x="2214277" y="837773"/>
                  <a:pt x="2217517" y="832374"/>
                  <a:pt x="2218598" y="827336"/>
                </a:cubicBezTo>
                <a:cubicBezTo>
                  <a:pt x="2211756" y="818699"/>
                  <a:pt x="2211396" y="810781"/>
                  <a:pt x="2221478" y="802144"/>
                </a:cubicBezTo>
                <a:cubicBezTo>
                  <a:pt x="2236601" y="789908"/>
                  <a:pt x="2252443" y="779471"/>
                  <a:pt x="2268646" y="767955"/>
                </a:cubicBezTo>
                <a:cubicBezTo>
                  <a:pt x="2260365" y="759318"/>
                  <a:pt x="2268646" y="751400"/>
                  <a:pt x="2275847" y="744562"/>
                </a:cubicBezTo>
                <a:cubicBezTo>
                  <a:pt x="2287369" y="733406"/>
                  <a:pt x="2293130" y="720090"/>
                  <a:pt x="2297811" y="705335"/>
                </a:cubicBezTo>
                <a:cubicBezTo>
                  <a:pt x="2302132" y="692739"/>
                  <a:pt x="2310053" y="681583"/>
                  <a:pt x="2316534" y="670066"/>
                </a:cubicBezTo>
                <a:cubicBezTo>
                  <a:pt x="2324455" y="656391"/>
                  <a:pt x="2331297" y="642355"/>
                  <a:pt x="2341018" y="630839"/>
                </a:cubicBezTo>
                <a:cubicBezTo>
                  <a:pt x="2349300" y="620402"/>
                  <a:pt x="2361182" y="612485"/>
                  <a:pt x="2371623" y="603848"/>
                </a:cubicBezTo>
                <a:cubicBezTo>
                  <a:pt x="2373424" y="602048"/>
                  <a:pt x="2377384" y="602768"/>
                  <a:pt x="2378105" y="600968"/>
                </a:cubicBezTo>
                <a:cubicBezTo>
                  <a:pt x="2386026" y="584774"/>
                  <a:pt x="2405109" y="586933"/>
                  <a:pt x="2416271" y="576496"/>
                </a:cubicBezTo>
                <a:cubicBezTo>
                  <a:pt x="2418791" y="574337"/>
                  <a:pt x="2424552" y="575777"/>
                  <a:pt x="2428873" y="575057"/>
                </a:cubicBezTo>
                <a:cubicBezTo>
                  <a:pt x="2434274" y="573977"/>
                  <a:pt x="2440035" y="572897"/>
                  <a:pt x="2445436" y="570738"/>
                </a:cubicBezTo>
                <a:cubicBezTo>
                  <a:pt x="2448316" y="569658"/>
                  <a:pt x="2452637" y="565340"/>
                  <a:pt x="2452997" y="565340"/>
                </a:cubicBezTo>
                <a:cubicBezTo>
                  <a:pt x="2460559" y="573977"/>
                  <a:pt x="2471720" y="568219"/>
                  <a:pt x="2479642" y="572538"/>
                </a:cubicBezTo>
                <a:cubicBezTo>
                  <a:pt x="2483962" y="574697"/>
                  <a:pt x="2484683" y="583334"/>
                  <a:pt x="2487203" y="588732"/>
                </a:cubicBezTo>
                <a:cubicBezTo>
                  <a:pt x="2486123" y="589812"/>
                  <a:pt x="2485403" y="590532"/>
                  <a:pt x="2484323" y="591252"/>
                </a:cubicBezTo>
                <a:cubicBezTo>
                  <a:pt x="2501245" y="595930"/>
                  <a:pt x="2518168" y="603488"/>
                  <a:pt x="2535091" y="604927"/>
                </a:cubicBezTo>
                <a:cubicBezTo>
                  <a:pt x="2578659" y="608526"/>
                  <a:pt x="2606383" y="632638"/>
                  <a:pt x="2625106" y="668987"/>
                </a:cubicBezTo>
                <a:cubicBezTo>
                  <a:pt x="2629787" y="677984"/>
                  <a:pt x="2620066" y="683022"/>
                  <a:pt x="2613224" y="686981"/>
                </a:cubicBezTo>
                <a:cubicBezTo>
                  <a:pt x="2596301" y="695618"/>
                  <a:pt x="2579739" y="687701"/>
                  <a:pt x="2563176" y="684102"/>
                </a:cubicBezTo>
                <a:cubicBezTo>
                  <a:pt x="2554174" y="681943"/>
                  <a:pt x="2545893" y="678704"/>
                  <a:pt x="2537251" y="676184"/>
                </a:cubicBezTo>
                <a:cubicBezTo>
                  <a:pt x="2536891" y="677264"/>
                  <a:pt x="2536171" y="678344"/>
                  <a:pt x="2535451" y="679423"/>
                </a:cubicBezTo>
                <a:cubicBezTo>
                  <a:pt x="2538332" y="682302"/>
                  <a:pt x="2541932" y="684822"/>
                  <a:pt x="2544453" y="688061"/>
                </a:cubicBezTo>
                <a:cubicBezTo>
                  <a:pt x="2551294" y="698137"/>
                  <a:pt x="2559935" y="707494"/>
                  <a:pt x="2563536" y="718651"/>
                </a:cubicBezTo>
                <a:cubicBezTo>
                  <a:pt x="2568937" y="734486"/>
                  <a:pt x="2581539" y="738804"/>
                  <a:pt x="2593781" y="744922"/>
                </a:cubicBezTo>
                <a:cubicBezTo>
                  <a:pt x="2594501" y="745282"/>
                  <a:pt x="2596301" y="744922"/>
                  <a:pt x="2597382" y="744562"/>
                </a:cubicBezTo>
                <a:cubicBezTo>
                  <a:pt x="2598102" y="744562"/>
                  <a:pt x="2598462" y="743483"/>
                  <a:pt x="2600262" y="742043"/>
                </a:cubicBezTo>
                <a:cubicBezTo>
                  <a:pt x="2595581" y="735565"/>
                  <a:pt x="2590901" y="728728"/>
                  <a:pt x="2586580" y="722250"/>
                </a:cubicBezTo>
                <a:cubicBezTo>
                  <a:pt x="2586940" y="721170"/>
                  <a:pt x="2587660" y="720090"/>
                  <a:pt x="2588020" y="718651"/>
                </a:cubicBezTo>
                <a:cubicBezTo>
                  <a:pt x="2595221" y="720090"/>
                  <a:pt x="2602423" y="720450"/>
                  <a:pt x="2609624" y="722609"/>
                </a:cubicBezTo>
                <a:cubicBezTo>
                  <a:pt x="2623666" y="727288"/>
                  <a:pt x="2625466" y="726928"/>
                  <a:pt x="2626907" y="712893"/>
                </a:cubicBezTo>
                <a:cubicBezTo>
                  <a:pt x="2628707" y="695978"/>
                  <a:pt x="2634828" y="684462"/>
                  <a:pt x="2653551" y="680863"/>
                </a:cubicBezTo>
                <a:cubicBezTo>
                  <a:pt x="2667594" y="677984"/>
                  <a:pt x="2668674" y="671866"/>
                  <a:pt x="2665433" y="657830"/>
                </a:cubicBezTo>
                <a:cubicBezTo>
                  <a:pt x="2663273" y="648473"/>
                  <a:pt x="2661113" y="638756"/>
                  <a:pt x="2660752" y="629399"/>
                </a:cubicBezTo>
                <a:cubicBezTo>
                  <a:pt x="2660752" y="625441"/>
                  <a:pt x="2665433" y="621482"/>
                  <a:pt x="2667954" y="617523"/>
                </a:cubicBezTo>
                <a:cubicBezTo>
                  <a:pt x="2672995" y="621842"/>
                  <a:pt x="2678395" y="625800"/>
                  <a:pt x="2683076" y="630839"/>
                </a:cubicBezTo>
                <a:cubicBezTo>
                  <a:pt x="2684156" y="631919"/>
                  <a:pt x="2682356" y="636237"/>
                  <a:pt x="2681996" y="639116"/>
                </a:cubicBezTo>
                <a:cubicBezTo>
                  <a:pt x="2680196" y="645594"/>
                  <a:pt x="2680196" y="651352"/>
                  <a:pt x="2687397" y="655671"/>
                </a:cubicBezTo>
                <a:cubicBezTo>
                  <a:pt x="2695318" y="660349"/>
                  <a:pt x="2699999" y="655671"/>
                  <a:pt x="2704680" y="651352"/>
                </a:cubicBezTo>
                <a:cubicBezTo>
                  <a:pt x="2713681" y="641276"/>
                  <a:pt x="2721963" y="630479"/>
                  <a:pt x="2731684" y="621122"/>
                </a:cubicBezTo>
                <a:cubicBezTo>
                  <a:pt x="2743206" y="610685"/>
                  <a:pt x="2756889" y="605287"/>
                  <a:pt x="2773091" y="611405"/>
                </a:cubicBezTo>
                <a:cubicBezTo>
                  <a:pt x="2777772" y="613205"/>
                  <a:pt x="2784253" y="611045"/>
                  <a:pt x="2788934" y="608526"/>
                </a:cubicBezTo>
                <a:cubicBezTo>
                  <a:pt x="2804417" y="600968"/>
                  <a:pt x="2818459" y="593051"/>
                  <a:pt x="2836822" y="599529"/>
                </a:cubicBezTo>
                <a:cubicBezTo>
                  <a:pt x="2844023" y="602408"/>
                  <a:pt x="2850505" y="591252"/>
                  <a:pt x="2846904" y="582974"/>
                </a:cubicBezTo>
                <a:cubicBezTo>
                  <a:pt x="2840063" y="565340"/>
                  <a:pt x="2844023" y="560301"/>
                  <a:pt x="2863467" y="561381"/>
                </a:cubicBezTo>
                <a:cubicBezTo>
                  <a:pt x="2886511" y="562461"/>
                  <a:pt x="2906314" y="573257"/>
                  <a:pt x="2926477" y="583334"/>
                </a:cubicBezTo>
                <a:cubicBezTo>
                  <a:pt x="2931518" y="585853"/>
                  <a:pt x="2936559" y="588013"/>
                  <a:pt x="2941960" y="590892"/>
                </a:cubicBezTo>
                <a:cubicBezTo>
                  <a:pt x="2948441" y="581535"/>
                  <a:pt x="2942680" y="576856"/>
                  <a:pt x="2936919" y="573257"/>
                </a:cubicBezTo>
                <a:cubicBezTo>
                  <a:pt x="2921437" y="562821"/>
                  <a:pt x="2908474" y="550225"/>
                  <a:pt x="2905234" y="531511"/>
                </a:cubicBezTo>
                <a:cubicBezTo>
                  <a:pt x="2902353" y="516755"/>
                  <a:pt x="2903434" y="501640"/>
                  <a:pt x="2903434" y="486525"/>
                </a:cubicBezTo>
                <a:cubicBezTo>
                  <a:pt x="2903434" y="478608"/>
                  <a:pt x="2905954" y="470330"/>
                  <a:pt x="2905594" y="462053"/>
                </a:cubicBezTo>
                <a:cubicBezTo>
                  <a:pt x="2905234" y="450896"/>
                  <a:pt x="2911715" y="448017"/>
                  <a:pt x="2920356" y="446578"/>
                </a:cubicBezTo>
                <a:cubicBezTo>
                  <a:pt x="2928638" y="445138"/>
                  <a:pt x="2935839" y="445498"/>
                  <a:pt x="2940520" y="455575"/>
                </a:cubicBezTo>
                <a:cubicBezTo>
                  <a:pt x="2955642" y="490484"/>
                  <a:pt x="2972205" y="525033"/>
                  <a:pt x="2988408" y="560301"/>
                </a:cubicBezTo>
                <a:cubicBezTo>
                  <a:pt x="2989488" y="562461"/>
                  <a:pt x="2990568" y="565700"/>
                  <a:pt x="2992369" y="567499"/>
                </a:cubicBezTo>
                <a:cubicBezTo>
                  <a:pt x="3008211" y="585134"/>
                  <a:pt x="3003530" y="605647"/>
                  <a:pt x="2997769" y="624361"/>
                </a:cubicBezTo>
                <a:cubicBezTo>
                  <a:pt x="2995969" y="630479"/>
                  <a:pt x="2985887" y="634438"/>
                  <a:pt x="2980126" y="639116"/>
                </a:cubicBezTo>
                <a:cubicBezTo>
                  <a:pt x="2993809" y="650273"/>
                  <a:pt x="3007491" y="647034"/>
                  <a:pt x="3014692" y="627960"/>
                </a:cubicBezTo>
                <a:cubicBezTo>
                  <a:pt x="3019733" y="615364"/>
                  <a:pt x="3024414" y="603128"/>
                  <a:pt x="3018653" y="589092"/>
                </a:cubicBezTo>
                <a:cubicBezTo>
                  <a:pt x="3016853" y="584054"/>
                  <a:pt x="3017933" y="577576"/>
                  <a:pt x="3019013" y="571818"/>
                </a:cubicBezTo>
                <a:cubicBezTo>
                  <a:pt x="3021173" y="561741"/>
                  <a:pt x="3029815" y="559582"/>
                  <a:pt x="3037736" y="566779"/>
                </a:cubicBezTo>
                <a:cubicBezTo>
                  <a:pt x="3042417" y="571458"/>
                  <a:pt x="3047458" y="575777"/>
                  <a:pt x="3053219" y="579015"/>
                </a:cubicBezTo>
                <a:cubicBezTo>
                  <a:pt x="3051779" y="567499"/>
                  <a:pt x="3044217" y="560661"/>
                  <a:pt x="3033776" y="557782"/>
                </a:cubicBezTo>
                <a:cubicBezTo>
                  <a:pt x="3028375" y="556343"/>
                  <a:pt x="3022614" y="556343"/>
                  <a:pt x="3016853" y="556703"/>
                </a:cubicBezTo>
                <a:cubicBezTo>
                  <a:pt x="2999570" y="557782"/>
                  <a:pt x="2992008" y="554543"/>
                  <a:pt x="2989488" y="537989"/>
                </a:cubicBezTo>
                <a:cubicBezTo>
                  <a:pt x="2987328" y="522873"/>
                  <a:pt x="2982287" y="509558"/>
                  <a:pt x="2973285" y="497682"/>
                </a:cubicBezTo>
                <a:cubicBezTo>
                  <a:pt x="2965004" y="486885"/>
                  <a:pt x="2967164" y="477528"/>
                  <a:pt x="2978326" y="468171"/>
                </a:cubicBezTo>
                <a:cubicBezTo>
                  <a:pt x="2986608" y="478967"/>
                  <a:pt x="2995969" y="488324"/>
                  <a:pt x="3010012" y="489404"/>
                </a:cubicBezTo>
                <a:cubicBezTo>
                  <a:pt x="3010732" y="488324"/>
                  <a:pt x="3011092" y="487605"/>
                  <a:pt x="3011812" y="486525"/>
                </a:cubicBezTo>
                <a:cubicBezTo>
                  <a:pt x="3007131" y="484006"/>
                  <a:pt x="3002810" y="481487"/>
                  <a:pt x="2998850" y="478608"/>
                </a:cubicBezTo>
                <a:cubicBezTo>
                  <a:pt x="2996689" y="476808"/>
                  <a:pt x="2994529" y="473569"/>
                  <a:pt x="2994169" y="470690"/>
                </a:cubicBezTo>
                <a:cubicBezTo>
                  <a:pt x="2994169" y="469610"/>
                  <a:pt x="2998490" y="467811"/>
                  <a:pt x="3000290" y="466012"/>
                </a:cubicBezTo>
                <a:cubicBezTo>
                  <a:pt x="3003530" y="462773"/>
                  <a:pt x="3008571" y="459894"/>
                  <a:pt x="3009291" y="455935"/>
                </a:cubicBezTo>
                <a:cubicBezTo>
                  <a:pt x="3011092" y="446938"/>
                  <a:pt x="3016133" y="444778"/>
                  <a:pt x="3023334" y="447298"/>
                </a:cubicBezTo>
                <a:cubicBezTo>
                  <a:pt x="3037736" y="452336"/>
                  <a:pt x="3052499" y="457374"/>
                  <a:pt x="3066901" y="463492"/>
                </a:cubicBezTo>
                <a:cubicBezTo>
                  <a:pt x="3070502" y="465292"/>
                  <a:pt x="3074102" y="471770"/>
                  <a:pt x="3074102" y="476448"/>
                </a:cubicBezTo>
                <a:cubicBezTo>
                  <a:pt x="3074102" y="492643"/>
                  <a:pt x="3087065" y="499481"/>
                  <a:pt x="3097146" y="508118"/>
                </a:cubicBezTo>
                <a:cubicBezTo>
                  <a:pt x="3089225" y="486165"/>
                  <a:pt x="3082744" y="463852"/>
                  <a:pt x="3060780" y="450177"/>
                </a:cubicBezTo>
                <a:cubicBezTo>
                  <a:pt x="3051058" y="444419"/>
                  <a:pt x="3041337" y="437941"/>
                  <a:pt x="3033776" y="430023"/>
                </a:cubicBezTo>
                <a:cubicBezTo>
                  <a:pt x="3028015" y="423905"/>
                  <a:pt x="3025494" y="414908"/>
                  <a:pt x="3023334" y="406991"/>
                </a:cubicBezTo>
                <a:cubicBezTo>
                  <a:pt x="3022614" y="404831"/>
                  <a:pt x="3026574" y="399073"/>
                  <a:pt x="3029455" y="397993"/>
                </a:cubicBezTo>
                <a:cubicBezTo>
                  <a:pt x="3043137" y="393675"/>
                  <a:pt x="3057540" y="390796"/>
                  <a:pt x="3071222" y="386837"/>
                </a:cubicBezTo>
                <a:cubicBezTo>
                  <a:pt x="3075183" y="385757"/>
                  <a:pt x="3079143" y="383958"/>
                  <a:pt x="3082744" y="382158"/>
                </a:cubicBezTo>
                <a:cubicBezTo>
                  <a:pt x="3080944" y="378560"/>
                  <a:pt x="3079863" y="374241"/>
                  <a:pt x="3076983" y="371362"/>
                </a:cubicBezTo>
                <a:cubicBezTo>
                  <a:pt x="3062940" y="358766"/>
                  <a:pt x="3060420" y="342211"/>
                  <a:pt x="3071942" y="327456"/>
                </a:cubicBezTo>
                <a:cubicBezTo>
                  <a:pt x="3082024" y="314860"/>
                  <a:pt x="3093546" y="302984"/>
                  <a:pt x="3104347" y="291108"/>
                </a:cubicBezTo>
                <a:cubicBezTo>
                  <a:pt x="3105788" y="289308"/>
                  <a:pt x="3107228" y="287149"/>
                  <a:pt x="3108308" y="284990"/>
                </a:cubicBezTo>
                <a:cubicBezTo>
                  <a:pt x="3112269" y="274913"/>
                  <a:pt x="3119110" y="272034"/>
                  <a:pt x="3129912" y="274193"/>
                </a:cubicBezTo>
                <a:cubicBezTo>
                  <a:pt x="3134953" y="275273"/>
                  <a:pt x="3142154" y="274553"/>
                  <a:pt x="3146115" y="271674"/>
                </a:cubicBezTo>
                <a:cubicBezTo>
                  <a:pt x="3155836" y="264476"/>
                  <a:pt x="3170239" y="261957"/>
                  <a:pt x="3173119" y="247202"/>
                </a:cubicBezTo>
                <a:cubicBezTo>
                  <a:pt x="3174199" y="243243"/>
                  <a:pt x="3174199" y="238924"/>
                  <a:pt x="3172759" y="234966"/>
                </a:cubicBezTo>
                <a:cubicBezTo>
                  <a:pt x="3170959" y="229927"/>
                  <a:pt x="3166278" y="225609"/>
                  <a:pt x="3164838" y="220210"/>
                </a:cubicBezTo>
                <a:cubicBezTo>
                  <a:pt x="3159437" y="202576"/>
                  <a:pt x="3163397" y="195018"/>
                  <a:pt x="3184641" y="179903"/>
                </a:cubicBezTo>
                <a:close/>
                <a:moveTo>
                  <a:pt x="2594902" y="175142"/>
                </a:moveTo>
                <a:cubicBezTo>
                  <a:pt x="2596304" y="175495"/>
                  <a:pt x="2597706" y="176200"/>
                  <a:pt x="2599108" y="176553"/>
                </a:cubicBezTo>
                <a:cubicBezTo>
                  <a:pt x="2599459" y="180787"/>
                  <a:pt x="2601562" y="185726"/>
                  <a:pt x="2599809" y="188548"/>
                </a:cubicBezTo>
                <a:cubicBezTo>
                  <a:pt x="2596304" y="195251"/>
                  <a:pt x="2591748" y="202306"/>
                  <a:pt x="2585789" y="206539"/>
                </a:cubicBezTo>
                <a:cubicBezTo>
                  <a:pt x="2581233" y="209714"/>
                  <a:pt x="2574924" y="200189"/>
                  <a:pt x="2578780" y="193134"/>
                </a:cubicBezTo>
                <a:cubicBezTo>
                  <a:pt x="2582635" y="186431"/>
                  <a:pt x="2589294" y="181139"/>
                  <a:pt x="2594902" y="175142"/>
                </a:cubicBezTo>
                <a:close/>
                <a:moveTo>
                  <a:pt x="2690812" y="156091"/>
                </a:moveTo>
                <a:cubicBezTo>
                  <a:pt x="2694174" y="159001"/>
                  <a:pt x="2697536" y="162276"/>
                  <a:pt x="2703139" y="167005"/>
                </a:cubicBezTo>
                <a:cubicBezTo>
                  <a:pt x="2699030" y="169551"/>
                  <a:pt x="2695668" y="173189"/>
                  <a:pt x="2694174" y="172462"/>
                </a:cubicBezTo>
                <a:cubicBezTo>
                  <a:pt x="2690439" y="171007"/>
                  <a:pt x="2686330" y="167732"/>
                  <a:pt x="2685209" y="164822"/>
                </a:cubicBezTo>
                <a:cubicBezTo>
                  <a:pt x="2684462" y="162639"/>
                  <a:pt x="2688945" y="159001"/>
                  <a:pt x="2690812" y="156091"/>
                </a:cubicBezTo>
                <a:close/>
                <a:moveTo>
                  <a:pt x="1201560" y="153155"/>
                </a:moveTo>
                <a:cubicBezTo>
                  <a:pt x="1207910" y="154251"/>
                  <a:pt x="1214260" y="165940"/>
                  <a:pt x="1216377" y="174341"/>
                </a:cubicBezTo>
                <a:cubicBezTo>
                  <a:pt x="1218846" y="183473"/>
                  <a:pt x="1208968" y="192239"/>
                  <a:pt x="1200854" y="191508"/>
                </a:cubicBezTo>
                <a:cubicBezTo>
                  <a:pt x="1187449" y="190413"/>
                  <a:pt x="1190624" y="180185"/>
                  <a:pt x="1189566" y="173245"/>
                </a:cubicBezTo>
                <a:cubicBezTo>
                  <a:pt x="1190271" y="163018"/>
                  <a:pt x="1192035" y="151329"/>
                  <a:pt x="1201560" y="153155"/>
                </a:cubicBezTo>
                <a:close/>
                <a:moveTo>
                  <a:pt x="955302" y="139541"/>
                </a:moveTo>
                <a:cubicBezTo>
                  <a:pt x="961782" y="137041"/>
                  <a:pt x="971502" y="142042"/>
                  <a:pt x="979062" y="144185"/>
                </a:cubicBezTo>
                <a:cubicBezTo>
                  <a:pt x="980502" y="144542"/>
                  <a:pt x="982302" y="148828"/>
                  <a:pt x="981942" y="150971"/>
                </a:cubicBezTo>
                <a:cubicBezTo>
                  <a:pt x="979782" y="162044"/>
                  <a:pt x="953142" y="184547"/>
                  <a:pt x="939463" y="185976"/>
                </a:cubicBezTo>
                <a:lnTo>
                  <a:pt x="939463" y="171331"/>
                </a:lnTo>
                <a:cubicBezTo>
                  <a:pt x="930463" y="177403"/>
                  <a:pt x="923263" y="182761"/>
                  <a:pt x="915343" y="187405"/>
                </a:cubicBezTo>
                <a:cubicBezTo>
                  <a:pt x="904183" y="193834"/>
                  <a:pt x="893744" y="191334"/>
                  <a:pt x="887264" y="180618"/>
                </a:cubicBezTo>
                <a:cubicBezTo>
                  <a:pt x="885824" y="178475"/>
                  <a:pt x="887264" y="172760"/>
                  <a:pt x="889064" y="171688"/>
                </a:cubicBezTo>
                <a:cubicBezTo>
                  <a:pt x="910663" y="160616"/>
                  <a:pt x="932623" y="148828"/>
                  <a:pt x="955302" y="139541"/>
                </a:cubicBezTo>
                <a:close/>
                <a:moveTo>
                  <a:pt x="1034438" y="137748"/>
                </a:moveTo>
                <a:cubicBezTo>
                  <a:pt x="1042132" y="138453"/>
                  <a:pt x="1049458" y="140923"/>
                  <a:pt x="1060083" y="143745"/>
                </a:cubicBezTo>
                <a:cubicBezTo>
                  <a:pt x="1053488" y="152212"/>
                  <a:pt x="1049825" y="158914"/>
                  <a:pt x="1043963" y="162795"/>
                </a:cubicBezTo>
                <a:cubicBezTo>
                  <a:pt x="1039201" y="165264"/>
                  <a:pt x="1031508" y="164912"/>
                  <a:pt x="1025646" y="163500"/>
                </a:cubicBezTo>
                <a:cubicBezTo>
                  <a:pt x="1024181" y="163148"/>
                  <a:pt x="1022349" y="155739"/>
                  <a:pt x="1023082" y="151506"/>
                </a:cubicBezTo>
                <a:cubicBezTo>
                  <a:pt x="1024181" y="145156"/>
                  <a:pt x="1024913" y="137042"/>
                  <a:pt x="1034438" y="137748"/>
                </a:cubicBezTo>
                <a:close/>
                <a:moveTo>
                  <a:pt x="2710228" y="124341"/>
                </a:moveTo>
                <a:cubicBezTo>
                  <a:pt x="2712426" y="126199"/>
                  <a:pt x="2715724" y="127685"/>
                  <a:pt x="2716823" y="129914"/>
                </a:cubicBezTo>
                <a:cubicBezTo>
                  <a:pt x="2719021" y="137345"/>
                  <a:pt x="2715724" y="141060"/>
                  <a:pt x="2705099" y="141432"/>
                </a:cubicBezTo>
                <a:cubicBezTo>
                  <a:pt x="2706931" y="134744"/>
                  <a:pt x="2708396" y="129543"/>
                  <a:pt x="2710228" y="124341"/>
                </a:cubicBezTo>
                <a:close/>
                <a:moveTo>
                  <a:pt x="3123278" y="120403"/>
                </a:moveTo>
                <a:cubicBezTo>
                  <a:pt x="3132030" y="123676"/>
                  <a:pt x="3141148" y="127312"/>
                  <a:pt x="3149536" y="131675"/>
                </a:cubicBezTo>
                <a:cubicBezTo>
                  <a:pt x="3160477" y="137493"/>
                  <a:pt x="3161936" y="146220"/>
                  <a:pt x="3153548" y="155310"/>
                </a:cubicBezTo>
                <a:cubicBezTo>
                  <a:pt x="3146983" y="162583"/>
                  <a:pt x="3139689" y="169492"/>
                  <a:pt x="3132030" y="175310"/>
                </a:cubicBezTo>
                <a:cubicBezTo>
                  <a:pt x="3124372" y="181128"/>
                  <a:pt x="3117807" y="179309"/>
                  <a:pt x="3115254" y="169492"/>
                </a:cubicBezTo>
                <a:cubicBezTo>
                  <a:pt x="3112702" y="157129"/>
                  <a:pt x="3110513" y="144402"/>
                  <a:pt x="3109055" y="136766"/>
                </a:cubicBezTo>
                <a:cubicBezTo>
                  <a:pt x="3108325" y="119676"/>
                  <a:pt x="3112337" y="116403"/>
                  <a:pt x="3123278" y="120403"/>
                </a:cubicBezTo>
                <a:close/>
                <a:moveTo>
                  <a:pt x="3624818" y="112093"/>
                </a:moveTo>
                <a:cubicBezTo>
                  <a:pt x="3631317" y="111368"/>
                  <a:pt x="3639621" y="113906"/>
                  <a:pt x="3644315" y="118258"/>
                </a:cubicBezTo>
                <a:cubicBezTo>
                  <a:pt x="3648286" y="122247"/>
                  <a:pt x="3654063" y="130225"/>
                  <a:pt x="3646120" y="137477"/>
                </a:cubicBezTo>
                <a:cubicBezTo>
                  <a:pt x="3635288" y="146905"/>
                  <a:pt x="3625179" y="157059"/>
                  <a:pt x="3614708" y="166487"/>
                </a:cubicBezTo>
                <a:cubicBezTo>
                  <a:pt x="3600627" y="178454"/>
                  <a:pt x="3587990" y="179542"/>
                  <a:pt x="3575353" y="166124"/>
                </a:cubicBezTo>
                <a:cubicBezTo>
                  <a:pt x="3567049" y="157784"/>
                  <a:pt x="3561272" y="145455"/>
                  <a:pt x="3556218" y="134213"/>
                </a:cubicBezTo>
                <a:cubicBezTo>
                  <a:pt x="3554412" y="130225"/>
                  <a:pt x="3556579" y="122247"/>
                  <a:pt x="3560189" y="118983"/>
                </a:cubicBezTo>
                <a:cubicBezTo>
                  <a:pt x="3562355" y="116445"/>
                  <a:pt x="3569577" y="118258"/>
                  <a:pt x="3574631" y="119708"/>
                </a:cubicBezTo>
                <a:cubicBezTo>
                  <a:pt x="3578603" y="120434"/>
                  <a:pt x="3582574" y="122609"/>
                  <a:pt x="3586185" y="124785"/>
                </a:cubicBezTo>
                <a:cubicBezTo>
                  <a:pt x="3595211" y="108467"/>
                  <a:pt x="3599544" y="108467"/>
                  <a:pt x="3610737" y="122609"/>
                </a:cubicBezTo>
                <a:cubicBezTo>
                  <a:pt x="3613264" y="125873"/>
                  <a:pt x="3616153" y="129137"/>
                  <a:pt x="3620846" y="135301"/>
                </a:cubicBezTo>
                <a:cubicBezTo>
                  <a:pt x="3620485" y="130225"/>
                  <a:pt x="3620485" y="128411"/>
                  <a:pt x="3620124" y="126961"/>
                </a:cubicBezTo>
                <a:cubicBezTo>
                  <a:pt x="3618680" y="121159"/>
                  <a:pt x="3616153" y="113181"/>
                  <a:pt x="3624818" y="112093"/>
                </a:cubicBezTo>
                <a:close/>
                <a:moveTo>
                  <a:pt x="3699886" y="110054"/>
                </a:moveTo>
                <a:cubicBezTo>
                  <a:pt x="3703854" y="111105"/>
                  <a:pt x="3707823" y="111105"/>
                  <a:pt x="3710709" y="112856"/>
                </a:cubicBezTo>
                <a:cubicBezTo>
                  <a:pt x="3713596" y="114957"/>
                  <a:pt x="3717564" y="118459"/>
                  <a:pt x="3717564" y="121260"/>
                </a:cubicBezTo>
                <a:cubicBezTo>
                  <a:pt x="3717204" y="124062"/>
                  <a:pt x="3713235" y="128264"/>
                  <a:pt x="3709988" y="129315"/>
                </a:cubicBezTo>
                <a:cubicBezTo>
                  <a:pt x="3698803" y="133517"/>
                  <a:pt x="3688340" y="130015"/>
                  <a:pt x="3679321" y="122661"/>
                </a:cubicBezTo>
                <a:cubicBezTo>
                  <a:pt x="3678238" y="121961"/>
                  <a:pt x="3679321" y="115307"/>
                  <a:pt x="3681125" y="114607"/>
                </a:cubicBezTo>
                <a:cubicBezTo>
                  <a:pt x="3686897" y="112505"/>
                  <a:pt x="3693752" y="111455"/>
                  <a:pt x="3699886" y="110054"/>
                </a:cubicBezTo>
                <a:close/>
                <a:moveTo>
                  <a:pt x="1065547" y="109721"/>
                </a:moveTo>
                <a:cubicBezTo>
                  <a:pt x="1070237" y="109075"/>
                  <a:pt x="1074651" y="110091"/>
                  <a:pt x="1078513" y="114890"/>
                </a:cubicBezTo>
                <a:cubicBezTo>
                  <a:pt x="1080720" y="117474"/>
                  <a:pt x="1078513" y="127073"/>
                  <a:pt x="1075203" y="130765"/>
                </a:cubicBezTo>
                <a:cubicBezTo>
                  <a:pt x="1070421" y="136672"/>
                  <a:pt x="1059385" y="129288"/>
                  <a:pt x="1050925" y="114521"/>
                </a:cubicBezTo>
                <a:cubicBezTo>
                  <a:pt x="1055891" y="112675"/>
                  <a:pt x="1060857" y="110367"/>
                  <a:pt x="1065547" y="109721"/>
                </a:cubicBezTo>
                <a:close/>
                <a:moveTo>
                  <a:pt x="1148176" y="103704"/>
                </a:moveTo>
                <a:cubicBezTo>
                  <a:pt x="1164958" y="109503"/>
                  <a:pt x="1178092" y="119652"/>
                  <a:pt x="1182835" y="136324"/>
                </a:cubicBezTo>
                <a:cubicBezTo>
                  <a:pt x="1188672" y="158071"/>
                  <a:pt x="1174079" y="170031"/>
                  <a:pt x="1159850" y="182717"/>
                </a:cubicBezTo>
                <a:cubicBezTo>
                  <a:pt x="1150000" y="168581"/>
                  <a:pt x="1140879" y="155533"/>
                  <a:pt x="1130299" y="141036"/>
                </a:cubicBezTo>
                <a:cubicBezTo>
                  <a:pt x="1152189" y="136324"/>
                  <a:pt x="1141609" y="117115"/>
                  <a:pt x="1148176" y="103704"/>
                </a:cubicBezTo>
                <a:close/>
                <a:moveTo>
                  <a:pt x="3048952" y="99415"/>
                </a:moveTo>
                <a:cubicBezTo>
                  <a:pt x="3049676" y="99415"/>
                  <a:pt x="3050037" y="100133"/>
                  <a:pt x="3050399" y="99774"/>
                </a:cubicBezTo>
                <a:cubicBezTo>
                  <a:pt x="3082599" y="92592"/>
                  <a:pt x="3078258" y="123832"/>
                  <a:pt x="3089835" y="138195"/>
                </a:cubicBezTo>
                <a:cubicBezTo>
                  <a:pt x="3095262" y="144658"/>
                  <a:pt x="3088026" y="152558"/>
                  <a:pt x="3080067" y="151481"/>
                </a:cubicBezTo>
                <a:cubicBezTo>
                  <a:pt x="3062339" y="148249"/>
                  <a:pt x="3044610" y="143581"/>
                  <a:pt x="3027606" y="137477"/>
                </a:cubicBezTo>
                <a:cubicBezTo>
                  <a:pt x="3022902" y="135681"/>
                  <a:pt x="3021093" y="126345"/>
                  <a:pt x="3017837" y="120959"/>
                </a:cubicBezTo>
                <a:cubicBezTo>
                  <a:pt x="3020732" y="103005"/>
                  <a:pt x="3033033" y="94388"/>
                  <a:pt x="3048952" y="99415"/>
                </a:cubicBezTo>
                <a:close/>
                <a:moveTo>
                  <a:pt x="2994499" y="56323"/>
                </a:moveTo>
                <a:cubicBezTo>
                  <a:pt x="2998409" y="55822"/>
                  <a:pt x="3002496" y="57099"/>
                  <a:pt x="3006228" y="61294"/>
                </a:cubicBezTo>
                <a:cubicBezTo>
                  <a:pt x="3012270" y="67861"/>
                  <a:pt x="3018312" y="74428"/>
                  <a:pt x="3023287" y="81725"/>
                </a:cubicBezTo>
                <a:cubicBezTo>
                  <a:pt x="3025420" y="84279"/>
                  <a:pt x="3025420" y="89751"/>
                  <a:pt x="3024709" y="93400"/>
                </a:cubicBezTo>
                <a:cubicBezTo>
                  <a:pt x="3022221" y="101061"/>
                  <a:pt x="3001607" y="111276"/>
                  <a:pt x="2993788" y="108358"/>
                </a:cubicBezTo>
                <a:cubicBezTo>
                  <a:pt x="2982771" y="104709"/>
                  <a:pt x="2978506" y="95953"/>
                  <a:pt x="2979216" y="84279"/>
                </a:cubicBezTo>
                <a:cubicBezTo>
                  <a:pt x="2979216" y="83184"/>
                  <a:pt x="2979216" y="81725"/>
                  <a:pt x="2979216" y="80266"/>
                </a:cubicBezTo>
                <a:cubicBezTo>
                  <a:pt x="2978861" y="80266"/>
                  <a:pt x="2978506" y="80266"/>
                  <a:pt x="2978150" y="80266"/>
                </a:cubicBezTo>
                <a:cubicBezTo>
                  <a:pt x="2979927" y="74063"/>
                  <a:pt x="2979927" y="66037"/>
                  <a:pt x="2983837" y="62024"/>
                </a:cubicBezTo>
                <a:cubicBezTo>
                  <a:pt x="2986858" y="59105"/>
                  <a:pt x="2990590" y="56825"/>
                  <a:pt x="2994499" y="56323"/>
                </a:cubicBezTo>
                <a:close/>
                <a:moveTo>
                  <a:pt x="1305627" y="51164"/>
                </a:moveTo>
                <a:cubicBezTo>
                  <a:pt x="1307071" y="49728"/>
                  <a:pt x="1314294" y="50446"/>
                  <a:pt x="1315016" y="52240"/>
                </a:cubicBezTo>
                <a:cubicBezTo>
                  <a:pt x="1317544" y="56546"/>
                  <a:pt x="1318266" y="62288"/>
                  <a:pt x="1318988" y="67312"/>
                </a:cubicBezTo>
                <a:cubicBezTo>
                  <a:pt x="1321516" y="80230"/>
                  <a:pt x="1324043" y="93507"/>
                  <a:pt x="1325849" y="106426"/>
                </a:cubicBezTo>
                <a:cubicBezTo>
                  <a:pt x="1326932" y="112885"/>
                  <a:pt x="1326571" y="119344"/>
                  <a:pt x="1326932" y="125803"/>
                </a:cubicBezTo>
                <a:cubicBezTo>
                  <a:pt x="1327293" y="134416"/>
                  <a:pt x="1328377" y="143028"/>
                  <a:pt x="1328016" y="151640"/>
                </a:cubicBezTo>
                <a:cubicBezTo>
                  <a:pt x="1327293" y="156664"/>
                  <a:pt x="1325849" y="163123"/>
                  <a:pt x="1322238" y="165276"/>
                </a:cubicBezTo>
                <a:cubicBezTo>
                  <a:pt x="1314294" y="170659"/>
                  <a:pt x="1304544" y="173530"/>
                  <a:pt x="1295877" y="177118"/>
                </a:cubicBezTo>
                <a:cubicBezTo>
                  <a:pt x="1294072" y="177836"/>
                  <a:pt x="1291905" y="178195"/>
                  <a:pt x="1291183" y="179271"/>
                </a:cubicBezTo>
                <a:cubicBezTo>
                  <a:pt x="1284322" y="193984"/>
                  <a:pt x="1270600" y="195419"/>
                  <a:pt x="1256516" y="195061"/>
                </a:cubicBezTo>
                <a:cubicBezTo>
                  <a:pt x="1252905" y="195061"/>
                  <a:pt x="1246767" y="193266"/>
                  <a:pt x="1246405" y="191831"/>
                </a:cubicBezTo>
                <a:cubicBezTo>
                  <a:pt x="1245322" y="182142"/>
                  <a:pt x="1244600" y="172453"/>
                  <a:pt x="1245322" y="162764"/>
                </a:cubicBezTo>
                <a:cubicBezTo>
                  <a:pt x="1246044" y="153793"/>
                  <a:pt x="1253628" y="154152"/>
                  <a:pt x="1260127" y="154152"/>
                </a:cubicBezTo>
                <a:cubicBezTo>
                  <a:pt x="1262294" y="154152"/>
                  <a:pt x="1264461" y="152717"/>
                  <a:pt x="1264461" y="152717"/>
                </a:cubicBezTo>
                <a:cubicBezTo>
                  <a:pt x="1259044" y="144104"/>
                  <a:pt x="1248933" y="135133"/>
                  <a:pt x="1250016" y="127956"/>
                </a:cubicBezTo>
                <a:cubicBezTo>
                  <a:pt x="1251100" y="118268"/>
                  <a:pt x="1248572" y="98890"/>
                  <a:pt x="1271683" y="105708"/>
                </a:cubicBezTo>
                <a:cubicBezTo>
                  <a:pt x="1270238" y="100684"/>
                  <a:pt x="1268433" y="98172"/>
                  <a:pt x="1268433" y="95660"/>
                </a:cubicBezTo>
                <a:cubicBezTo>
                  <a:pt x="1269155" y="91713"/>
                  <a:pt x="1269155" y="85613"/>
                  <a:pt x="1271322" y="84536"/>
                </a:cubicBezTo>
                <a:cubicBezTo>
                  <a:pt x="1286849" y="77359"/>
                  <a:pt x="1294433" y="62288"/>
                  <a:pt x="1305627" y="51164"/>
                </a:cubicBezTo>
                <a:close/>
                <a:moveTo>
                  <a:pt x="1865257" y="42936"/>
                </a:moveTo>
                <a:cubicBezTo>
                  <a:pt x="1881802" y="46896"/>
                  <a:pt x="1897988" y="51575"/>
                  <a:pt x="1914533" y="56975"/>
                </a:cubicBezTo>
                <a:cubicBezTo>
                  <a:pt x="1917411" y="57695"/>
                  <a:pt x="1919209" y="63455"/>
                  <a:pt x="1921367" y="66694"/>
                </a:cubicBezTo>
                <a:cubicBezTo>
                  <a:pt x="1918130" y="68134"/>
                  <a:pt x="1914893" y="70654"/>
                  <a:pt x="1911296" y="70654"/>
                </a:cubicBezTo>
                <a:cubicBezTo>
                  <a:pt x="1898347" y="70654"/>
                  <a:pt x="1885399" y="69574"/>
                  <a:pt x="1872091" y="69934"/>
                </a:cubicBezTo>
                <a:cubicBezTo>
                  <a:pt x="1865257" y="70294"/>
                  <a:pt x="1858063" y="73174"/>
                  <a:pt x="1851229" y="74614"/>
                </a:cubicBezTo>
                <a:cubicBezTo>
                  <a:pt x="1851229" y="76054"/>
                  <a:pt x="1851589" y="77494"/>
                  <a:pt x="1851948" y="78574"/>
                </a:cubicBezTo>
                <a:cubicBezTo>
                  <a:pt x="1854466" y="78574"/>
                  <a:pt x="1856984" y="79294"/>
                  <a:pt x="1859502" y="79294"/>
                </a:cubicBezTo>
                <a:cubicBezTo>
                  <a:pt x="1881083" y="79294"/>
                  <a:pt x="1903383" y="79294"/>
                  <a:pt x="1925324" y="79294"/>
                </a:cubicBezTo>
                <a:cubicBezTo>
                  <a:pt x="1931079" y="79294"/>
                  <a:pt x="1935035" y="80733"/>
                  <a:pt x="1935754" y="88293"/>
                </a:cubicBezTo>
                <a:cubicBezTo>
                  <a:pt x="1936114" y="90813"/>
                  <a:pt x="1941509" y="94053"/>
                  <a:pt x="1944747" y="94773"/>
                </a:cubicBezTo>
                <a:cubicBezTo>
                  <a:pt x="1960213" y="96932"/>
                  <a:pt x="1956616" y="109172"/>
                  <a:pt x="1958055" y="118531"/>
                </a:cubicBezTo>
                <a:cubicBezTo>
                  <a:pt x="1959853" y="128970"/>
                  <a:pt x="1950861" y="127171"/>
                  <a:pt x="1944747" y="127531"/>
                </a:cubicBezTo>
                <a:cubicBezTo>
                  <a:pt x="1924964" y="128610"/>
                  <a:pt x="1904822" y="129330"/>
                  <a:pt x="1885039" y="131130"/>
                </a:cubicBezTo>
                <a:cubicBezTo>
                  <a:pt x="1875687" y="131850"/>
                  <a:pt x="1867055" y="135810"/>
                  <a:pt x="1858063" y="138330"/>
                </a:cubicBezTo>
                <a:cubicBezTo>
                  <a:pt x="1858063" y="139770"/>
                  <a:pt x="1858423" y="141570"/>
                  <a:pt x="1858782" y="143010"/>
                </a:cubicBezTo>
                <a:cubicBezTo>
                  <a:pt x="1863099" y="142290"/>
                  <a:pt x="1867415" y="141570"/>
                  <a:pt x="1871731" y="141210"/>
                </a:cubicBezTo>
                <a:cubicBezTo>
                  <a:pt x="1881442" y="139770"/>
                  <a:pt x="1891154" y="137610"/>
                  <a:pt x="1900506" y="137970"/>
                </a:cubicBezTo>
                <a:cubicBezTo>
                  <a:pt x="1914173" y="137970"/>
                  <a:pt x="1916332" y="141570"/>
                  <a:pt x="1914893" y="158849"/>
                </a:cubicBezTo>
                <a:cubicBezTo>
                  <a:pt x="1924245" y="155969"/>
                  <a:pt x="1932158" y="153089"/>
                  <a:pt x="1940071" y="150929"/>
                </a:cubicBezTo>
                <a:cubicBezTo>
                  <a:pt x="1944747" y="149849"/>
                  <a:pt x="1949422" y="150209"/>
                  <a:pt x="1953739" y="149849"/>
                </a:cubicBezTo>
                <a:cubicBezTo>
                  <a:pt x="1952660" y="154169"/>
                  <a:pt x="1952660" y="159209"/>
                  <a:pt x="1950142" y="163168"/>
                </a:cubicBezTo>
                <a:cubicBezTo>
                  <a:pt x="1945106" y="171808"/>
                  <a:pt x="1938632" y="179727"/>
                  <a:pt x="1930719" y="190167"/>
                </a:cubicBezTo>
                <a:cubicBezTo>
                  <a:pt x="1951940" y="180807"/>
                  <a:pt x="1970644" y="172888"/>
                  <a:pt x="1988628" y="163168"/>
                </a:cubicBezTo>
                <a:cubicBezTo>
                  <a:pt x="2007331" y="153449"/>
                  <a:pt x="2027833" y="161368"/>
                  <a:pt x="2032869" y="182607"/>
                </a:cubicBezTo>
                <a:cubicBezTo>
                  <a:pt x="2033228" y="184767"/>
                  <a:pt x="2031790" y="188727"/>
                  <a:pt x="2029991" y="189807"/>
                </a:cubicBezTo>
                <a:cubicBezTo>
                  <a:pt x="2017762" y="197006"/>
                  <a:pt x="2010568" y="212485"/>
                  <a:pt x="1994023" y="213925"/>
                </a:cubicBezTo>
                <a:cubicBezTo>
                  <a:pt x="1993304" y="213925"/>
                  <a:pt x="1991865" y="214285"/>
                  <a:pt x="1991865" y="214645"/>
                </a:cubicBezTo>
                <a:cubicBezTo>
                  <a:pt x="1989347" y="230844"/>
                  <a:pt x="1975679" y="227964"/>
                  <a:pt x="1965248" y="231204"/>
                </a:cubicBezTo>
                <a:cubicBezTo>
                  <a:pt x="1963450" y="231564"/>
                  <a:pt x="1962371" y="233724"/>
                  <a:pt x="1959134" y="237324"/>
                </a:cubicBezTo>
                <a:cubicBezTo>
                  <a:pt x="1966687" y="238044"/>
                  <a:pt x="1972442" y="238764"/>
                  <a:pt x="1979995" y="239484"/>
                </a:cubicBezTo>
                <a:cubicBezTo>
                  <a:pt x="1978197" y="244163"/>
                  <a:pt x="1977118" y="247763"/>
                  <a:pt x="1976039" y="251363"/>
                </a:cubicBezTo>
                <a:cubicBezTo>
                  <a:pt x="1969565" y="267202"/>
                  <a:pt x="1963090" y="283041"/>
                  <a:pt x="1956616" y="298880"/>
                </a:cubicBezTo>
                <a:cubicBezTo>
                  <a:pt x="1953739" y="304999"/>
                  <a:pt x="1950142" y="310759"/>
                  <a:pt x="1946545" y="316159"/>
                </a:cubicBezTo>
                <a:cubicBezTo>
                  <a:pt x="1939711" y="325878"/>
                  <a:pt x="1941869" y="334878"/>
                  <a:pt x="1947624" y="343517"/>
                </a:cubicBezTo>
                <a:cubicBezTo>
                  <a:pt x="1961652" y="365476"/>
                  <a:pt x="1961652" y="365476"/>
                  <a:pt x="1937193" y="368715"/>
                </a:cubicBezTo>
                <a:cubicBezTo>
                  <a:pt x="1922806" y="370515"/>
                  <a:pt x="1920288" y="376635"/>
                  <a:pt x="1928561" y="388154"/>
                </a:cubicBezTo>
                <a:cubicBezTo>
                  <a:pt x="1932158" y="393554"/>
                  <a:pt x="1934675" y="400033"/>
                  <a:pt x="1936833" y="405793"/>
                </a:cubicBezTo>
                <a:cubicBezTo>
                  <a:pt x="1942229" y="419832"/>
                  <a:pt x="1941509" y="420552"/>
                  <a:pt x="1923885" y="423792"/>
                </a:cubicBezTo>
                <a:cubicBezTo>
                  <a:pt x="1927482" y="432791"/>
                  <a:pt x="1931079" y="441071"/>
                  <a:pt x="1935395" y="451510"/>
                </a:cubicBezTo>
                <a:cubicBezTo>
                  <a:pt x="1928561" y="453310"/>
                  <a:pt x="1921367" y="455470"/>
                  <a:pt x="1911656" y="457990"/>
                </a:cubicBezTo>
                <a:cubicBezTo>
                  <a:pt x="1913094" y="460870"/>
                  <a:pt x="1915253" y="465909"/>
                  <a:pt x="1918490" y="469869"/>
                </a:cubicBezTo>
                <a:cubicBezTo>
                  <a:pt x="1923885" y="477069"/>
                  <a:pt x="1921727" y="481748"/>
                  <a:pt x="1913454" y="482828"/>
                </a:cubicBezTo>
                <a:cubicBezTo>
                  <a:pt x="1904822" y="483908"/>
                  <a:pt x="1895470" y="487868"/>
                  <a:pt x="1888276" y="477069"/>
                </a:cubicBezTo>
                <a:cubicBezTo>
                  <a:pt x="1886838" y="474909"/>
                  <a:pt x="1878205" y="475629"/>
                  <a:pt x="1873170" y="477069"/>
                </a:cubicBezTo>
                <a:cubicBezTo>
                  <a:pt x="1868134" y="478869"/>
                  <a:pt x="1863458" y="482828"/>
                  <a:pt x="1858063" y="486068"/>
                </a:cubicBezTo>
                <a:cubicBezTo>
                  <a:pt x="1859861" y="489668"/>
                  <a:pt x="1860940" y="494708"/>
                  <a:pt x="1863099" y="499387"/>
                </a:cubicBezTo>
                <a:cubicBezTo>
                  <a:pt x="1867055" y="505507"/>
                  <a:pt x="1870652" y="513786"/>
                  <a:pt x="1876407" y="517386"/>
                </a:cubicBezTo>
                <a:cubicBezTo>
                  <a:pt x="1892593" y="527465"/>
                  <a:pt x="1897268" y="542944"/>
                  <a:pt x="1899786" y="559863"/>
                </a:cubicBezTo>
                <a:cubicBezTo>
                  <a:pt x="1900146" y="563463"/>
                  <a:pt x="1898707" y="569943"/>
                  <a:pt x="1896549" y="571023"/>
                </a:cubicBezTo>
                <a:cubicBezTo>
                  <a:pt x="1892952" y="572823"/>
                  <a:pt x="1886478" y="572463"/>
                  <a:pt x="1883241" y="570303"/>
                </a:cubicBezTo>
                <a:cubicBezTo>
                  <a:pt x="1874249" y="564183"/>
                  <a:pt x="1866336" y="556624"/>
                  <a:pt x="1857344" y="549784"/>
                </a:cubicBezTo>
                <a:cubicBezTo>
                  <a:pt x="1850150" y="556264"/>
                  <a:pt x="1860221" y="572823"/>
                  <a:pt x="1844395" y="573543"/>
                </a:cubicBezTo>
                <a:cubicBezTo>
                  <a:pt x="1840439" y="573543"/>
                  <a:pt x="1836842" y="569583"/>
                  <a:pt x="1833245" y="567423"/>
                </a:cubicBezTo>
                <a:cubicBezTo>
                  <a:pt x="1833605" y="565983"/>
                  <a:pt x="1834324" y="564543"/>
                  <a:pt x="1835043" y="563103"/>
                </a:cubicBezTo>
                <a:cubicBezTo>
                  <a:pt x="1831446" y="565983"/>
                  <a:pt x="1828209" y="568503"/>
                  <a:pt x="1822454" y="573543"/>
                </a:cubicBezTo>
                <a:cubicBezTo>
                  <a:pt x="1829648" y="577142"/>
                  <a:pt x="1834684" y="580742"/>
                  <a:pt x="1840079" y="582182"/>
                </a:cubicBezTo>
                <a:cubicBezTo>
                  <a:pt x="1846553" y="583622"/>
                  <a:pt x="1853747" y="583262"/>
                  <a:pt x="1860581" y="584342"/>
                </a:cubicBezTo>
                <a:cubicBezTo>
                  <a:pt x="1866695" y="585782"/>
                  <a:pt x="1872091" y="588662"/>
                  <a:pt x="1877846" y="590821"/>
                </a:cubicBezTo>
                <a:cubicBezTo>
                  <a:pt x="1874608" y="595861"/>
                  <a:pt x="1872450" y="603421"/>
                  <a:pt x="1867415" y="605940"/>
                </a:cubicBezTo>
                <a:cubicBezTo>
                  <a:pt x="1850150" y="615660"/>
                  <a:pt x="1831806" y="625019"/>
                  <a:pt x="1812743" y="631499"/>
                </a:cubicBezTo>
                <a:cubicBezTo>
                  <a:pt x="1801952" y="635459"/>
                  <a:pt x="1789004" y="632939"/>
                  <a:pt x="1777134" y="634739"/>
                </a:cubicBezTo>
                <a:cubicBezTo>
                  <a:pt x="1773178" y="635099"/>
                  <a:pt x="1769221" y="639058"/>
                  <a:pt x="1765984" y="642658"/>
                </a:cubicBezTo>
                <a:cubicBezTo>
                  <a:pt x="1755194" y="654537"/>
                  <a:pt x="1744763" y="667497"/>
                  <a:pt x="1732893" y="678296"/>
                </a:cubicBezTo>
                <a:cubicBezTo>
                  <a:pt x="1723901" y="686935"/>
                  <a:pt x="1713111" y="695215"/>
                  <a:pt x="1699083" y="686215"/>
                </a:cubicBezTo>
                <a:cubicBezTo>
                  <a:pt x="1697645" y="685135"/>
                  <a:pt x="1694767" y="685135"/>
                  <a:pt x="1693328" y="686215"/>
                </a:cubicBezTo>
                <a:cubicBezTo>
                  <a:pt x="1681818" y="693775"/>
                  <a:pt x="1670309" y="700974"/>
                  <a:pt x="1659158" y="709614"/>
                </a:cubicBezTo>
                <a:cubicBezTo>
                  <a:pt x="1654483" y="713574"/>
                  <a:pt x="1651965" y="720053"/>
                  <a:pt x="1648368" y="725453"/>
                </a:cubicBezTo>
                <a:cubicBezTo>
                  <a:pt x="1642253" y="736252"/>
                  <a:pt x="1636139" y="747412"/>
                  <a:pt x="1630384" y="758211"/>
                </a:cubicBezTo>
                <a:cubicBezTo>
                  <a:pt x="1626427" y="765050"/>
                  <a:pt x="1623190" y="771890"/>
                  <a:pt x="1619953" y="778730"/>
                </a:cubicBezTo>
                <a:cubicBezTo>
                  <a:pt x="1612759" y="795289"/>
                  <a:pt x="1605925" y="811488"/>
                  <a:pt x="1596933" y="832006"/>
                </a:cubicBezTo>
                <a:cubicBezTo>
                  <a:pt x="1589020" y="823367"/>
                  <a:pt x="1583625" y="817607"/>
                  <a:pt x="1577870" y="812207"/>
                </a:cubicBezTo>
                <a:cubicBezTo>
                  <a:pt x="1574633" y="809328"/>
                  <a:pt x="1571396" y="806088"/>
                  <a:pt x="1567439" y="805368"/>
                </a:cubicBezTo>
                <a:cubicBezTo>
                  <a:pt x="1550534" y="803208"/>
                  <a:pt x="1537586" y="796728"/>
                  <a:pt x="1534349" y="777650"/>
                </a:cubicBezTo>
                <a:cubicBezTo>
                  <a:pt x="1532910" y="769010"/>
                  <a:pt x="1528953" y="760731"/>
                  <a:pt x="1526795" y="751731"/>
                </a:cubicBezTo>
                <a:cubicBezTo>
                  <a:pt x="1523918" y="739852"/>
                  <a:pt x="1519602" y="726893"/>
                  <a:pt x="1534708" y="715734"/>
                </a:cubicBezTo>
                <a:cubicBezTo>
                  <a:pt x="1509530" y="710694"/>
                  <a:pt x="1519242" y="691975"/>
                  <a:pt x="1517803" y="679376"/>
                </a:cubicBezTo>
                <a:cubicBezTo>
                  <a:pt x="1516364" y="664257"/>
                  <a:pt x="1519961" y="649138"/>
                  <a:pt x="1521040" y="632939"/>
                </a:cubicBezTo>
                <a:cubicBezTo>
                  <a:pt x="1542981" y="635459"/>
                  <a:pt x="1547297" y="619620"/>
                  <a:pt x="1552692" y="604141"/>
                </a:cubicBezTo>
                <a:cubicBezTo>
                  <a:pt x="1553412" y="601981"/>
                  <a:pt x="1554491" y="599461"/>
                  <a:pt x="1555210" y="597301"/>
                </a:cubicBezTo>
                <a:cubicBezTo>
                  <a:pt x="1565641" y="570663"/>
                  <a:pt x="1565281" y="569583"/>
                  <a:pt x="1540823" y="554824"/>
                </a:cubicBezTo>
                <a:cubicBezTo>
                  <a:pt x="1538305" y="553384"/>
                  <a:pt x="1535068" y="551944"/>
                  <a:pt x="1533989" y="549424"/>
                </a:cubicBezTo>
                <a:cubicBezTo>
                  <a:pt x="1532910" y="546184"/>
                  <a:pt x="1531831" y="541865"/>
                  <a:pt x="1533629" y="538985"/>
                </a:cubicBezTo>
                <a:cubicBezTo>
                  <a:pt x="1534349" y="537545"/>
                  <a:pt x="1539744" y="537905"/>
                  <a:pt x="1542981" y="538265"/>
                </a:cubicBezTo>
                <a:cubicBezTo>
                  <a:pt x="1544420" y="538265"/>
                  <a:pt x="1545858" y="539705"/>
                  <a:pt x="1547297" y="540425"/>
                </a:cubicBezTo>
                <a:cubicBezTo>
                  <a:pt x="1552333" y="541865"/>
                  <a:pt x="1557009" y="543664"/>
                  <a:pt x="1561684" y="545104"/>
                </a:cubicBezTo>
                <a:cubicBezTo>
                  <a:pt x="1562404" y="539345"/>
                  <a:pt x="1563483" y="533585"/>
                  <a:pt x="1563483" y="527465"/>
                </a:cubicBezTo>
                <a:cubicBezTo>
                  <a:pt x="1563483" y="523506"/>
                  <a:pt x="1562404" y="519546"/>
                  <a:pt x="1560965" y="515586"/>
                </a:cubicBezTo>
                <a:cubicBezTo>
                  <a:pt x="1557009" y="508027"/>
                  <a:pt x="1552692" y="499747"/>
                  <a:pt x="1541902" y="508387"/>
                </a:cubicBezTo>
                <a:cubicBezTo>
                  <a:pt x="1538305" y="510906"/>
                  <a:pt x="1533270" y="511266"/>
                  <a:pt x="1526795" y="513426"/>
                </a:cubicBezTo>
                <a:cubicBezTo>
                  <a:pt x="1531111" y="500467"/>
                  <a:pt x="1535068" y="489668"/>
                  <a:pt x="1538305" y="479228"/>
                </a:cubicBezTo>
                <a:cubicBezTo>
                  <a:pt x="1545499" y="453670"/>
                  <a:pt x="1541542" y="428112"/>
                  <a:pt x="1538305" y="402913"/>
                </a:cubicBezTo>
                <a:cubicBezTo>
                  <a:pt x="1537226" y="393914"/>
                  <a:pt x="1533270" y="385274"/>
                  <a:pt x="1533629" y="376275"/>
                </a:cubicBezTo>
                <a:cubicBezTo>
                  <a:pt x="1533629" y="361876"/>
                  <a:pt x="1525716" y="354316"/>
                  <a:pt x="1514566" y="349277"/>
                </a:cubicBezTo>
                <a:cubicBezTo>
                  <a:pt x="1496222" y="340637"/>
                  <a:pt x="1477519" y="332718"/>
                  <a:pt x="1456297" y="332358"/>
                </a:cubicBezTo>
                <a:cubicBezTo>
                  <a:pt x="1438313" y="331998"/>
                  <a:pt x="1438313" y="329118"/>
                  <a:pt x="1436875" y="310039"/>
                </a:cubicBezTo>
                <a:cubicBezTo>
                  <a:pt x="1436875" y="303200"/>
                  <a:pt x="1431120" y="296360"/>
                  <a:pt x="1427163" y="287721"/>
                </a:cubicBezTo>
                <a:cubicBezTo>
                  <a:pt x="1442270" y="285561"/>
                  <a:pt x="1456297" y="283401"/>
                  <a:pt x="1470325" y="280881"/>
                </a:cubicBezTo>
                <a:cubicBezTo>
                  <a:pt x="1470685" y="279801"/>
                  <a:pt x="1470685" y="278361"/>
                  <a:pt x="1471044" y="276921"/>
                </a:cubicBezTo>
                <a:cubicBezTo>
                  <a:pt x="1467448" y="275481"/>
                  <a:pt x="1464210" y="272961"/>
                  <a:pt x="1460614" y="272242"/>
                </a:cubicBezTo>
                <a:cubicBezTo>
                  <a:pt x="1450183" y="269722"/>
                  <a:pt x="1434357" y="253163"/>
                  <a:pt x="1432918" y="243083"/>
                </a:cubicBezTo>
                <a:cubicBezTo>
                  <a:pt x="1431839" y="235524"/>
                  <a:pt x="1434357" y="231204"/>
                  <a:pt x="1441191" y="227244"/>
                </a:cubicBezTo>
                <a:cubicBezTo>
                  <a:pt x="1459894" y="216805"/>
                  <a:pt x="1480396" y="213565"/>
                  <a:pt x="1501258" y="212125"/>
                </a:cubicBezTo>
                <a:cubicBezTo>
                  <a:pt x="1519602" y="210685"/>
                  <a:pt x="1533989" y="198086"/>
                  <a:pt x="1539744" y="178647"/>
                </a:cubicBezTo>
                <a:cubicBezTo>
                  <a:pt x="1534708" y="175408"/>
                  <a:pt x="1529673" y="172168"/>
                  <a:pt x="1523558" y="168208"/>
                </a:cubicBezTo>
                <a:cubicBezTo>
                  <a:pt x="1531471" y="155249"/>
                  <a:pt x="1539744" y="143730"/>
                  <a:pt x="1554491" y="138690"/>
                </a:cubicBezTo>
                <a:cubicBezTo>
                  <a:pt x="1562404" y="136170"/>
                  <a:pt x="1571396" y="135450"/>
                  <a:pt x="1579309" y="132570"/>
                </a:cubicBezTo>
                <a:cubicBezTo>
                  <a:pt x="1584344" y="130410"/>
                  <a:pt x="1589020" y="126091"/>
                  <a:pt x="1592977" y="121411"/>
                </a:cubicBezTo>
                <a:cubicBezTo>
                  <a:pt x="1597293" y="116011"/>
                  <a:pt x="1600530" y="109172"/>
                  <a:pt x="1605206" y="101972"/>
                </a:cubicBezTo>
                <a:cubicBezTo>
                  <a:pt x="1615637" y="115651"/>
                  <a:pt x="1622471" y="109172"/>
                  <a:pt x="1629664" y="100532"/>
                </a:cubicBezTo>
                <a:cubicBezTo>
                  <a:pt x="1641174" y="87213"/>
                  <a:pt x="1657360" y="91173"/>
                  <a:pt x="1671747" y="89373"/>
                </a:cubicBezTo>
                <a:cubicBezTo>
                  <a:pt x="1673186" y="89373"/>
                  <a:pt x="1677143" y="95853"/>
                  <a:pt x="1677143" y="99092"/>
                </a:cubicBezTo>
                <a:cubicBezTo>
                  <a:pt x="1676783" y="105212"/>
                  <a:pt x="1674625" y="110972"/>
                  <a:pt x="1672826" y="117811"/>
                </a:cubicBezTo>
                <a:cubicBezTo>
                  <a:pt x="1681099" y="119971"/>
                  <a:pt x="1688293" y="123931"/>
                  <a:pt x="1695486" y="123571"/>
                </a:cubicBezTo>
                <a:cubicBezTo>
                  <a:pt x="1699803" y="123211"/>
                  <a:pt x="1705198" y="117451"/>
                  <a:pt x="1707716" y="112771"/>
                </a:cubicBezTo>
                <a:cubicBezTo>
                  <a:pt x="1711312" y="106652"/>
                  <a:pt x="1706277" y="93693"/>
                  <a:pt x="1717787" y="94413"/>
                </a:cubicBezTo>
                <a:cubicBezTo>
                  <a:pt x="1722103" y="94773"/>
                  <a:pt x="1726059" y="106292"/>
                  <a:pt x="1729297" y="112771"/>
                </a:cubicBezTo>
                <a:cubicBezTo>
                  <a:pt x="1732534" y="119251"/>
                  <a:pt x="1733253" y="126811"/>
                  <a:pt x="1737210" y="131850"/>
                </a:cubicBezTo>
                <a:cubicBezTo>
                  <a:pt x="1740087" y="135810"/>
                  <a:pt x="1746561" y="136530"/>
                  <a:pt x="1751237" y="138690"/>
                </a:cubicBezTo>
                <a:cubicBezTo>
                  <a:pt x="1751957" y="134730"/>
                  <a:pt x="1753395" y="130770"/>
                  <a:pt x="1752676" y="127171"/>
                </a:cubicBezTo>
                <a:cubicBezTo>
                  <a:pt x="1751957" y="118891"/>
                  <a:pt x="1749799" y="110972"/>
                  <a:pt x="1748360" y="103052"/>
                </a:cubicBezTo>
                <a:cubicBezTo>
                  <a:pt x="1746561" y="91173"/>
                  <a:pt x="1751237" y="84333"/>
                  <a:pt x="1764186" y="84333"/>
                </a:cubicBezTo>
                <a:cubicBezTo>
                  <a:pt x="1769581" y="84333"/>
                  <a:pt x="1775336" y="83973"/>
                  <a:pt x="1782170" y="83613"/>
                </a:cubicBezTo>
                <a:cubicBezTo>
                  <a:pt x="1781091" y="80733"/>
                  <a:pt x="1779292" y="78214"/>
                  <a:pt x="1779292" y="75334"/>
                </a:cubicBezTo>
                <a:cubicBezTo>
                  <a:pt x="1778573" y="71014"/>
                  <a:pt x="1777854" y="64534"/>
                  <a:pt x="1780012" y="62735"/>
                </a:cubicBezTo>
                <a:cubicBezTo>
                  <a:pt x="1783609" y="59855"/>
                  <a:pt x="1789723" y="59495"/>
                  <a:pt x="1794759" y="59135"/>
                </a:cubicBezTo>
                <a:cubicBezTo>
                  <a:pt x="1797277" y="59135"/>
                  <a:pt x="1799794" y="61655"/>
                  <a:pt x="1802312" y="63455"/>
                </a:cubicBezTo>
                <a:cubicBezTo>
                  <a:pt x="1810945" y="69574"/>
                  <a:pt x="1817779" y="68134"/>
                  <a:pt x="1823893" y="59495"/>
                </a:cubicBezTo>
                <a:cubicBezTo>
                  <a:pt x="1833964" y="44736"/>
                  <a:pt x="1847992" y="38616"/>
                  <a:pt x="1865257" y="42936"/>
                </a:cubicBezTo>
                <a:close/>
                <a:moveTo>
                  <a:pt x="1521417" y="1810"/>
                </a:moveTo>
                <a:cubicBezTo>
                  <a:pt x="1529325" y="5413"/>
                  <a:pt x="1538311" y="6494"/>
                  <a:pt x="1546938" y="7575"/>
                </a:cubicBezTo>
                <a:cubicBezTo>
                  <a:pt x="1562755" y="9736"/>
                  <a:pt x="1575695" y="15861"/>
                  <a:pt x="1583603" y="30633"/>
                </a:cubicBezTo>
                <a:cubicBezTo>
                  <a:pt x="1585760" y="34596"/>
                  <a:pt x="1590793" y="39280"/>
                  <a:pt x="1594747" y="39280"/>
                </a:cubicBezTo>
                <a:cubicBezTo>
                  <a:pt x="1603733" y="40361"/>
                  <a:pt x="1608047" y="45405"/>
                  <a:pt x="1611282" y="52250"/>
                </a:cubicBezTo>
                <a:cubicBezTo>
                  <a:pt x="1612001" y="54412"/>
                  <a:pt x="1612360" y="56934"/>
                  <a:pt x="1613798" y="59096"/>
                </a:cubicBezTo>
                <a:cubicBezTo>
                  <a:pt x="1622066" y="73507"/>
                  <a:pt x="1619909" y="79992"/>
                  <a:pt x="1605890" y="90440"/>
                </a:cubicBezTo>
                <a:cubicBezTo>
                  <a:pt x="1592230" y="100528"/>
                  <a:pt x="1577133" y="99808"/>
                  <a:pt x="1561317" y="99808"/>
                </a:cubicBezTo>
                <a:cubicBezTo>
                  <a:pt x="1555206" y="99447"/>
                  <a:pt x="1548736" y="99447"/>
                  <a:pt x="1549095" y="108815"/>
                </a:cubicBezTo>
                <a:cubicBezTo>
                  <a:pt x="1550533" y="109535"/>
                  <a:pt x="1551611" y="109896"/>
                  <a:pt x="1552690" y="110256"/>
                </a:cubicBezTo>
                <a:cubicBezTo>
                  <a:pt x="1555925" y="111697"/>
                  <a:pt x="1558801" y="113138"/>
                  <a:pt x="1561676" y="114219"/>
                </a:cubicBezTo>
                <a:cubicBezTo>
                  <a:pt x="1559519" y="117101"/>
                  <a:pt x="1557722" y="120344"/>
                  <a:pt x="1554846" y="121785"/>
                </a:cubicBezTo>
                <a:cubicBezTo>
                  <a:pt x="1546219" y="127189"/>
                  <a:pt x="1537233" y="132233"/>
                  <a:pt x="1527887" y="136557"/>
                </a:cubicBezTo>
                <a:cubicBezTo>
                  <a:pt x="1516384" y="142321"/>
                  <a:pt x="1504162" y="147005"/>
                  <a:pt x="1492660" y="153130"/>
                </a:cubicBezTo>
                <a:cubicBezTo>
                  <a:pt x="1486549" y="156732"/>
                  <a:pt x="1481157" y="162137"/>
                  <a:pt x="1476484" y="167181"/>
                </a:cubicBezTo>
                <a:cubicBezTo>
                  <a:pt x="1471092" y="173666"/>
                  <a:pt x="1466060" y="177269"/>
                  <a:pt x="1457432" y="172945"/>
                </a:cubicBezTo>
                <a:cubicBezTo>
                  <a:pt x="1454197" y="171504"/>
                  <a:pt x="1449524" y="172945"/>
                  <a:pt x="1445570" y="173305"/>
                </a:cubicBezTo>
                <a:cubicBezTo>
                  <a:pt x="1437662" y="174386"/>
                  <a:pt x="1430113" y="174747"/>
                  <a:pt x="1422924" y="176548"/>
                </a:cubicBezTo>
                <a:cubicBezTo>
                  <a:pt x="1416454" y="178349"/>
                  <a:pt x="1410702" y="181592"/>
                  <a:pt x="1404951" y="184474"/>
                </a:cubicBezTo>
                <a:cubicBezTo>
                  <a:pt x="1407467" y="189158"/>
                  <a:pt x="1410343" y="193481"/>
                  <a:pt x="1412140" y="198525"/>
                </a:cubicBezTo>
                <a:cubicBezTo>
                  <a:pt x="1413578" y="203209"/>
                  <a:pt x="1416094" y="210054"/>
                  <a:pt x="1414297" y="212216"/>
                </a:cubicBezTo>
                <a:cubicBezTo>
                  <a:pt x="1407108" y="221223"/>
                  <a:pt x="1398481" y="229510"/>
                  <a:pt x="1389494" y="237076"/>
                </a:cubicBezTo>
                <a:cubicBezTo>
                  <a:pt x="1380867" y="243921"/>
                  <a:pt x="1371162" y="250046"/>
                  <a:pt x="1361456" y="255811"/>
                </a:cubicBezTo>
                <a:cubicBezTo>
                  <a:pt x="1355345" y="259774"/>
                  <a:pt x="1348156" y="261935"/>
                  <a:pt x="1340248" y="265178"/>
                </a:cubicBezTo>
                <a:cubicBezTo>
                  <a:pt x="1341686" y="268781"/>
                  <a:pt x="1342045" y="272384"/>
                  <a:pt x="1344202" y="274545"/>
                </a:cubicBezTo>
                <a:cubicBezTo>
                  <a:pt x="1349953" y="281391"/>
                  <a:pt x="1350672" y="287155"/>
                  <a:pt x="1342764" y="293280"/>
                </a:cubicBezTo>
                <a:cubicBezTo>
                  <a:pt x="1333059" y="300486"/>
                  <a:pt x="1319399" y="303368"/>
                  <a:pt x="1313648" y="296883"/>
                </a:cubicBezTo>
                <a:cubicBezTo>
                  <a:pt x="1302504" y="284633"/>
                  <a:pt x="1288845" y="282832"/>
                  <a:pt x="1273029" y="283913"/>
                </a:cubicBezTo>
                <a:cubicBezTo>
                  <a:pt x="1257212" y="284993"/>
                  <a:pt x="1245350" y="274185"/>
                  <a:pt x="1233488" y="265538"/>
                </a:cubicBezTo>
                <a:cubicBezTo>
                  <a:pt x="1237442" y="251127"/>
                  <a:pt x="1248585" y="248605"/>
                  <a:pt x="1259729" y="247884"/>
                </a:cubicBezTo>
                <a:cubicBezTo>
                  <a:pt x="1268356" y="246803"/>
                  <a:pt x="1273029" y="244281"/>
                  <a:pt x="1272310" y="234554"/>
                </a:cubicBezTo>
                <a:cubicBezTo>
                  <a:pt x="1271950" y="229870"/>
                  <a:pt x="1274466" y="224826"/>
                  <a:pt x="1276264" y="218341"/>
                </a:cubicBezTo>
                <a:cubicBezTo>
                  <a:pt x="1285969" y="227348"/>
                  <a:pt x="1293518" y="234554"/>
                  <a:pt x="1302504" y="242840"/>
                </a:cubicBezTo>
                <a:cubicBezTo>
                  <a:pt x="1303583" y="232032"/>
                  <a:pt x="1306099" y="224466"/>
                  <a:pt x="1304661" y="216900"/>
                </a:cubicBezTo>
                <a:cubicBezTo>
                  <a:pt x="1303583" y="212576"/>
                  <a:pt x="1296753" y="210054"/>
                  <a:pt x="1291721" y="205731"/>
                </a:cubicBezTo>
                <a:cubicBezTo>
                  <a:pt x="1293518" y="193481"/>
                  <a:pt x="1301785" y="181232"/>
                  <a:pt x="1311491" y="181952"/>
                </a:cubicBezTo>
                <a:cubicBezTo>
                  <a:pt x="1322275" y="183033"/>
                  <a:pt x="1333418" y="186276"/>
                  <a:pt x="1345640" y="188437"/>
                </a:cubicBezTo>
                <a:cubicBezTo>
                  <a:pt x="1326948" y="178349"/>
                  <a:pt x="1335575" y="162857"/>
                  <a:pt x="1337372" y="148806"/>
                </a:cubicBezTo>
                <a:cubicBezTo>
                  <a:pt x="1338091" y="141240"/>
                  <a:pt x="1338810" y="133314"/>
                  <a:pt x="1340607" y="125748"/>
                </a:cubicBezTo>
                <a:cubicBezTo>
                  <a:pt x="1343483" y="114219"/>
                  <a:pt x="1349953" y="112778"/>
                  <a:pt x="1358580" y="121064"/>
                </a:cubicBezTo>
                <a:cubicBezTo>
                  <a:pt x="1361456" y="123586"/>
                  <a:pt x="1364691" y="126829"/>
                  <a:pt x="1367207" y="129351"/>
                </a:cubicBezTo>
                <a:cubicBezTo>
                  <a:pt x="1373318" y="135836"/>
                  <a:pt x="1378351" y="137637"/>
                  <a:pt x="1383024" y="127910"/>
                </a:cubicBezTo>
                <a:cubicBezTo>
                  <a:pt x="1384462" y="125027"/>
                  <a:pt x="1389135" y="123226"/>
                  <a:pt x="1392729" y="122866"/>
                </a:cubicBezTo>
                <a:cubicBezTo>
                  <a:pt x="1408186" y="121064"/>
                  <a:pt x="1424362" y="119623"/>
                  <a:pt x="1442335" y="118182"/>
                </a:cubicBezTo>
                <a:cubicBezTo>
                  <a:pt x="1440538" y="111337"/>
                  <a:pt x="1439459" y="107734"/>
                  <a:pt x="1438381" y="104491"/>
                </a:cubicBezTo>
                <a:cubicBezTo>
                  <a:pt x="1434786" y="105572"/>
                  <a:pt x="1431192" y="105932"/>
                  <a:pt x="1428676" y="107734"/>
                </a:cubicBezTo>
                <a:cubicBezTo>
                  <a:pt x="1416813" y="116381"/>
                  <a:pt x="1406029" y="118903"/>
                  <a:pt x="1393089" y="108454"/>
                </a:cubicBezTo>
                <a:cubicBezTo>
                  <a:pt x="1388775" y="104852"/>
                  <a:pt x="1380148" y="107013"/>
                  <a:pt x="1373678" y="105572"/>
                </a:cubicBezTo>
                <a:cubicBezTo>
                  <a:pt x="1369005" y="104491"/>
                  <a:pt x="1364691" y="101249"/>
                  <a:pt x="1360378" y="99087"/>
                </a:cubicBezTo>
                <a:cubicBezTo>
                  <a:pt x="1363613" y="94764"/>
                  <a:pt x="1366848" y="90440"/>
                  <a:pt x="1369724" y="85756"/>
                </a:cubicBezTo>
                <a:cubicBezTo>
                  <a:pt x="1370083" y="85756"/>
                  <a:pt x="1370802" y="85756"/>
                  <a:pt x="1370802" y="85396"/>
                </a:cubicBezTo>
                <a:cubicBezTo>
                  <a:pt x="1372959" y="83235"/>
                  <a:pt x="1375116" y="81433"/>
                  <a:pt x="1377272" y="78911"/>
                </a:cubicBezTo>
                <a:cubicBezTo>
                  <a:pt x="1377272" y="78551"/>
                  <a:pt x="1375116" y="75669"/>
                  <a:pt x="1374397" y="75669"/>
                </a:cubicBezTo>
                <a:cubicBezTo>
                  <a:pt x="1370802" y="76389"/>
                  <a:pt x="1366848" y="77110"/>
                  <a:pt x="1364691" y="78911"/>
                </a:cubicBezTo>
                <a:cubicBezTo>
                  <a:pt x="1360018" y="82874"/>
                  <a:pt x="1356424" y="87918"/>
                  <a:pt x="1352470" y="92602"/>
                </a:cubicBezTo>
                <a:cubicBezTo>
                  <a:pt x="1338091" y="81793"/>
                  <a:pt x="1343842" y="70264"/>
                  <a:pt x="1349234" y="60176"/>
                </a:cubicBezTo>
                <a:cubicBezTo>
                  <a:pt x="1352110" y="54052"/>
                  <a:pt x="1353188" y="50449"/>
                  <a:pt x="1348515" y="45044"/>
                </a:cubicBezTo>
                <a:cubicBezTo>
                  <a:pt x="1340967" y="35317"/>
                  <a:pt x="1343124" y="29192"/>
                  <a:pt x="1354986" y="28471"/>
                </a:cubicBezTo>
                <a:cubicBezTo>
                  <a:pt x="1366129" y="28111"/>
                  <a:pt x="1377272" y="29192"/>
                  <a:pt x="1387337" y="32434"/>
                </a:cubicBezTo>
                <a:cubicBezTo>
                  <a:pt x="1397043" y="35317"/>
                  <a:pt x="1400997" y="33875"/>
                  <a:pt x="1404232" y="24868"/>
                </a:cubicBezTo>
                <a:cubicBezTo>
                  <a:pt x="1409624" y="10097"/>
                  <a:pt x="1412500" y="9736"/>
                  <a:pt x="1425081" y="19824"/>
                </a:cubicBezTo>
                <a:cubicBezTo>
                  <a:pt x="1427957" y="21986"/>
                  <a:pt x="1433708" y="21986"/>
                  <a:pt x="1437303" y="20545"/>
                </a:cubicBezTo>
                <a:cubicBezTo>
                  <a:pt x="1444492" y="18023"/>
                  <a:pt x="1450962" y="13700"/>
                  <a:pt x="1457432" y="10817"/>
                </a:cubicBezTo>
                <a:cubicBezTo>
                  <a:pt x="1459589" y="9736"/>
                  <a:pt x="1463184" y="10097"/>
                  <a:pt x="1464622" y="8656"/>
                </a:cubicBezTo>
                <a:cubicBezTo>
                  <a:pt x="1474327" y="369"/>
                  <a:pt x="1483314" y="369"/>
                  <a:pt x="1493019" y="8656"/>
                </a:cubicBezTo>
                <a:cubicBezTo>
                  <a:pt x="1494457" y="10097"/>
                  <a:pt x="1500927" y="6854"/>
                  <a:pt x="1504162" y="4332"/>
                </a:cubicBezTo>
                <a:cubicBezTo>
                  <a:pt x="1509554" y="-712"/>
                  <a:pt x="1514227" y="-1072"/>
                  <a:pt x="1521417" y="1810"/>
                </a:cubicBezTo>
                <a:close/>
              </a:path>
            </a:pathLst>
          </a:custGeom>
          <a:solidFill>
            <a:schemeClr val="accent6">
              <a:alpha val="25000"/>
            </a:schemeClr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14" name="Freeform 162">
            <a:extLst>
              <a:ext uri="{FF2B5EF4-FFF2-40B4-BE49-F238E27FC236}">
                <a16:creationId xmlns:a16="http://schemas.microsoft.com/office/drawing/2014/main" id="{E229E03F-835D-D244-B490-A1B63CF6A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85179" y="10104399"/>
            <a:ext cx="2004964" cy="2861875"/>
          </a:xfrm>
          <a:custGeom>
            <a:avLst/>
            <a:gdLst>
              <a:gd name="T0" fmla="*/ 283 w 1611"/>
              <a:gd name="T1" fmla="*/ 0 h 2296"/>
              <a:gd name="T2" fmla="*/ 0 w 1611"/>
              <a:gd name="T3" fmla="*/ 491 h 2296"/>
              <a:gd name="T4" fmla="*/ 0 w 1611"/>
              <a:gd name="T5" fmla="*/ 491 h 2296"/>
              <a:gd name="T6" fmla="*/ 1041 w 1611"/>
              <a:gd name="T7" fmla="*/ 2295 h 2296"/>
              <a:gd name="T8" fmla="*/ 1610 w 1611"/>
              <a:gd name="T9" fmla="*/ 2295 h 2296"/>
              <a:gd name="T10" fmla="*/ 1610 w 1611"/>
              <a:gd name="T11" fmla="*/ 2295 h 2296"/>
              <a:gd name="T12" fmla="*/ 283 w 1611"/>
              <a:gd name="T13" fmla="*/ 0 h 2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11" h="2296">
                <a:moveTo>
                  <a:pt x="283" y="0"/>
                </a:moveTo>
                <a:lnTo>
                  <a:pt x="0" y="491"/>
                </a:lnTo>
                <a:lnTo>
                  <a:pt x="0" y="491"/>
                </a:lnTo>
                <a:cubicBezTo>
                  <a:pt x="622" y="852"/>
                  <a:pt x="1041" y="1524"/>
                  <a:pt x="1041" y="2295"/>
                </a:cubicBezTo>
                <a:lnTo>
                  <a:pt x="1610" y="2295"/>
                </a:lnTo>
                <a:lnTo>
                  <a:pt x="1610" y="2295"/>
                </a:lnTo>
                <a:cubicBezTo>
                  <a:pt x="1609" y="1314"/>
                  <a:pt x="1076" y="458"/>
                  <a:pt x="283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15" name="Freeform 163">
            <a:extLst>
              <a:ext uri="{FF2B5EF4-FFF2-40B4-BE49-F238E27FC236}">
                <a16:creationId xmlns:a16="http://schemas.microsoft.com/office/drawing/2014/main" id="{E16F6FB4-FBF5-2749-8D8C-9D30C1D13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7508" y="10104399"/>
            <a:ext cx="2010455" cy="2861875"/>
          </a:xfrm>
          <a:custGeom>
            <a:avLst/>
            <a:gdLst>
              <a:gd name="T0" fmla="*/ 1611 w 1612"/>
              <a:gd name="T1" fmla="*/ 491 h 2296"/>
              <a:gd name="T2" fmla="*/ 1327 w 1612"/>
              <a:gd name="T3" fmla="*/ 0 h 2296"/>
              <a:gd name="T4" fmla="*/ 1327 w 1612"/>
              <a:gd name="T5" fmla="*/ 0 h 2296"/>
              <a:gd name="T6" fmla="*/ 0 w 1612"/>
              <a:gd name="T7" fmla="*/ 2295 h 2296"/>
              <a:gd name="T8" fmla="*/ 570 w 1612"/>
              <a:gd name="T9" fmla="*/ 2295 h 2296"/>
              <a:gd name="T10" fmla="*/ 570 w 1612"/>
              <a:gd name="T11" fmla="*/ 2295 h 2296"/>
              <a:gd name="T12" fmla="*/ 1611 w 1612"/>
              <a:gd name="T13" fmla="*/ 491 h 2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12" h="2296">
                <a:moveTo>
                  <a:pt x="1611" y="491"/>
                </a:moveTo>
                <a:lnTo>
                  <a:pt x="1327" y="0"/>
                </a:lnTo>
                <a:lnTo>
                  <a:pt x="1327" y="0"/>
                </a:lnTo>
                <a:cubicBezTo>
                  <a:pt x="534" y="458"/>
                  <a:pt x="1" y="1314"/>
                  <a:pt x="0" y="2295"/>
                </a:cubicBezTo>
                <a:lnTo>
                  <a:pt x="570" y="2295"/>
                </a:lnTo>
                <a:lnTo>
                  <a:pt x="570" y="2295"/>
                </a:lnTo>
                <a:cubicBezTo>
                  <a:pt x="570" y="1524"/>
                  <a:pt x="988" y="852"/>
                  <a:pt x="1611" y="49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16" name="Freeform 164">
            <a:extLst>
              <a:ext uri="{FF2B5EF4-FFF2-40B4-BE49-F238E27FC236}">
                <a16:creationId xmlns:a16="http://schemas.microsoft.com/office/drawing/2014/main" id="{B2C19540-B818-BC47-B22E-72663E7CE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5422" y="9659454"/>
            <a:ext cx="3301319" cy="1054665"/>
          </a:xfrm>
          <a:custGeom>
            <a:avLst/>
            <a:gdLst>
              <a:gd name="T0" fmla="*/ 1325 w 2650"/>
              <a:gd name="T1" fmla="*/ 568 h 847"/>
              <a:gd name="T2" fmla="*/ 1325 w 2650"/>
              <a:gd name="T3" fmla="*/ 568 h 847"/>
              <a:gd name="T4" fmla="*/ 2366 w 2650"/>
              <a:gd name="T5" fmla="*/ 846 h 847"/>
              <a:gd name="T6" fmla="*/ 2649 w 2650"/>
              <a:gd name="T7" fmla="*/ 355 h 847"/>
              <a:gd name="T8" fmla="*/ 2649 w 2650"/>
              <a:gd name="T9" fmla="*/ 355 h 847"/>
              <a:gd name="T10" fmla="*/ 1325 w 2650"/>
              <a:gd name="T11" fmla="*/ 0 h 847"/>
              <a:gd name="T12" fmla="*/ 1325 w 2650"/>
              <a:gd name="T13" fmla="*/ 0 h 847"/>
              <a:gd name="T14" fmla="*/ 0 w 2650"/>
              <a:gd name="T15" fmla="*/ 355 h 847"/>
              <a:gd name="T16" fmla="*/ 284 w 2650"/>
              <a:gd name="T17" fmla="*/ 846 h 847"/>
              <a:gd name="T18" fmla="*/ 284 w 2650"/>
              <a:gd name="T19" fmla="*/ 846 h 847"/>
              <a:gd name="T20" fmla="*/ 1325 w 2650"/>
              <a:gd name="T21" fmla="*/ 568 h 8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650" h="847">
                <a:moveTo>
                  <a:pt x="1325" y="568"/>
                </a:moveTo>
                <a:lnTo>
                  <a:pt x="1325" y="568"/>
                </a:lnTo>
                <a:cubicBezTo>
                  <a:pt x="1703" y="568"/>
                  <a:pt x="2059" y="669"/>
                  <a:pt x="2366" y="846"/>
                </a:cubicBezTo>
                <a:lnTo>
                  <a:pt x="2649" y="355"/>
                </a:lnTo>
                <a:lnTo>
                  <a:pt x="2649" y="355"/>
                </a:lnTo>
                <a:cubicBezTo>
                  <a:pt x="2259" y="129"/>
                  <a:pt x="1807" y="0"/>
                  <a:pt x="1325" y="0"/>
                </a:cubicBezTo>
                <a:lnTo>
                  <a:pt x="1325" y="0"/>
                </a:lnTo>
                <a:cubicBezTo>
                  <a:pt x="843" y="0"/>
                  <a:pt x="389" y="129"/>
                  <a:pt x="0" y="355"/>
                </a:cubicBezTo>
                <a:lnTo>
                  <a:pt x="284" y="846"/>
                </a:lnTo>
                <a:lnTo>
                  <a:pt x="284" y="846"/>
                </a:lnTo>
                <a:cubicBezTo>
                  <a:pt x="590" y="669"/>
                  <a:pt x="946" y="568"/>
                  <a:pt x="1325" y="56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17" name="Freeform 166">
            <a:extLst>
              <a:ext uri="{FF2B5EF4-FFF2-40B4-BE49-F238E27FC236}">
                <a16:creationId xmlns:a16="http://schemas.microsoft.com/office/drawing/2014/main" id="{CC716D1A-2E93-4C4A-A1FE-84952FA47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5887" y="5797851"/>
            <a:ext cx="14325866" cy="7014618"/>
          </a:xfrm>
          <a:custGeom>
            <a:avLst/>
            <a:gdLst>
              <a:gd name="T0" fmla="*/ 11500 w 11501"/>
              <a:gd name="T1" fmla="*/ 5569 h 5631"/>
              <a:gd name="T2" fmla="*/ 11500 w 11501"/>
              <a:gd name="T3" fmla="*/ 5569 h 5631"/>
              <a:gd name="T4" fmla="*/ 5751 w 11501"/>
              <a:gd name="T5" fmla="*/ 0 h 5631"/>
              <a:gd name="T6" fmla="*/ 5751 w 11501"/>
              <a:gd name="T7" fmla="*/ 0 h 5631"/>
              <a:gd name="T8" fmla="*/ 0 w 11501"/>
              <a:gd name="T9" fmla="*/ 5630 h 56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01" h="5631">
                <a:moveTo>
                  <a:pt x="11500" y="5569"/>
                </a:moveTo>
                <a:lnTo>
                  <a:pt x="11500" y="5569"/>
                </a:lnTo>
                <a:cubicBezTo>
                  <a:pt x="11404" y="2474"/>
                  <a:pt x="8868" y="0"/>
                  <a:pt x="5751" y="0"/>
                </a:cubicBezTo>
                <a:lnTo>
                  <a:pt x="5751" y="0"/>
                </a:lnTo>
                <a:cubicBezTo>
                  <a:pt x="2612" y="0"/>
                  <a:pt x="65" y="2507"/>
                  <a:pt x="0" y="5630"/>
                </a:cubicBezTo>
              </a:path>
            </a:pathLst>
          </a:custGeom>
          <a:noFill/>
          <a:ln w="38100" cap="flat">
            <a:solidFill>
              <a:schemeClr val="accent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18" name="Freeform 168">
            <a:extLst>
              <a:ext uri="{FF2B5EF4-FFF2-40B4-BE49-F238E27FC236}">
                <a16:creationId xmlns:a16="http://schemas.microsoft.com/office/drawing/2014/main" id="{4B18FB89-6D91-C34D-81A3-E2D64683F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85649" y="6868994"/>
            <a:ext cx="5020645" cy="5020644"/>
          </a:xfrm>
          <a:custGeom>
            <a:avLst/>
            <a:gdLst>
              <a:gd name="T0" fmla="*/ 4030 w 4031"/>
              <a:gd name="T1" fmla="*/ 2015 h 4031"/>
              <a:gd name="T2" fmla="*/ 4030 w 4031"/>
              <a:gd name="T3" fmla="*/ 2015 h 4031"/>
              <a:gd name="T4" fmla="*/ 2015 w 4031"/>
              <a:gd name="T5" fmla="*/ 4030 h 4031"/>
              <a:gd name="T6" fmla="*/ 2015 w 4031"/>
              <a:gd name="T7" fmla="*/ 4030 h 4031"/>
              <a:gd name="T8" fmla="*/ 0 w 4031"/>
              <a:gd name="T9" fmla="*/ 2015 h 4031"/>
              <a:gd name="T10" fmla="*/ 0 w 4031"/>
              <a:gd name="T11" fmla="*/ 2015 h 4031"/>
              <a:gd name="T12" fmla="*/ 2015 w 4031"/>
              <a:gd name="T13" fmla="*/ 0 h 4031"/>
              <a:gd name="T14" fmla="*/ 2015 w 4031"/>
              <a:gd name="T15" fmla="*/ 0 h 4031"/>
              <a:gd name="T16" fmla="*/ 4030 w 4031"/>
              <a:gd name="T17" fmla="*/ 2015 h 40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31" h="4031">
                <a:moveTo>
                  <a:pt x="4030" y="2015"/>
                </a:moveTo>
                <a:lnTo>
                  <a:pt x="4030" y="2015"/>
                </a:lnTo>
                <a:cubicBezTo>
                  <a:pt x="4030" y="3128"/>
                  <a:pt x="3128" y="4030"/>
                  <a:pt x="2015" y="4030"/>
                </a:cubicBezTo>
                <a:lnTo>
                  <a:pt x="2015" y="4030"/>
                </a:lnTo>
                <a:cubicBezTo>
                  <a:pt x="903" y="4030"/>
                  <a:pt x="0" y="3128"/>
                  <a:pt x="0" y="2015"/>
                </a:cubicBezTo>
                <a:lnTo>
                  <a:pt x="0" y="2015"/>
                </a:lnTo>
                <a:cubicBezTo>
                  <a:pt x="0" y="902"/>
                  <a:pt x="903" y="0"/>
                  <a:pt x="2015" y="0"/>
                </a:cubicBezTo>
                <a:lnTo>
                  <a:pt x="2015" y="0"/>
                </a:lnTo>
                <a:cubicBezTo>
                  <a:pt x="3128" y="0"/>
                  <a:pt x="4030" y="902"/>
                  <a:pt x="4030" y="201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19" name="Freeform 239">
            <a:extLst>
              <a:ext uri="{FF2B5EF4-FFF2-40B4-BE49-F238E27FC236}">
                <a16:creationId xmlns:a16="http://schemas.microsoft.com/office/drawing/2014/main" id="{51AB1A38-F362-494A-A17E-A3C53E4C2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1364" y="6868994"/>
            <a:ext cx="5020645" cy="5020644"/>
          </a:xfrm>
          <a:custGeom>
            <a:avLst/>
            <a:gdLst>
              <a:gd name="T0" fmla="*/ 4030 w 4031"/>
              <a:gd name="T1" fmla="*/ 2015 h 4031"/>
              <a:gd name="T2" fmla="*/ 4030 w 4031"/>
              <a:gd name="T3" fmla="*/ 2015 h 4031"/>
              <a:gd name="T4" fmla="*/ 2015 w 4031"/>
              <a:gd name="T5" fmla="*/ 4030 h 4031"/>
              <a:gd name="T6" fmla="*/ 2015 w 4031"/>
              <a:gd name="T7" fmla="*/ 4030 h 4031"/>
              <a:gd name="T8" fmla="*/ 0 w 4031"/>
              <a:gd name="T9" fmla="*/ 2015 h 4031"/>
              <a:gd name="T10" fmla="*/ 0 w 4031"/>
              <a:gd name="T11" fmla="*/ 2015 h 4031"/>
              <a:gd name="T12" fmla="*/ 2015 w 4031"/>
              <a:gd name="T13" fmla="*/ 0 h 4031"/>
              <a:gd name="T14" fmla="*/ 2015 w 4031"/>
              <a:gd name="T15" fmla="*/ 0 h 4031"/>
              <a:gd name="T16" fmla="*/ 4030 w 4031"/>
              <a:gd name="T17" fmla="*/ 2015 h 40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31" h="4031">
                <a:moveTo>
                  <a:pt x="4030" y="2015"/>
                </a:moveTo>
                <a:lnTo>
                  <a:pt x="4030" y="2015"/>
                </a:lnTo>
                <a:cubicBezTo>
                  <a:pt x="4030" y="3128"/>
                  <a:pt x="3128" y="4030"/>
                  <a:pt x="2015" y="4030"/>
                </a:cubicBezTo>
                <a:lnTo>
                  <a:pt x="2015" y="4030"/>
                </a:lnTo>
                <a:cubicBezTo>
                  <a:pt x="902" y="4030"/>
                  <a:pt x="0" y="3128"/>
                  <a:pt x="0" y="2015"/>
                </a:cubicBezTo>
                <a:lnTo>
                  <a:pt x="0" y="2015"/>
                </a:lnTo>
                <a:cubicBezTo>
                  <a:pt x="0" y="902"/>
                  <a:pt x="902" y="0"/>
                  <a:pt x="2015" y="0"/>
                </a:cubicBezTo>
                <a:lnTo>
                  <a:pt x="2015" y="0"/>
                </a:lnTo>
                <a:cubicBezTo>
                  <a:pt x="3128" y="0"/>
                  <a:pt x="4030" y="902"/>
                  <a:pt x="4030" y="201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20" name="Freeform 310">
            <a:extLst>
              <a:ext uri="{FF2B5EF4-FFF2-40B4-BE49-F238E27FC236}">
                <a16:creationId xmlns:a16="http://schemas.microsoft.com/office/drawing/2014/main" id="{233E699F-FC3A-F644-BA1B-F4580BC31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3998" y="3287524"/>
            <a:ext cx="5020645" cy="5020644"/>
          </a:xfrm>
          <a:custGeom>
            <a:avLst/>
            <a:gdLst>
              <a:gd name="T0" fmla="*/ 4029 w 4030"/>
              <a:gd name="T1" fmla="*/ 2015 h 4031"/>
              <a:gd name="T2" fmla="*/ 4029 w 4030"/>
              <a:gd name="T3" fmla="*/ 2015 h 4031"/>
              <a:gd name="T4" fmla="*/ 2015 w 4030"/>
              <a:gd name="T5" fmla="*/ 4030 h 4031"/>
              <a:gd name="T6" fmla="*/ 2015 w 4030"/>
              <a:gd name="T7" fmla="*/ 4030 h 4031"/>
              <a:gd name="T8" fmla="*/ 0 w 4030"/>
              <a:gd name="T9" fmla="*/ 2015 h 4031"/>
              <a:gd name="T10" fmla="*/ 0 w 4030"/>
              <a:gd name="T11" fmla="*/ 2015 h 4031"/>
              <a:gd name="T12" fmla="*/ 2015 w 4030"/>
              <a:gd name="T13" fmla="*/ 0 h 4031"/>
              <a:gd name="T14" fmla="*/ 2015 w 4030"/>
              <a:gd name="T15" fmla="*/ 0 h 4031"/>
              <a:gd name="T16" fmla="*/ 4029 w 4030"/>
              <a:gd name="T17" fmla="*/ 2015 h 40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30" h="4031">
                <a:moveTo>
                  <a:pt x="4029" y="2015"/>
                </a:moveTo>
                <a:lnTo>
                  <a:pt x="4029" y="2015"/>
                </a:lnTo>
                <a:cubicBezTo>
                  <a:pt x="4029" y="3128"/>
                  <a:pt x="3127" y="4030"/>
                  <a:pt x="2015" y="4030"/>
                </a:cubicBezTo>
                <a:lnTo>
                  <a:pt x="2015" y="4030"/>
                </a:lnTo>
                <a:cubicBezTo>
                  <a:pt x="903" y="4030"/>
                  <a:pt x="0" y="3128"/>
                  <a:pt x="0" y="2015"/>
                </a:cubicBezTo>
                <a:lnTo>
                  <a:pt x="0" y="2015"/>
                </a:lnTo>
                <a:cubicBezTo>
                  <a:pt x="0" y="902"/>
                  <a:pt x="903" y="0"/>
                  <a:pt x="2015" y="0"/>
                </a:cubicBezTo>
                <a:lnTo>
                  <a:pt x="2015" y="0"/>
                </a:lnTo>
                <a:cubicBezTo>
                  <a:pt x="3127" y="0"/>
                  <a:pt x="4029" y="902"/>
                  <a:pt x="4029" y="201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21" name="Freeform 381">
            <a:extLst>
              <a:ext uri="{FF2B5EF4-FFF2-40B4-BE49-F238E27FC236}">
                <a16:creationId xmlns:a16="http://schemas.microsoft.com/office/drawing/2014/main" id="{73FF4F3F-5FD2-2A40-A387-6CF467662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64739" y="8308168"/>
            <a:ext cx="642685" cy="648179"/>
          </a:xfrm>
          <a:custGeom>
            <a:avLst/>
            <a:gdLst>
              <a:gd name="T0" fmla="*/ 517 w 518"/>
              <a:gd name="T1" fmla="*/ 259 h 519"/>
              <a:gd name="T2" fmla="*/ 517 w 518"/>
              <a:gd name="T3" fmla="*/ 259 h 519"/>
              <a:gd name="T4" fmla="*/ 259 w 518"/>
              <a:gd name="T5" fmla="*/ 518 h 519"/>
              <a:gd name="T6" fmla="*/ 259 w 518"/>
              <a:gd name="T7" fmla="*/ 518 h 519"/>
              <a:gd name="T8" fmla="*/ 0 w 518"/>
              <a:gd name="T9" fmla="*/ 259 h 519"/>
              <a:gd name="T10" fmla="*/ 0 w 518"/>
              <a:gd name="T11" fmla="*/ 259 h 519"/>
              <a:gd name="T12" fmla="*/ 259 w 518"/>
              <a:gd name="T13" fmla="*/ 0 h 519"/>
              <a:gd name="T14" fmla="*/ 259 w 518"/>
              <a:gd name="T15" fmla="*/ 0 h 519"/>
              <a:gd name="T16" fmla="*/ 517 w 518"/>
              <a:gd name="T17" fmla="*/ 259 h 5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18" h="519">
                <a:moveTo>
                  <a:pt x="517" y="259"/>
                </a:moveTo>
                <a:lnTo>
                  <a:pt x="517" y="259"/>
                </a:lnTo>
                <a:cubicBezTo>
                  <a:pt x="517" y="402"/>
                  <a:pt x="401" y="518"/>
                  <a:pt x="259" y="518"/>
                </a:cubicBezTo>
                <a:lnTo>
                  <a:pt x="259" y="518"/>
                </a:lnTo>
                <a:cubicBezTo>
                  <a:pt x="116" y="518"/>
                  <a:pt x="0" y="402"/>
                  <a:pt x="0" y="259"/>
                </a:cubicBezTo>
                <a:lnTo>
                  <a:pt x="0" y="259"/>
                </a:lnTo>
                <a:cubicBezTo>
                  <a:pt x="0" y="116"/>
                  <a:pt x="116" y="0"/>
                  <a:pt x="259" y="0"/>
                </a:cubicBezTo>
                <a:lnTo>
                  <a:pt x="259" y="0"/>
                </a:lnTo>
                <a:cubicBezTo>
                  <a:pt x="401" y="0"/>
                  <a:pt x="517" y="116"/>
                  <a:pt x="517" y="25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22" name="Freeform 382">
            <a:extLst>
              <a:ext uri="{FF2B5EF4-FFF2-40B4-BE49-F238E27FC236}">
                <a16:creationId xmlns:a16="http://schemas.microsoft.com/office/drawing/2014/main" id="{58EC9116-C0F6-DB41-A19A-2AE4B7765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2987" y="10472432"/>
            <a:ext cx="648180" cy="648179"/>
          </a:xfrm>
          <a:custGeom>
            <a:avLst/>
            <a:gdLst>
              <a:gd name="T0" fmla="*/ 518 w 519"/>
              <a:gd name="T1" fmla="*/ 259 h 520"/>
              <a:gd name="T2" fmla="*/ 518 w 519"/>
              <a:gd name="T3" fmla="*/ 259 h 520"/>
              <a:gd name="T4" fmla="*/ 259 w 519"/>
              <a:gd name="T5" fmla="*/ 519 h 520"/>
              <a:gd name="T6" fmla="*/ 259 w 519"/>
              <a:gd name="T7" fmla="*/ 519 h 520"/>
              <a:gd name="T8" fmla="*/ 0 w 519"/>
              <a:gd name="T9" fmla="*/ 259 h 520"/>
              <a:gd name="T10" fmla="*/ 0 w 519"/>
              <a:gd name="T11" fmla="*/ 259 h 520"/>
              <a:gd name="T12" fmla="*/ 259 w 519"/>
              <a:gd name="T13" fmla="*/ 0 h 520"/>
              <a:gd name="T14" fmla="*/ 259 w 519"/>
              <a:gd name="T15" fmla="*/ 0 h 520"/>
              <a:gd name="T16" fmla="*/ 518 w 519"/>
              <a:gd name="T17" fmla="*/ 259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19" h="520">
                <a:moveTo>
                  <a:pt x="518" y="259"/>
                </a:moveTo>
                <a:lnTo>
                  <a:pt x="518" y="259"/>
                </a:lnTo>
                <a:cubicBezTo>
                  <a:pt x="518" y="402"/>
                  <a:pt x="402" y="519"/>
                  <a:pt x="259" y="519"/>
                </a:cubicBezTo>
                <a:lnTo>
                  <a:pt x="259" y="519"/>
                </a:lnTo>
                <a:cubicBezTo>
                  <a:pt x="116" y="519"/>
                  <a:pt x="0" y="402"/>
                  <a:pt x="0" y="259"/>
                </a:cubicBezTo>
                <a:lnTo>
                  <a:pt x="0" y="259"/>
                </a:lnTo>
                <a:cubicBezTo>
                  <a:pt x="0" y="116"/>
                  <a:pt x="116" y="0"/>
                  <a:pt x="259" y="0"/>
                </a:cubicBezTo>
                <a:lnTo>
                  <a:pt x="259" y="0"/>
                </a:lnTo>
                <a:cubicBezTo>
                  <a:pt x="402" y="0"/>
                  <a:pt x="518" y="116"/>
                  <a:pt x="518" y="25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23" name="Freeform 383">
            <a:extLst>
              <a:ext uri="{FF2B5EF4-FFF2-40B4-BE49-F238E27FC236}">
                <a16:creationId xmlns:a16="http://schemas.microsoft.com/office/drawing/2014/main" id="{66FE7DBD-9AC0-AE4A-B94D-0E8D3CFBF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16488" y="10472432"/>
            <a:ext cx="648180" cy="648179"/>
          </a:xfrm>
          <a:custGeom>
            <a:avLst/>
            <a:gdLst>
              <a:gd name="T0" fmla="*/ 518 w 519"/>
              <a:gd name="T1" fmla="*/ 259 h 520"/>
              <a:gd name="T2" fmla="*/ 518 w 519"/>
              <a:gd name="T3" fmla="*/ 259 h 520"/>
              <a:gd name="T4" fmla="*/ 259 w 519"/>
              <a:gd name="T5" fmla="*/ 519 h 520"/>
              <a:gd name="T6" fmla="*/ 259 w 519"/>
              <a:gd name="T7" fmla="*/ 519 h 520"/>
              <a:gd name="T8" fmla="*/ 0 w 519"/>
              <a:gd name="T9" fmla="*/ 259 h 520"/>
              <a:gd name="T10" fmla="*/ 0 w 519"/>
              <a:gd name="T11" fmla="*/ 259 h 520"/>
              <a:gd name="T12" fmla="*/ 259 w 519"/>
              <a:gd name="T13" fmla="*/ 0 h 520"/>
              <a:gd name="T14" fmla="*/ 259 w 519"/>
              <a:gd name="T15" fmla="*/ 0 h 520"/>
              <a:gd name="T16" fmla="*/ 518 w 519"/>
              <a:gd name="T17" fmla="*/ 259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19" h="520">
                <a:moveTo>
                  <a:pt x="518" y="259"/>
                </a:moveTo>
                <a:lnTo>
                  <a:pt x="518" y="259"/>
                </a:lnTo>
                <a:cubicBezTo>
                  <a:pt x="518" y="402"/>
                  <a:pt x="402" y="519"/>
                  <a:pt x="259" y="519"/>
                </a:cubicBezTo>
                <a:lnTo>
                  <a:pt x="259" y="519"/>
                </a:lnTo>
                <a:cubicBezTo>
                  <a:pt x="116" y="519"/>
                  <a:pt x="0" y="402"/>
                  <a:pt x="0" y="259"/>
                </a:cubicBezTo>
                <a:lnTo>
                  <a:pt x="0" y="259"/>
                </a:lnTo>
                <a:cubicBezTo>
                  <a:pt x="0" y="116"/>
                  <a:pt x="116" y="0"/>
                  <a:pt x="259" y="0"/>
                </a:cubicBezTo>
                <a:lnTo>
                  <a:pt x="259" y="0"/>
                </a:lnTo>
                <a:cubicBezTo>
                  <a:pt x="402" y="0"/>
                  <a:pt x="518" y="116"/>
                  <a:pt x="518" y="25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24" name="Freeform 384">
            <a:extLst>
              <a:ext uri="{FF2B5EF4-FFF2-40B4-BE49-F238E27FC236}">
                <a16:creationId xmlns:a16="http://schemas.microsoft.com/office/drawing/2014/main" id="{2FB9327A-AAD6-3D43-8E8D-A9A7BBD6F3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3753" y="9110156"/>
            <a:ext cx="670152" cy="582263"/>
          </a:xfrm>
          <a:custGeom>
            <a:avLst/>
            <a:gdLst>
              <a:gd name="T0" fmla="*/ 270 w 540"/>
              <a:gd name="T1" fmla="*/ 0 h 469"/>
              <a:gd name="T2" fmla="*/ 0 w 540"/>
              <a:gd name="T3" fmla="*/ 468 h 469"/>
              <a:gd name="T4" fmla="*/ 539 w 540"/>
              <a:gd name="T5" fmla="*/ 468 h 469"/>
              <a:gd name="T6" fmla="*/ 270 w 540"/>
              <a:gd name="T7" fmla="*/ 0 h 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40" h="469">
                <a:moveTo>
                  <a:pt x="270" y="0"/>
                </a:moveTo>
                <a:lnTo>
                  <a:pt x="0" y="468"/>
                </a:lnTo>
                <a:lnTo>
                  <a:pt x="539" y="468"/>
                </a:lnTo>
                <a:lnTo>
                  <a:pt x="27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25" name="Freeform 385">
            <a:extLst>
              <a:ext uri="{FF2B5EF4-FFF2-40B4-BE49-F238E27FC236}">
                <a16:creationId xmlns:a16="http://schemas.microsoft.com/office/drawing/2014/main" id="{7059787E-E9C3-9749-B585-3078AF583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4543" y="11038210"/>
            <a:ext cx="675643" cy="587754"/>
          </a:xfrm>
          <a:custGeom>
            <a:avLst/>
            <a:gdLst>
              <a:gd name="T0" fmla="*/ 0 w 542"/>
              <a:gd name="T1" fmla="*/ 0 h 470"/>
              <a:gd name="T2" fmla="*/ 270 w 542"/>
              <a:gd name="T3" fmla="*/ 469 h 470"/>
              <a:gd name="T4" fmla="*/ 541 w 542"/>
              <a:gd name="T5" fmla="*/ 0 h 470"/>
              <a:gd name="T6" fmla="*/ 0 w 542"/>
              <a:gd name="T7" fmla="*/ 0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42" h="470">
                <a:moveTo>
                  <a:pt x="0" y="0"/>
                </a:moveTo>
                <a:lnTo>
                  <a:pt x="270" y="469"/>
                </a:lnTo>
                <a:lnTo>
                  <a:pt x="541" y="0"/>
                </a:lnTo>
                <a:lnTo>
                  <a:pt x="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26" name="Freeform 386">
            <a:extLst>
              <a:ext uri="{FF2B5EF4-FFF2-40B4-BE49-F238E27FC236}">
                <a16:creationId xmlns:a16="http://schemas.microsoft.com/office/drawing/2014/main" id="{81EE724B-0A08-5E4E-9899-28E10A392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47462" y="11038210"/>
            <a:ext cx="675646" cy="587754"/>
          </a:xfrm>
          <a:custGeom>
            <a:avLst/>
            <a:gdLst>
              <a:gd name="T0" fmla="*/ 540 w 541"/>
              <a:gd name="T1" fmla="*/ 0 h 470"/>
              <a:gd name="T2" fmla="*/ 270 w 541"/>
              <a:gd name="T3" fmla="*/ 469 h 470"/>
              <a:gd name="T4" fmla="*/ 0 w 541"/>
              <a:gd name="T5" fmla="*/ 0 h 470"/>
              <a:gd name="T6" fmla="*/ 540 w 541"/>
              <a:gd name="T7" fmla="*/ 0 h 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41" h="470">
                <a:moveTo>
                  <a:pt x="540" y="0"/>
                </a:moveTo>
                <a:lnTo>
                  <a:pt x="270" y="469"/>
                </a:lnTo>
                <a:lnTo>
                  <a:pt x="0" y="0"/>
                </a:lnTo>
                <a:lnTo>
                  <a:pt x="54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9AD2B5-D843-1C4F-BEF0-77FA8DDBD66C}"/>
              </a:ext>
            </a:extLst>
          </p:cNvPr>
          <p:cNvSpPr txBox="1"/>
          <p:nvPr/>
        </p:nvSpPr>
        <p:spPr>
          <a:xfrm>
            <a:off x="7853819" y="693361"/>
            <a:ext cx="8648521" cy="123110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Oswald SemiBold" pitchFamily="2" charset="77"/>
              </a:rPr>
              <a:t>BUSINESS INFOGRAPHIC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23066E-AC90-3A47-86B7-C20AAE5ECD1D}"/>
              </a:ext>
            </a:extLst>
          </p:cNvPr>
          <p:cNvSpPr txBox="1"/>
          <p:nvPr/>
        </p:nvSpPr>
        <p:spPr>
          <a:xfrm>
            <a:off x="8027109" y="1860651"/>
            <a:ext cx="832343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400" spc="-130" dirty="0">
                <a:latin typeface="Oswald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B41AE7-ACA3-7F49-84C7-B02E3CFD2CC0}"/>
              </a:ext>
            </a:extLst>
          </p:cNvPr>
          <p:cNvSpPr txBox="1"/>
          <p:nvPr/>
        </p:nvSpPr>
        <p:spPr>
          <a:xfrm>
            <a:off x="5156174" y="8205980"/>
            <a:ext cx="1658146" cy="64633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b="1" spc="-30" dirty="0">
                <a:solidFill>
                  <a:schemeClr val="bg1"/>
                </a:solidFill>
                <a:latin typeface="Oswald SemiBold" pitchFamily="2" charset="77"/>
              </a:rPr>
              <a:t>STAGE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7CD0DF-C904-834D-B18C-C57A2FD8FE3A}"/>
              </a:ext>
            </a:extLst>
          </p:cNvPr>
          <p:cNvSpPr txBox="1"/>
          <p:nvPr/>
        </p:nvSpPr>
        <p:spPr>
          <a:xfrm>
            <a:off x="4200496" y="8880512"/>
            <a:ext cx="3569503" cy="1586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800" spc="-30" dirty="0">
                <a:solidFill>
                  <a:schemeClr val="bg1"/>
                </a:solidFill>
                <a:latin typeface="Oswald" panose="02000503000000000000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70F439-4771-D44F-A42A-E6FDACDC6643}"/>
              </a:ext>
            </a:extLst>
          </p:cNvPr>
          <p:cNvSpPr txBox="1"/>
          <p:nvPr/>
        </p:nvSpPr>
        <p:spPr>
          <a:xfrm>
            <a:off x="11376864" y="4631508"/>
            <a:ext cx="1658147" cy="64633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b="1" spc="-30" dirty="0">
                <a:solidFill>
                  <a:schemeClr val="bg1"/>
                </a:solidFill>
                <a:latin typeface="Oswald SemiBold" pitchFamily="2" charset="77"/>
              </a:rPr>
              <a:t>STAGE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0C6EEC-91B9-6548-9224-7D2A3B1634AE}"/>
              </a:ext>
            </a:extLst>
          </p:cNvPr>
          <p:cNvSpPr txBox="1"/>
          <p:nvPr/>
        </p:nvSpPr>
        <p:spPr>
          <a:xfrm>
            <a:off x="10421187" y="5306040"/>
            <a:ext cx="3569503" cy="1586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800" spc="-30" dirty="0">
                <a:solidFill>
                  <a:schemeClr val="bg1"/>
                </a:solidFill>
                <a:latin typeface="Oswald" panose="02000503000000000000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C9ABFB-D02E-7B4F-86CF-4A99504746C2}"/>
              </a:ext>
            </a:extLst>
          </p:cNvPr>
          <p:cNvSpPr txBox="1"/>
          <p:nvPr/>
        </p:nvSpPr>
        <p:spPr>
          <a:xfrm>
            <a:off x="17571451" y="8205981"/>
            <a:ext cx="1654940" cy="64633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b="1" spc="-30" dirty="0">
                <a:solidFill>
                  <a:schemeClr val="bg1"/>
                </a:solidFill>
                <a:latin typeface="Oswald SemiBold" pitchFamily="2" charset="77"/>
              </a:rPr>
              <a:t>STAGE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7FE0FE-7963-D447-A9E3-89AE89469DE3}"/>
              </a:ext>
            </a:extLst>
          </p:cNvPr>
          <p:cNvSpPr txBox="1"/>
          <p:nvPr/>
        </p:nvSpPr>
        <p:spPr>
          <a:xfrm>
            <a:off x="16614170" y="8880513"/>
            <a:ext cx="3569503" cy="1586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800" spc="-30" dirty="0">
                <a:solidFill>
                  <a:schemeClr val="bg1"/>
                </a:solidFill>
                <a:latin typeface="Oswald" panose="02000503000000000000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2EC043-61D7-2A48-8C3E-606F070024E5}"/>
              </a:ext>
            </a:extLst>
          </p:cNvPr>
          <p:cNvSpPr txBox="1"/>
          <p:nvPr/>
        </p:nvSpPr>
        <p:spPr>
          <a:xfrm>
            <a:off x="10845021" y="11356784"/>
            <a:ext cx="268760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b="1" spc="-30" dirty="0">
                <a:solidFill>
                  <a:schemeClr val="tx2"/>
                </a:solidFill>
                <a:latin typeface="Oswald SemiBold" pitchFamily="2" charset="77"/>
              </a:rPr>
              <a:t>BUSINESS STEPS</a:t>
            </a:r>
          </a:p>
        </p:txBody>
      </p:sp>
    </p:spTree>
    <p:extLst>
      <p:ext uri="{BB962C8B-B14F-4D97-AF65-F5344CB8AC3E}">
        <p14:creationId xmlns:p14="http://schemas.microsoft.com/office/powerpoint/2010/main" val="4274696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4">
            <a:extLst>
              <a:ext uri="{FF2B5EF4-FFF2-40B4-BE49-F238E27FC236}">
                <a16:creationId xmlns:a16="http://schemas.microsoft.com/office/drawing/2014/main" id="{8FDFF3DC-E0E9-0347-AB14-DE5DF79A8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846" y="7127165"/>
            <a:ext cx="10414816" cy="5828120"/>
          </a:xfrm>
          <a:prstGeom prst="roundRect">
            <a:avLst>
              <a:gd name="adj" fmla="val 7638"/>
            </a:avLst>
          </a:prstGeom>
          <a:solidFill>
            <a:schemeClr val="bg2"/>
          </a:solidFill>
          <a:ln w="38100" cap="flat">
            <a:solidFill>
              <a:schemeClr val="accent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5998DE89-1C4E-304F-9249-AD5846AF9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7981" y="760719"/>
            <a:ext cx="10414816" cy="5828124"/>
          </a:xfrm>
          <a:prstGeom prst="roundRect">
            <a:avLst>
              <a:gd name="adj" fmla="val 7490"/>
            </a:avLst>
          </a:prstGeom>
          <a:solidFill>
            <a:schemeClr val="bg2"/>
          </a:solidFill>
          <a:ln w="38100" cap="flat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2416A044-F7A1-0A4F-BDD9-68A8B4365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7981" y="7127165"/>
            <a:ext cx="10414816" cy="5828120"/>
          </a:xfrm>
          <a:prstGeom prst="roundRect">
            <a:avLst>
              <a:gd name="adj" fmla="val 7490"/>
            </a:avLst>
          </a:prstGeom>
          <a:solidFill>
            <a:schemeClr val="bg2"/>
          </a:solidFill>
          <a:ln w="38100" cap="flat">
            <a:solidFill>
              <a:schemeClr val="accent4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17" name="Freeform 3">
            <a:extLst>
              <a:ext uri="{FF2B5EF4-FFF2-40B4-BE49-F238E27FC236}">
                <a16:creationId xmlns:a16="http://schemas.microsoft.com/office/drawing/2014/main" id="{CB88824C-21C6-904B-8AD9-4EAE72675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846" y="760719"/>
            <a:ext cx="10414816" cy="5828124"/>
          </a:xfrm>
          <a:prstGeom prst="roundRect">
            <a:avLst>
              <a:gd name="adj" fmla="val 7490"/>
            </a:avLst>
          </a:prstGeom>
          <a:solidFill>
            <a:schemeClr val="bg2"/>
          </a:solidFill>
          <a:ln w="38100" cap="flat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18" name="Freeform 2">
            <a:extLst>
              <a:ext uri="{FF2B5EF4-FFF2-40B4-BE49-F238E27FC236}">
                <a16:creationId xmlns:a16="http://schemas.microsoft.com/office/drawing/2014/main" id="{98BDDC09-7B86-FA4C-BD9B-A28E64465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850" y="760723"/>
            <a:ext cx="1197484" cy="1197484"/>
          </a:xfrm>
          <a:prstGeom prst="round2DiagRect">
            <a:avLst>
              <a:gd name="adj1" fmla="val 34676"/>
              <a:gd name="adj2" fmla="val 0"/>
            </a:avLst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F0E0B253-8815-424B-B969-A7AF1F730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2350" y="2024127"/>
            <a:ext cx="865465" cy="1196238"/>
          </a:xfrm>
          <a:custGeom>
            <a:avLst/>
            <a:gdLst>
              <a:gd name="connsiteX0" fmla="*/ 77733 w 250121"/>
              <a:gd name="connsiteY0" fmla="*/ 314324 h 345715"/>
              <a:gd name="connsiteX1" fmla="*/ 121928 w 250121"/>
              <a:gd name="connsiteY1" fmla="*/ 314324 h 345715"/>
              <a:gd name="connsiteX2" fmla="*/ 126637 w 250121"/>
              <a:gd name="connsiteY2" fmla="*/ 318746 h 345715"/>
              <a:gd name="connsiteX3" fmla="*/ 121928 w 250121"/>
              <a:gd name="connsiteY3" fmla="*/ 323509 h 345715"/>
              <a:gd name="connsiteX4" fmla="*/ 77733 w 250121"/>
              <a:gd name="connsiteY4" fmla="*/ 323509 h 345715"/>
              <a:gd name="connsiteX5" fmla="*/ 73024 w 250121"/>
              <a:gd name="connsiteY5" fmla="*/ 318746 h 345715"/>
              <a:gd name="connsiteX6" fmla="*/ 77733 w 250121"/>
              <a:gd name="connsiteY6" fmla="*/ 314324 h 345715"/>
              <a:gd name="connsiteX7" fmla="*/ 9730 w 250121"/>
              <a:gd name="connsiteY7" fmla="*/ 302141 h 345715"/>
              <a:gd name="connsiteX8" fmla="*/ 9730 w 250121"/>
              <a:gd name="connsiteY8" fmla="*/ 319066 h 345715"/>
              <a:gd name="connsiteX9" fmla="*/ 27029 w 250121"/>
              <a:gd name="connsiteY9" fmla="*/ 336352 h 345715"/>
              <a:gd name="connsiteX10" fmla="*/ 173343 w 250121"/>
              <a:gd name="connsiteY10" fmla="*/ 336352 h 345715"/>
              <a:gd name="connsiteX11" fmla="*/ 190641 w 250121"/>
              <a:gd name="connsiteY11" fmla="*/ 319066 h 345715"/>
              <a:gd name="connsiteX12" fmla="*/ 190641 w 250121"/>
              <a:gd name="connsiteY12" fmla="*/ 302141 h 345715"/>
              <a:gd name="connsiteX13" fmla="*/ 237851 w 250121"/>
              <a:gd name="connsiteY13" fmla="*/ 252084 h 345715"/>
              <a:gd name="connsiteX14" fmla="*/ 181992 w 250121"/>
              <a:gd name="connsiteY14" fmla="*/ 272611 h 345715"/>
              <a:gd name="connsiteX15" fmla="*/ 184515 w 250121"/>
              <a:gd name="connsiteY15" fmla="*/ 279453 h 345715"/>
              <a:gd name="connsiteX16" fmla="*/ 185236 w 250121"/>
              <a:gd name="connsiteY16" fmla="*/ 280533 h 345715"/>
              <a:gd name="connsiteX17" fmla="*/ 186677 w 250121"/>
              <a:gd name="connsiteY17" fmla="*/ 281614 h 345715"/>
              <a:gd name="connsiteX18" fmla="*/ 187038 w 250121"/>
              <a:gd name="connsiteY18" fmla="*/ 281614 h 345715"/>
              <a:gd name="connsiteX19" fmla="*/ 187398 w 250121"/>
              <a:gd name="connsiteY19" fmla="*/ 281614 h 345715"/>
              <a:gd name="connsiteX20" fmla="*/ 187758 w 250121"/>
              <a:gd name="connsiteY20" fmla="*/ 281974 h 345715"/>
              <a:gd name="connsiteX21" fmla="*/ 188479 w 250121"/>
              <a:gd name="connsiteY21" fmla="*/ 281974 h 345715"/>
              <a:gd name="connsiteX22" fmla="*/ 188840 w 250121"/>
              <a:gd name="connsiteY22" fmla="*/ 281974 h 345715"/>
              <a:gd name="connsiteX23" fmla="*/ 189560 w 250121"/>
              <a:gd name="connsiteY23" fmla="*/ 281974 h 345715"/>
              <a:gd name="connsiteX24" fmla="*/ 191002 w 250121"/>
              <a:gd name="connsiteY24" fmla="*/ 281614 h 345715"/>
              <a:gd name="connsiteX25" fmla="*/ 195687 w 250121"/>
              <a:gd name="connsiteY25" fmla="*/ 279813 h 345715"/>
              <a:gd name="connsiteX26" fmla="*/ 236770 w 250121"/>
              <a:gd name="connsiteY26" fmla="*/ 264688 h 345715"/>
              <a:gd name="connsiteX27" fmla="*/ 240014 w 250121"/>
              <a:gd name="connsiteY27" fmla="*/ 262167 h 345715"/>
              <a:gd name="connsiteX28" fmla="*/ 240014 w 250121"/>
              <a:gd name="connsiteY28" fmla="*/ 258926 h 345715"/>
              <a:gd name="connsiteX29" fmla="*/ 117124 w 250121"/>
              <a:gd name="connsiteY29" fmla="*/ 108036 h 345715"/>
              <a:gd name="connsiteX30" fmla="*/ 113160 w 250121"/>
              <a:gd name="connsiteY30" fmla="*/ 111637 h 345715"/>
              <a:gd name="connsiteX31" fmla="*/ 112439 w 250121"/>
              <a:gd name="connsiteY31" fmla="*/ 115959 h 345715"/>
              <a:gd name="connsiteX32" fmla="*/ 147035 w 250121"/>
              <a:gd name="connsiteY32" fmla="*/ 210310 h 345715"/>
              <a:gd name="connsiteX33" fmla="*/ 139107 w 250121"/>
              <a:gd name="connsiteY33" fmla="*/ 208870 h 345715"/>
              <a:gd name="connsiteX34" fmla="*/ 110637 w 250121"/>
              <a:gd name="connsiteY34" fmla="*/ 208870 h 345715"/>
              <a:gd name="connsiteX35" fmla="*/ 98384 w 250121"/>
              <a:gd name="connsiteY35" fmla="*/ 222554 h 345715"/>
              <a:gd name="connsiteX36" fmla="*/ 104150 w 250121"/>
              <a:gd name="connsiteY36" fmla="*/ 231197 h 345715"/>
              <a:gd name="connsiteX37" fmla="*/ 112439 w 250121"/>
              <a:gd name="connsiteY37" fmla="*/ 232637 h 345715"/>
              <a:gd name="connsiteX38" fmla="*/ 148117 w 250121"/>
              <a:gd name="connsiteY38" fmla="*/ 236599 h 345715"/>
              <a:gd name="connsiteX39" fmla="*/ 158207 w 250121"/>
              <a:gd name="connsiteY39" fmla="*/ 244521 h 345715"/>
              <a:gd name="connsiteX40" fmla="*/ 161090 w 250121"/>
              <a:gd name="connsiteY40" fmla="*/ 249923 h 345715"/>
              <a:gd name="connsiteX41" fmla="*/ 170100 w 250121"/>
              <a:gd name="connsiteY41" fmla="*/ 254965 h 345715"/>
              <a:gd name="connsiteX42" fmla="*/ 170821 w 250121"/>
              <a:gd name="connsiteY42" fmla="*/ 254605 h 345715"/>
              <a:gd name="connsiteX43" fmla="*/ 175145 w 250121"/>
              <a:gd name="connsiteY43" fmla="*/ 253884 h 345715"/>
              <a:gd name="connsiteX44" fmla="*/ 178749 w 250121"/>
              <a:gd name="connsiteY44" fmla="*/ 263248 h 345715"/>
              <a:gd name="connsiteX45" fmla="*/ 234608 w 250121"/>
              <a:gd name="connsiteY45" fmla="*/ 243081 h 345715"/>
              <a:gd name="connsiteX46" fmla="*/ 232446 w 250121"/>
              <a:gd name="connsiteY46" fmla="*/ 237319 h 345715"/>
              <a:gd name="connsiteX47" fmla="*/ 234968 w 250121"/>
              <a:gd name="connsiteY47" fmla="*/ 231557 h 345715"/>
              <a:gd name="connsiteX48" fmla="*/ 239293 w 250121"/>
              <a:gd name="connsiteY48" fmla="*/ 222194 h 345715"/>
              <a:gd name="connsiteX49" fmla="*/ 211904 w 250121"/>
              <a:gd name="connsiteY49" fmla="*/ 148369 h 345715"/>
              <a:gd name="connsiteX50" fmla="*/ 201813 w 250121"/>
              <a:gd name="connsiteY50" fmla="*/ 144408 h 345715"/>
              <a:gd name="connsiteX51" fmla="*/ 200011 w 250121"/>
              <a:gd name="connsiteY51" fmla="*/ 147649 h 345715"/>
              <a:gd name="connsiteX52" fmla="*/ 200011 w 250121"/>
              <a:gd name="connsiteY52" fmla="*/ 148369 h 345715"/>
              <a:gd name="connsiteX53" fmla="*/ 199651 w 250121"/>
              <a:gd name="connsiteY53" fmla="*/ 148730 h 345715"/>
              <a:gd name="connsiteX54" fmla="*/ 198930 w 250121"/>
              <a:gd name="connsiteY54" fmla="*/ 149810 h 345715"/>
              <a:gd name="connsiteX55" fmla="*/ 198570 w 250121"/>
              <a:gd name="connsiteY55" fmla="*/ 150170 h 345715"/>
              <a:gd name="connsiteX56" fmla="*/ 197849 w 250121"/>
              <a:gd name="connsiteY56" fmla="*/ 151250 h 345715"/>
              <a:gd name="connsiteX57" fmla="*/ 197489 w 250121"/>
              <a:gd name="connsiteY57" fmla="*/ 151611 h 345715"/>
              <a:gd name="connsiteX58" fmla="*/ 196047 w 250121"/>
              <a:gd name="connsiteY58" fmla="*/ 152691 h 345715"/>
              <a:gd name="connsiteX59" fmla="*/ 195326 w 250121"/>
              <a:gd name="connsiteY59" fmla="*/ 153051 h 345715"/>
              <a:gd name="connsiteX60" fmla="*/ 194606 w 250121"/>
              <a:gd name="connsiteY60" fmla="*/ 153411 h 345715"/>
              <a:gd name="connsiteX61" fmla="*/ 194245 w 250121"/>
              <a:gd name="connsiteY61" fmla="*/ 153411 h 345715"/>
              <a:gd name="connsiteX62" fmla="*/ 193525 w 250121"/>
              <a:gd name="connsiteY62" fmla="*/ 153411 h 345715"/>
              <a:gd name="connsiteX63" fmla="*/ 192443 w 250121"/>
              <a:gd name="connsiteY63" fmla="*/ 153771 h 345715"/>
              <a:gd name="connsiteX64" fmla="*/ 191362 w 250121"/>
              <a:gd name="connsiteY64" fmla="*/ 153771 h 345715"/>
              <a:gd name="connsiteX65" fmla="*/ 190281 w 250121"/>
              <a:gd name="connsiteY65" fmla="*/ 153771 h 345715"/>
              <a:gd name="connsiteX66" fmla="*/ 189200 w 250121"/>
              <a:gd name="connsiteY66" fmla="*/ 153411 h 345715"/>
              <a:gd name="connsiteX67" fmla="*/ 188479 w 250121"/>
              <a:gd name="connsiteY67" fmla="*/ 153051 h 345715"/>
              <a:gd name="connsiteX68" fmla="*/ 186677 w 250121"/>
              <a:gd name="connsiteY68" fmla="*/ 152331 h 345715"/>
              <a:gd name="connsiteX69" fmla="*/ 183794 w 250121"/>
              <a:gd name="connsiteY69" fmla="*/ 150530 h 345715"/>
              <a:gd name="connsiteX70" fmla="*/ 180190 w 250121"/>
              <a:gd name="connsiteY70" fmla="*/ 151971 h 345715"/>
              <a:gd name="connsiteX71" fmla="*/ 178389 w 250121"/>
              <a:gd name="connsiteY71" fmla="*/ 155572 h 345715"/>
              <a:gd name="connsiteX72" fmla="*/ 172983 w 250121"/>
              <a:gd name="connsiteY72" fmla="*/ 161334 h 345715"/>
              <a:gd name="connsiteX73" fmla="*/ 165054 w 250121"/>
              <a:gd name="connsiteY73" fmla="*/ 159893 h 345715"/>
              <a:gd name="connsiteX74" fmla="*/ 162532 w 250121"/>
              <a:gd name="connsiteY74" fmla="*/ 158453 h 345715"/>
              <a:gd name="connsiteX75" fmla="*/ 160370 w 250121"/>
              <a:gd name="connsiteY75" fmla="*/ 159173 h 345715"/>
              <a:gd name="connsiteX76" fmla="*/ 158568 w 250121"/>
              <a:gd name="connsiteY76" fmla="*/ 159893 h 345715"/>
              <a:gd name="connsiteX77" fmla="*/ 156405 w 250121"/>
              <a:gd name="connsiteY77" fmla="*/ 166015 h 345715"/>
              <a:gd name="connsiteX78" fmla="*/ 156405 w 250121"/>
              <a:gd name="connsiteY78" fmla="*/ 167096 h 345715"/>
              <a:gd name="connsiteX79" fmla="*/ 151360 w 250121"/>
              <a:gd name="connsiteY79" fmla="*/ 171777 h 345715"/>
              <a:gd name="connsiteX80" fmla="*/ 145954 w 250121"/>
              <a:gd name="connsiteY80" fmla="*/ 168176 h 345715"/>
              <a:gd name="connsiteX81" fmla="*/ 125052 w 250121"/>
              <a:gd name="connsiteY81" fmla="*/ 111637 h 345715"/>
              <a:gd name="connsiteX82" fmla="*/ 122169 w 250121"/>
              <a:gd name="connsiteY82" fmla="*/ 108036 h 345715"/>
              <a:gd name="connsiteX83" fmla="*/ 117124 w 250121"/>
              <a:gd name="connsiteY83" fmla="*/ 108036 h 345715"/>
              <a:gd name="connsiteX84" fmla="*/ 9730 w 250121"/>
              <a:gd name="connsiteY84" fmla="*/ 53298 h 345715"/>
              <a:gd name="connsiteX85" fmla="*/ 9730 w 250121"/>
              <a:gd name="connsiteY85" fmla="*/ 292417 h 345715"/>
              <a:gd name="connsiteX86" fmla="*/ 190641 w 250121"/>
              <a:gd name="connsiteY86" fmla="*/ 292417 h 345715"/>
              <a:gd name="connsiteX87" fmla="*/ 190641 w 250121"/>
              <a:gd name="connsiteY87" fmla="*/ 291337 h 345715"/>
              <a:gd name="connsiteX88" fmla="*/ 188840 w 250121"/>
              <a:gd name="connsiteY88" fmla="*/ 291697 h 345715"/>
              <a:gd name="connsiteX89" fmla="*/ 184515 w 250121"/>
              <a:gd name="connsiteY89" fmla="*/ 290977 h 345715"/>
              <a:gd name="connsiteX90" fmla="*/ 184155 w 250121"/>
              <a:gd name="connsiteY90" fmla="*/ 290617 h 345715"/>
              <a:gd name="connsiteX91" fmla="*/ 183073 w 250121"/>
              <a:gd name="connsiteY91" fmla="*/ 290257 h 345715"/>
              <a:gd name="connsiteX92" fmla="*/ 180551 w 250121"/>
              <a:gd name="connsiteY92" fmla="*/ 289176 h 345715"/>
              <a:gd name="connsiteX93" fmla="*/ 179830 w 250121"/>
              <a:gd name="connsiteY93" fmla="*/ 288456 h 345715"/>
              <a:gd name="connsiteX94" fmla="*/ 178749 w 250121"/>
              <a:gd name="connsiteY94" fmla="*/ 287376 h 345715"/>
              <a:gd name="connsiteX95" fmla="*/ 178028 w 250121"/>
              <a:gd name="connsiteY95" fmla="*/ 286655 h 345715"/>
              <a:gd name="connsiteX96" fmla="*/ 176947 w 250121"/>
              <a:gd name="connsiteY96" fmla="*/ 285575 h 345715"/>
              <a:gd name="connsiteX97" fmla="*/ 176587 w 250121"/>
              <a:gd name="connsiteY97" fmla="*/ 284855 h 345715"/>
              <a:gd name="connsiteX98" fmla="*/ 175505 w 250121"/>
              <a:gd name="connsiteY98" fmla="*/ 282334 h 345715"/>
              <a:gd name="connsiteX99" fmla="*/ 168658 w 250121"/>
              <a:gd name="connsiteY99" fmla="*/ 264688 h 345715"/>
              <a:gd name="connsiteX100" fmla="*/ 156766 w 250121"/>
              <a:gd name="connsiteY100" fmla="*/ 258926 h 345715"/>
              <a:gd name="connsiteX101" fmla="*/ 156405 w 250121"/>
              <a:gd name="connsiteY101" fmla="*/ 258926 h 345715"/>
              <a:gd name="connsiteX102" fmla="*/ 156405 w 250121"/>
              <a:gd name="connsiteY102" fmla="*/ 258566 h 345715"/>
              <a:gd name="connsiteX103" fmla="*/ 153162 w 250121"/>
              <a:gd name="connsiteY103" fmla="*/ 254605 h 345715"/>
              <a:gd name="connsiteX104" fmla="*/ 151000 w 250121"/>
              <a:gd name="connsiteY104" fmla="*/ 251004 h 345715"/>
              <a:gd name="connsiteX105" fmla="*/ 149918 w 250121"/>
              <a:gd name="connsiteY105" fmla="*/ 249203 h 345715"/>
              <a:gd name="connsiteX106" fmla="*/ 147756 w 250121"/>
              <a:gd name="connsiteY106" fmla="*/ 247042 h 345715"/>
              <a:gd name="connsiteX107" fmla="*/ 145234 w 250121"/>
              <a:gd name="connsiteY107" fmla="*/ 245962 h 345715"/>
              <a:gd name="connsiteX108" fmla="*/ 144873 w 250121"/>
              <a:gd name="connsiteY108" fmla="*/ 245602 h 345715"/>
              <a:gd name="connsiteX109" fmla="*/ 113520 w 250121"/>
              <a:gd name="connsiteY109" fmla="*/ 242001 h 345715"/>
              <a:gd name="connsiteX110" fmla="*/ 99465 w 250121"/>
              <a:gd name="connsiteY110" fmla="*/ 239480 h 345715"/>
              <a:gd name="connsiteX111" fmla="*/ 89374 w 250121"/>
              <a:gd name="connsiteY111" fmla="*/ 224355 h 345715"/>
              <a:gd name="connsiteX112" fmla="*/ 89014 w 250121"/>
              <a:gd name="connsiteY112" fmla="*/ 223274 h 345715"/>
              <a:gd name="connsiteX113" fmla="*/ 89014 w 250121"/>
              <a:gd name="connsiteY113" fmla="*/ 221474 h 345715"/>
              <a:gd name="connsiteX114" fmla="*/ 100907 w 250121"/>
              <a:gd name="connsiteY114" fmla="*/ 202387 h 345715"/>
              <a:gd name="connsiteX115" fmla="*/ 109195 w 250121"/>
              <a:gd name="connsiteY115" fmla="*/ 199146 h 345715"/>
              <a:gd name="connsiteX116" fmla="*/ 132620 w 250121"/>
              <a:gd name="connsiteY116" fmla="*/ 198786 h 345715"/>
              <a:gd name="connsiteX117" fmla="*/ 127214 w 250121"/>
              <a:gd name="connsiteY117" fmla="*/ 184021 h 345715"/>
              <a:gd name="connsiteX118" fmla="*/ 103429 w 250121"/>
              <a:gd name="connsiteY118" fmla="*/ 119200 h 345715"/>
              <a:gd name="connsiteX119" fmla="*/ 104510 w 250121"/>
              <a:gd name="connsiteY119" fmla="*/ 107316 h 345715"/>
              <a:gd name="connsiteX120" fmla="*/ 113520 w 250121"/>
              <a:gd name="connsiteY120" fmla="*/ 99033 h 345715"/>
              <a:gd name="connsiteX121" fmla="*/ 125773 w 250121"/>
              <a:gd name="connsiteY121" fmla="*/ 99393 h 345715"/>
              <a:gd name="connsiteX122" fmla="*/ 134062 w 250121"/>
              <a:gd name="connsiteY122" fmla="*/ 108036 h 345715"/>
              <a:gd name="connsiteX123" fmla="*/ 151000 w 250121"/>
              <a:gd name="connsiteY123" fmla="*/ 154131 h 345715"/>
              <a:gd name="connsiteX124" fmla="*/ 155324 w 250121"/>
              <a:gd name="connsiteY124" fmla="*/ 150890 h 345715"/>
              <a:gd name="connsiteX125" fmla="*/ 158928 w 250121"/>
              <a:gd name="connsiteY125" fmla="*/ 149450 h 345715"/>
              <a:gd name="connsiteX126" fmla="*/ 169739 w 250121"/>
              <a:gd name="connsiteY126" fmla="*/ 151611 h 345715"/>
              <a:gd name="connsiteX127" fmla="*/ 176947 w 250121"/>
              <a:gd name="connsiteY127" fmla="*/ 143328 h 345715"/>
              <a:gd name="connsiteX128" fmla="*/ 180551 w 250121"/>
              <a:gd name="connsiteY128" fmla="*/ 141527 h 345715"/>
              <a:gd name="connsiteX129" fmla="*/ 181632 w 250121"/>
              <a:gd name="connsiteY129" fmla="*/ 141527 h 345715"/>
              <a:gd name="connsiteX130" fmla="*/ 181992 w 250121"/>
              <a:gd name="connsiteY130" fmla="*/ 141527 h 345715"/>
              <a:gd name="connsiteX131" fmla="*/ 182713 w 250121"/>
              <a:gd name="connsiteY131" fmla="*/ 141167 h 345715"/>
              <a:gd name="connsiteX132" fmla="*/ 183073 w 250121"/>
              <a:gd name="connsiteY132" fmla="*/ 141167 h 345715"/>
              <a:gd name="connsiteX133" fmla="*/ 183794 w 250121"/>
              <a:gd name="connsiteY133" fmla="*/ 141167 h 345715"/>
              <a:gd name="connsiteX134" fmla="*/ 184155 w 250121"/>
              <a:gd name="connsiteY134" fmla="*/ 141167 h 345715"/>
              <a:gd name="connsiteX135" fmla="*/ 185236 w 250121"/>
              <a:gd name="connsiteY135" fmla="*/ 141167 h 345715"/>
              <a:gd name="connsiteX136" fmla="*/ 185596 w 250121"/>
              <a:gd name="connsiteY136" fmla="*/ 141167 h 345715"/>
              <a:gd name="connsiteX137" fmla="*/ 186317 w 250121"/>
              <a:gd name="connsiteY137" fmla="*/ 141527 h 345715"/>
              <a:gd name="connsiteX138" fmla="*/ 187038 w 250121"/>
              <a:gd name="connsiteY138" fmla="*/ 141527 h 345715"/>
              <a:gd name="connsiteX139" fmla="*/ 187758 w 250121"/>
              <a:gd name="connsiteY139" fmla="*/ 141887 h 345715"/>
              <a:gd name="connsiteX140" fmla="*/ 188479 w 250121"/>
              <a:gd name="connsiteY140" fmla="*/ 142247 h 345715"/>
              <a:gd name="connsiteX141" fmla="*/ 189200 w 250121"/>
              <a:gd name="connsiteY141" fmla="*/ 142608 h 345715"/>
              <a:gd name="connsiteX142" fmla="*/ 190281 w 250121"/>
              <a:gd name="connsiteY142" fmla="*/ 142968 h 345715"/>
              <a:gd name="connsiteX143" fmla="*/ 190641 w 250121"/>
              <a:gd name="connsiteY143" fmla="*/ 143328 h 345715"/>
              <a:gd name="connsiteX144" fmla="*/ 190641 w 250121"/>
              <a:gd name="connsiteY144" fmla="*/ 53298 h 345715"/>
              <a:gd name="connsiteX145" fmla="*/ 114763 w 250121"/>
              <a:gd name="connsiteY145" fmla="*/ 22224 h 345715"/>
              <a:gd name="connsiteX146" fmla="*/ 118731 w 250121"/>
              <a:gd name="connsiteY146" fmla="*/ 26193 h 345715"/>
              <a:gd name="connsiteX147" fmla="*/ 114763 w 250121"/>
              <a:gd name="connsiteY147" fmla="*/ 29831 h 345715"/>
              <a:gd name="connsiteX148" fmla="*/ 111125 w 250121"/>
              <a:gd name="connsiteY148" fmla="*/ 26193 h 345715"/>
              <a:gd name="connsiteX149" fmla="*/ 114763 w 250121"/>
              <a:gd name="connsiteY149" fmla="*/ 22224 h 345715"/>
              <a:gd name="connsiteX150" fmla="*/ 85724 w 250121"/>
              <a:gd name="connsiteY150" fmla="*/ 20637 h 345715"/>
              <a:gd name="connsiteX151" fmla="*/ 91701 w 250121"/>
              <a:gd name="connsiteY151" fmla="*/ 26025 h 345715"/>
              <a:gd name="connsiteX152" fmla="*/ 85724 w 250121"/>
              <a:gd name="connsiteY152" fmla="*/ 31412 h 345715"/>
              <a:gd name="connsiteX153" fmla="*/ 79374 w 250121"/>
              <a:gd name="connsiteY153" fmla="*/ 26025 h 345715"/>
              <a:gd name="connsiteX154" fmla="*/ 85724 w 250121"/>
              <a:gd name="connsiteY154" fmla="*/ 20637 h 345715"/>
              <a:gd name="connsiteX155" fmla="*/ 27029 w 250121"/>
              <a:gd name="connsiteY155" fmla="*/ 9363 h 345715"/>
              <a:gd name="connsiteX156" fmla="*/ 9730 w 250121"/>
              <a:gd name="connsiteY156" fmla="*/ 26649 h 345715"/>
              <a:gd name="connsiteX157" fmla="*/ 9730 w 250121"/>
              <a:gd name="connsiteY157" fmla="*/ 43575 h 345715"/>
              <a:gd name="connsiteX158" fmla="*/ 190641 w 250121"/>
              <a:gd name="connsiteY158" fmla="*/ 43575 h 345715"/>
              <a:gd name="connsiteX159" fmla="*/ 190641 w 250121"/>
              <a:gd name="connsiteY159" fmla="*/ 26649 h 345715"/>
              <a:gd name="connsiteX160" fmla="*/ 173343 w 250121"/>
              <a:gd name="connsiteY160" fmla="*/ 9363 h 345715"/>
              <a:gd name="connsiteX161" fmla="*/ 27029 w 250121"/>
              <a:gd name="connsiteY161" fmla="*/ 0 h 345715"/>
              <a:gd name="connsiteX162" fmla="*/ 173343 w 250121"/>
              <a:gd name="connsiteY162" fmla="*/ 0 h 345715"/>
              <a:gd name="connsiteX163" fmla="*/ 200011 w 250121"/>
              <a:gd name="connsiteY163" fmla="*/ 26649 h 345715"/>
              <a:gd name="connsiteX164" fmla="*/ 200011 w 250121"/>
              <a:gd name="connsiteY164" fmla="*/ 134685 h 345715"/>
              <a:gd name="connsiteX165" fmla="*/ 220913 w 250121"/>
              <a:gd name="connsiteY165" fmla="*/ 144768 h 345715"/>
              <a:gd name="connsiteX166" fmla="*/ 226680 w 250121"/>
              <a:gd name="connsiteY166" fmla="*/ 160974 h 345715"/>
              <a:gd name="connsiteX167" fmla="*/ 247942 w 250121"/>
              <a:gd name="connsiteY167" fmla="*/ 219313 h 345715"/>
              <a:gd name="connsiteX168" fmla="*/ 242897 w 250121"/>
              <a:gd name="connsiteY168" fmla="*/ 237679 h 345715"/>
              <a:gd name="connsiteX169" fmla="*/ 249384 w 250121"/>
              <a:gd name="connsiteY169" fmla="*/ 255685 h 345715"/>
              <a:gd name="connsiteX170" fmla="*/ 248663 w 250121"/>
              <a:gd name="connsiteY170" fmla="*/ 266489 h 345715"/>
              <a:gd name="connsiteX171" fmla="*/ 240014 w 250121"/>
              <a:gd name="connsiteY171" fmla="*/ 273691 h 345715"/>
              <a:gd name="connsiteX172" fmla="*/ 200011 w 250121"/>
              <a:gd name="connsiteY172" fmla="*/ 288096 h 345715"/>
              <a:gd name="connsiteX173" fmla="*/ 200011 w 250121"/>
              <a:gd name="connsiteY173" fmla="*/ 319066 h 345715"/>
              <a:gd name="connsiteX174" fmla="*/ 173343 w 250121"/>
              <a:gd name="connsiteY174" fmla="*/ 345715 h 345715"/>
              <a:gd name="connsiteX175" fmla="*/ 27029 w 250121"/>
              <a:gd name="connsiteY175" fmla="*/ 345715 h 345715"/>
              <a:gd name="connsiteX176" fmla="*/ 0 w 250121"/>
              <a:gd name="connsiteY176" fmla="*/ 319066 h 345715"/>
              <a:gd name="connsiteX177" fmla="*/ 0 w 250121"/>
              <a:gd name="connsiteY177" fmla="*/ 297099 h 345715"/>
              <a:gd name="connsiteX178" fmla="*/ 0 w 250121"/>
              <a:gd name="connsiteY178" fmla="*/ 48616 h 345715"/>
              <a:gd name="connsiteX179" fmla="*/ 0 w 250121"/>
              <a:gd name="connsiteY179" fmla="*/ 26649 h 345715"/>
              <a:gd name="connsiteX180" fmla="*/ 27029 w 250121"/>
              <a:gd name="connsiteY180" fmla="*/ 0 h 345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</a:cxnLst>
            <a:rect l="l" t="t" r="r" b="b"/>
            <a:pathLst>
              <a:path w="250121" h="345715">
                <a:moveTo>
                  <a:pt x="77733" y="314324"/>
                </a:moveTo>
                <a:lnTo>
                  <a:pt x="121928" y="314324"/>
                </a:lnTo>
                <a:cubicBezTo>
                  <a:pt x="124463" y="314324"/>
                  <a:pt x="126637" y="316365"/>
                  <a:pt x="126637" y="318746"/>
                </a:cubicBezTo>
                <a:cubicBezTo>
                  <a:pt x="126637" y="321468"/>
                  <a:pt x="124463" y="323509"/>
                  <a:pt x="121928" y="323509"/>
                </a:cubicBezTo>
                <a:lnTo>
                  <a:pt x="77733" y="323509"/>
                </a:lnTo>
                <a:cubicBezTo>
                  <a:pt x="75198" y="323509"/>
                  <a:pt x="73024" y="321468"/>
                  <a:pt x="73024" y="318746"/>
                </a:cubicBezTo>
                <a:cubicBezTo>
                  <a:pt x="73024" y="316365"/>
                  <a:pt x="75198" y="314324"/>
                  <a:pt x="77733" y="314324"/>
                </a:cubicBezTo>
                <a:close/>
                <a:moveTo>
                  <a:pt x="9730" y="302141"/>
                </a:moveTo>
                <a:lnTo>
                  <a:pt x="9730" y="319066"/>
                </a:lnTo>
                <a:cubicBezTo>
                  <a:pt x="9730" y="328789"/>
                  <a:pt x="17659" y="336352"/>
                  <a:pt x="27029" y="336352"/>
                </a:cubicBezTo>
                <a:lnTo>
                  <a:pt x="173343" y="336352"/>
                </a:lnTo>
                <a:cubicBezTo>
                  <a:pt x="183073" y="336352"/>
                  <a:pt x="190641" y="328789"/>
                  <a:pt x="190641" y="319066"/>
                </a:cubicBezTo>
                <a:lnTo>
                  <a:pt x="190641" y="302141"/>
                </a:lnTo>
                <a:close/>
                <a:moveTo>
                  <a:pt x="237851" y="252084"/>
                </a:moveTo>
                <a:lnTo>
                  <a:pt x="181992" y="272611"/>
                </a:lnTo>
                <a:lnTo>
                  <a:pt x="184515" y="279453"/>
                </a:lnTo>
                <a:cubicBezTo>
                  <a:pt x="184515" y="279813"/>
                  <a:pt x="184875" y="280173"/>
                  <a:pt x="185236" y="280533"/>
                </a:cubicBezTo>
                <a:cubicBezTo>
                  <a:pt x="185596" y="281254"/>
                  <a:pt x="186317" y="281254"/>
                  <a:pt x="186677" y="281614"/>
                </a:cubicBezTo>
                <a:lnTo>
                  <a:pt x="187038" y="281614"/>
                </a:lnTo>
                <a:lnTo>
                  <a:pt x="187398" y="281614"/>
                </a:lnTo>
                <a:cubicBezTo>
                  <a:pt x="187398" y="281974"/>
                  <a:pt x="187758" y="281974"/>
                  <a:pt x="187758" y="281974"/>
                </a:cubicBezTo>
                <a:cubicBezTo>
                  <a:pt x="187758" y="281974"/>
                  <a:pt x="188119" y="281974"/>
                  <a:pt x="188479" y="281974"/>
                </a:cubicBezTo>
                <a:cubicBezTo>
                  <a:pt x="188479" y="281974"/>
                  <a:pt x="188479" y="281974"/>
                  <a:pt x="188840" y="281974"/>
                </a:cubicBezTo>
                <a:cubicBezTo>
                  <a:pt x="189200" y="281974"/>
                  <a:pt x="189200" y="281974"/>
                  <a:pt x="189560" y="281974"/>
                </a:cubicBezTo>
                <a:cubicBezTo>
                  <a:pt x="190281" y="281974"/>
                  <a:pt x="190641" y="281614"/>
                  <a:pt x="191002" y="281614"/>
                </a:cubicBezTo>
                <a:lnTo>
                  <a:pt x="195687" y="279813"/>
                </a:lnTo>
                <a:lnTo>
                  <a:pt x="236770" y="264688"/>
                </a:lnTo>
                <a:cubicBezTo>
                  <a:pt x="238212" y="264328"/>
                  <a:pt x="239293" y="263248"/>
                  <a:pt x="240014" y="262167"/>
                </a:cubicBezTo>
                <a:cubicBezTo>
                  <a:pt x="240734" y="261087"/>
                  <a:pt x="240734" y="260007"/>
                  <a:pt x="240014" y="258926"/>
                </a:cubicBezTo>
                <a:close/>
                <a:moveTo>
                  <a:pt x="117124" y="108036"/>
                </a:moveTo>
                <a:cubicBezTo>
                  <a:pt x="115322" y="108756"/>
                  <a:pt x="113520" y="109837"/>
                  <a:pt x="113160" y="111637"/>
                </a:cubicBezTo>
                <a:cubicBezTo>
                  <a:pt x="112078" y="113078"/>
                  <a:pt x="112078" y="114518"/>
                  <a:pt x="112439" y="115959"/>
                </a:cubicBezTo>
                <a:lnTo>
                  <a:pt x="147035" y="210310"/>
                </a:lnTo>
                <a:lnTo>
                  <a:pt x="139107" y="208870"/>
                </a:lnTo>
                <a:cubicBezTo>
                  <a:pt x="129377" y="207789"/>
                  <a:pt x="120007" y="207429"/>
                  <a:pt x="110637" y="208870"/>
                </a:cubicBezTo>
                <a:cubicBezTo>
                  <a:pt x="103429" y="209590"/>
                  <a:pt x="97663" y="215712"/>
                  <a:pt x="98384" y="222554"/>
                </a:cubicBezTo>
                <a:cubicBezTo>
                  <a:pt x="98744" y="226155"/>
                  <a:pt x="100907" y="229396"/>
                  <a:pt x="104150" y="231197"/>
                </a:cubicBezTo>
                <a:cubicBezTo>
                  <a:pt x="106673" y="232277"/>
                  <a:pt x="109556" y="232998"/>
                  <a:pt x="112439" y="232637"/>
                </a:cubicBezTo>
                <a:cubicBezTo>
                  <a:pt x="131179" y="230117"/>
                  <a:pt x="146315" y="235879"/>
                  <a:pt x="148117" y="236599"/>
                </a:cubicBezTo>
                <a:cubicBezTo>
                  <a:pt x="153162" y="238399"/>
                  <a:pt x="156045" y="240560"/>
                  <a:pt x="158207" y="244521"/>
                </a:cubicBezTo>
                <a:lnTo>
                  <a:pt x="161090" y="249923"/>
                </a:lnTo>
                <a:cubicBezTo>
                  <a:pt x="162532" y="251724"/>
                  <a:pt x="165415" y="255325"/>
                  <a:pt x="170100" y="254965"/>
                </a:cubicBezTo>
                <a:cubicBezTo>
                  <a:pt x="170460" y="254965"/>
                  <a:pt x="170460" y="254965"/>
                  <a:pt x="170821" y="254605"/>
                </a:cubicBezTo>
                <a:lnTo>
                  <a:pt x="175145" y="253884"/>
                </a:lnTo>
                <a:lnTo>
                  <a:pt x="178749" y="263248"/>
                </a:lnTo>
                <a:lnTo>
                  <a:pt x="234608" y="243081"/>
                </a:lnTo>
                <a:lnTo>
                  <a:pt x="232446" y="237319"/>
                </a:lnTo>
                <a:cubicBezTo>
                  <a:pt x="231365" y="235158"/>
                  <a:pt x="232806" y="232637"/>
                  <a:pt x="234968" y="231557"/>
                </a:cubicBezTo>
                <a:cubicBezTo>
                  <a:pt x="238572" y="229756"/>
                  <a:pt x="240374" y="225795"/>
                  <a:pt x="239293" y="222194"/>
                </a:cubicBezTo>
                <a:lnTo>
                  <a:pt x="211904" y="148369"/>
                </a:lnTo>
                <a:cubicBezTo>
                  <a:pt x="210462" y="144408"/>
                  <a:pt x="206138" y="142608"/>
                  <a:pt x="201813" y="144408"/>
                </a:cubicBezTo>
                <a:cubicBezTo>
                  <a:pt x="201813" y="144408"/>
                  <a:pt x="200732" y="145488"/>
                  <a:pt x="200011" y="147649"/>
                </a:cubicBezTo>
                <a:lnTo>
                  <a:pt x="200011" y="148369"/>
                </a:lnTo>
                <a:cubicBezTo>
                  <a:pt x="200011" y="148369"/>
                  <a:pt x="199651" y="148369"/>
                  <a:pt x="199651" y="148730"/>
                </a:cubicBezTo>
                <a:cubicBezTo>
                  <a:pt x="199291" y="149090"/>
                  <a:pt x="199291" y="149450"/>
                  <a:pt x="198930" y="149810"/>
                </a:cubicBezTo>
                <a:cubicBezTo>
                  <a:pt x="198930" y="150170"/>
                  <a:pt x="198570" y="150170"/>
                  <a:pt x="198570" y="150170"/>
                </a:cubicBezTo>
                <a:cubicBezTo>
                  <a:pt x="198570" y="150530"/>
                  <a:pt x="198209" y="151250"/>
                  <a:pt x="197849" y="151250"/>
                </a:cubicBezTo>
                <a:cubicBezTo>
                  <a:pt x="197849" y="151611"/>
                  <a:pt x="197489" y="151611"/>
                  <a:pt x="197489" y="151611"/>
                </a:cubicBezTo>
                <a:cubicBezTo>
                  <a:pt x="197128" y="151971"/>
                  <a:pt x="196408" y="152331"/>
                  <a:pt x="196047" y="152691"/>
                </a:cubicBezTo>
                <a:cubicBezTo>
                  <a:pt x="196047" y="152691"/>
                  <a:pt x="195687" y="153051"/>
                  <a:pt x="195326" y="153051"/>
                </a:cubicBezTo>
                <a:cubicBezTo>
                  <a:pt x="195326" y="153051"/>
                  <a:pt x="194966" y="153411"/>
                  <a:pt x="194606" y="153411"/>
                </a:cubicBezTo>
                <a:cubicBezTo>
                  <a:pt x="194245" y="153411"/>
                  <a:pt x="194245" y="153411"/>
                  <a:pt x="194245" y="153411"/>
                </a:cubicBezTo>
                <a:cubicBezTo>
                  <a:pt x="193885" y="153411"/>
                  <a:pt x="193525" y="153411"/>
                  <a:pt x="193525" y="153411"/>
                </a:cubicBezTo>
                <a:cubicBezTo>
                  <a:pt x="193164" y="153771"/>
                  <a:pt x="192804" y="153771"/>
                  <a:pt x="192443" y="153771"/>
                </a:cubicBezTo>
                <a:cubicBezTo>
                  <a:pt x="191723" y="153771"/>
                  <a:pt x="191723" y="153771"/>
                  <a:pt x="191362" y="153771"/>
                </a:cubicBezTo>
                <a:cubicBezTo>
                  <a:pt x="191002" y="153771"/>
                  <a:pt x="190641" y="153771"/>
                  <a:pt x="190281" y="153771"/>
                </a:cubicBezTo>
                <a:cubicBezTo>
                  <a:pt x="189921" y="153771"/>
                  <a:pt x="189560" y="153411"/>
                  <a:pt x="189200" y="153411"/>
                </a:cubicBezTo>
                <a:cubicBezTo>
                  <a:pt x="189200" y="153411"/>
                  <a:pt x="188479" y="153411"/>
                  <a:pt x="188479" y="153051"/>
                </a:cubicBezTo>
                <a:cubicBezTo>
                  <a:pt x="187758" y="153051"/>
                  <a:pt x="187038" y="152331"/>
                  <a:pt x="186677" y="152331"/>
                </a:cubicBezTo>
                <a:cubicBezTo>
                  <a:pt x="184875" y="150530"/>
                  <a:pt x="183794" y="150530"/>
                  <a:pt x="183794" y="150530"/>
                </a:cubicBezTo>
                <a:lnTo>
                  <a:pt x="180190" y="151971"/>
                </a:lnTo>
                <a:cubicBezTo>
                  <a:pt x="179830" y="152331"/>
                  <a:pt x="179109" y="153411"/>
                  <a:pt x="178389" y="155572"/>
                </a:cubicBezTo>
                <a:cubicBezTo>
                  <a:pt x="177668" y="158453"/>
                  <a:pt x="175505" y="160253"/>
                  <a:pt x="172983" y="161334"/>
                </a:cubicBezTo>
                <a:cubicBezTo>
                  <a:pt x="170100" y="162054"/>
                  <a:pt x="167217" y="161694"/>
                  <a:pt x="165054" y="159893"/>
                </a:cubicBezTo>
                <a:cubicBezTo>
                  <a:pt x="163253" y="158453"/>
                  <a:pt x="162532" y="158453"/>
                  <a:pt x="162532" y="158453"/>
                </a:cubicBezTo>
                <a:lnTo>
                  <a:pt x="160370" y="159173"/>
                </a:lnTo>
                <a:lnTo>
                  <a:pt x="158568" y="159893"/>
                </a:lnTo>
                <a:cubicBezTo>
                  <a:pt x="158207" y="160253"/>
                  <a:pt x="157126" y="162414"/>
                  <a:pt x="156405" y="166015"/>
                </a:cubicBezTo>
                <a:cubicBezTo>
                  <a:pt x="156405" y="166375"/>
                  <a:pt x="156405" y="166736"/>
                  <a:pt x="156405" y="167096"/>
                </a:cubicBezTo>
                <a:cubicBezTo>
                  <a:pt x="155685" y="169616"/>
                  <a:pt x="153883" y="171777"/>
                  <a:pt x="151360" y="171777"/>
                </a:cubicBezTo>
                <a:cubicBezTo>
                  <a:pt x="148837" y="172137"/>
                  <a:pt x="146675" y="170697"/>
                  <a:pt x="145954" y="168176"/>
                </a:cubicBezTo>
                <a:lnTo>
                  <a:pt x="125052" y="111637"/>
                </a:lnTo>
                <a:cubicBezTo>
                  <a:pt x="124692" y="109837"/>
                  <a:pt x="123611" y="108756"/>
                  <a:pt x="122169" y="108036"/>
                </a:cubicBezTo>
                <a:cubicBezTo>
                  <a:pt x="120367" y="107676"/>
                  <a:pt x="118565" y="107676"/>
                  <a:pt x="117124" y="108036"/>
                </a:cubicBezTo>
                <a:close/>
                <a:moveTo>
                  <a:pt x="9730" y="53298"/>
                </a:moveTo>
                <a:lnTo>
                  <a:pt x="9730" y="292417"/>
                </a:lnTo>
                <a:lnTo>
                  <a:pt x="190641" y="292417"/>
                </a:lnTo>
                <a:lnTo>
                  <a:pt x="190641" y="291337"/>
                </a:lnTo>
                <a:cubicBezTo>
                  <a:pt x="189921" y="291337"/>
                  <a:pt x="189560" y="291697"/>
                  <a:pt x="188840" y="291697"/>
                </a:cubicBezTo>
                <a:cubicBezTo>
                  <a:pt x="187398" y="291697"/>
                  <a:pt x="185957" y="291337"/>
                  <a:pt x="184515" y="290977"/>
                </a:cubicBezTo>
                <a:cubicBezTo>
                  <a:pt x="184515" y="290977"/>
                  <a:pt x="184515" y="290977"/>
                  <a:pt x="184155" y="290617"/>
                </a:cubicBezTo>
                <a:cubicBezTo>
                  <a:pt x="183794" y="290617"/>
                  <a:pt x="183434" y="290617"/>
                  <a:pt x="183073" y="290257"/>
                </a:cubicBezTo>
                <a:cubicBezTo>
                  <a:pt x="181992" y="289896"/>
                  <a:pt x="181272" y="289536"/>
                  <a:pt x="180551" y="289176"/>
                </a:cubicBezTo>
                <a:cubicBezTo>
                  <a:pt x="180551" y="289176"/>
                  <a:pt x="180190" y="288816"/>
                  <a:pt x="179830" y="288456"/>
                </a:cubicBezTo>
                <a:cubicBezTo>
                  <a:pt x="179470" y="288096"/>
                  <a:pt x="179109" y="287736"/>
                  <a:pt x="178749" y="287376"/>
                </a:cubicBezTo>
                <a:cubicBezTo>
                  <a:pt x="178389" y="287376"/>
                  <a:pt x="178389" y="287016"/>
                  <a:pt x="178028" y="286655"/>
                </a:cubicBezTo>
                <a:cubicBezTo>
                  <a:pt x="177668" y="286295"/>
                  <a:pt x="177307" y="285935"/>
                  <a:pt x="176947" y="285575"/>
                </a:cubicBezTo>
                <a:cubicBezTo>
                  <a:pt x="176947" y="285215"/>
                  <a:pt x="176587" y="285215"/>
                  <a:pt x="176587" y="284855"/>
                </a:cubicBezTo>
                <a:cubicBezTo>
                  <a:pt x="175866" y="284135"/>
                  <a:pt x="175866" y="283414"/>
                  <a:pt x="175505" y="282334"/>
                </a:cubicBezTo>
                <a:lnTo>
                  <a:pt x="168658" y="264688"/>
                </a:lnTo>
                <a:cubicBezTo>
                  <a:pt x="164334" y="264328"/>
                  <a:pt x="160370" y="262527"/>
                  <a:pt x="156766" y="258926"/>
                </a:cubicBezTo>
                <a:lnTo>
                  <a:pt x="156405" y="258926"/>
                </a:lnTo>
                <a:lnTo>
                  <a:pt x="156405" y="258566"/>
                </a:lnTo>
                <a:cubicBezTo>
                  <a:pt x="154964" y="257486"/>
                  <a:pt x="153883" y="256045"/>
                  <a:pt x="153162" y="254605"/>
                </a:cubicBezTo>
                <a:lnTo>
                  <a:pt x="151000" y="251004"/>
                </a:lnTo>
                <a:lnTo>
                  <a:pt x="149918" y="249203"/>
                </a:lnTo>
                <a:cubicBezTo>
                  <a:pt x="149558" y="248123"/>
                  <a:pt x="148837" y="247762"/>
                  <a:pt x="147756" y="247042"/>
                </a:cubicBezTo>
                <a:cubicBezTo>
                  <a:pt x="147035" y="246322"/>
                  <a:pt x="146315" y="246322"/>
                  <a:pt x="145234" y="245962"/>
                </a:cubicBezTo>
                <a:cubicBezTo>
                  <a:pt x="144873" y="245962"/>
                  <a:pt x="144873" y="245962"/>
                  <a:pt x="144873" y="245602"/>
                </a:cubicBezTo>
                <a:cubicBezTo>
                  <a:pt x="144873" y="245602"/>
                  <a:pt x="130818" y="239840"/>
                  <a:pt x="113520" y="242001"/>
                </a:cubicBezTo>
                <a:cubicBezTo>
                  <a:pt x="108475" y="242721"/>
                  <a:pt x="103790" y="242001"/>
                  <a:pt x="99465" y="239480"/>
                </a:cubicBezTo>
                <a:cubicBezTo>
                  <a:pt x="94059" y="236239"/>
                  <a:pt x="90095" y="230837"/>
                  <a:pt x="89374" y="224355"/>
                </a:cubicBezTo>
                <a:cubicBezTo>
                  <a:pt x="89374" y="224355"/>
                  <a:pt x="89014" y="223634"/>
                  <a:pt x="89014" y="223274"/>
                </a:cubicBezTo>
                <a:cubicBezTo>
                  <a:pt x="89014" y="222554"/>
                  <a:pt x="89014" y="221834"/>
                  <a:pt x="89014" y="221474"/>
                </a:cubicBezTo>
                <a:cubicBezTo>
                  <a:pt x="89014" y="213191"/>
                  <a:pt x="94059" y="205989"/>
                  <a:pt x="100907" y="202387"/>
                </a:cubicBezTo>
                <a:cubicBezTo>
                  <a:pt x="103429" y="200587"/>
                  <a:pt x="106312" y="199867"/>
                  <a:pt x="109195" y="199146"/>
                </a:cubicBezTo>
                <a:cubicBezTo>
                  <a:pt x="117124" y="198426"/>
                  <a:pt x="124692" y="198066"/>
                  <a:pt x="132620" y="198786"/>
                </a:cubicBezTo>
                <a:lnTo>
                  <a:pt x="127214" y="184021"/>
                </a:lnTo>
                <a:lnTo>
                  <a:pt x="103429" y="119200"/>
                </a:lnTo>
                <a:cubicBezTo>
                  <a:pt x="102348" y="115238"/>
                  <a:pt x="102348" y="110917"/>
                  <a:pt x="104510" y="107316"/>
                </a:cubicBezTo>
                <a:cubicBezTo>
                  <a:pt x="106312" y="103715"/>
                  <a:pt x="109556" y="100834"/>
                  <a:pt x="113520" y="99033"/>
                </a:cubicBezTo>
                <a:cubicBezTo>
                  <a:pt x="117484" y="97593"/>
                  <a:pt x="122169" y="97593"/>
                  <a:pt x="125773" y="99393"/>
                </a:cubicBezTo>
                <a:cubicBezTo>
                  <a:pt x="129737" y="101194"/>
                  <a:pt x="132981" y="104075"/>
                  <a:pt x="134062" y="108036"/>
                </a:cubicBezTo>
                <a:lnTo>
                  <a:pt x="151000" y="154131"/>
                </a:lnTo>
                <a:cubicBezTo>
                  <a:pt x="152081" y="153051"/>
                  <a:pt x="153522" y="151611"/>
                  <a:pt x="155324" y="150890"/>
                </a:cubicBezTo>
                <a:lnTo>
                  <a:pt x="158928" y="149450"/>
                </a:lnTo>
                <a:cubicBezTo>
                  <a:pt x="161451" y="148730"/>
                  <a:pt x="165054" y="148369"/>
                  <a:pt x="169739" y="151611"/>
                </a:cubicBezTo>
                <a:cubicBezTo>
                  <a:pt x="171181" y="147289"/>
                  <a:pt x="173704" y="144408"/>
                  <a:pt x="176947" y="143328"/>
                </a:cubicBezTo>
                <a:lnTo>
                  <a:pt x="180551" y="141527"/>
                </a:lnTo>
                <a:cubicBezTo>
                  <a:pt x="181272" y="141527"/>
                  <a:pt x="181272" y="141527"/>
                  <a:pt x="181632" y="141527"/>
                </a:cubicBezTo>
                <a:cubicBezTo>
                  <a:pt x="181632" y="141527"/>
                  <a:pt x="181632" y="141527"/>
                  <a:pt x="181992" y="141527"/>
                </a:cubicBezTo>
                <a:cubicBezTo>
                  <a:pt x="182353" y="141527"/>
                  <a:pt x="182353" y="141167"/>
                  <a:pt x="182713" y="141167"/>
                </a:cubicBezTo>
                <a:cubicBezTo>
                  <a:pt x="183073" y="141167"/>
                  <a:pt x="183073" y="141167"/>
                  <a:pt x="183073" y="141167"/>
                </a:cubicBezTo>
                <a:cubicBezTo>
                  <a:pt x="183434" y="141167"/>
                  <a:pt x="183434" y="141167"/>
                  <a:pt x="183794" y="141167"/>
                </a:cubicBezTo>
                <a:lnTo>
                  <a:pt x="184155" y="141167"/>
                </a:lnTo>
                <a:cubicBezTo>
                  <a:pt x="184515" y="141167"/>
                  <a:pt x="184875" y="141167"/>
                  <a:pt x="185236" y="141167"/>
                </a:cubicBezTo>
                <a:cubicBezTo>
                  <a:pt x="185236" y="141167"/>
                  <a:pt x="185236" y="141167"/>
                  <a:pt x="185596" y="141167"/>
                </a:cubicBezTo>
                <a:cubicBezTo>
                  <a:pt x="185596" y="141527"/>
                  <a:pt x="186317" y="141527"/>
                  <a:pt x="186317" y="141527"/>
                </a:cubicBezTo>
                <a:cubicBezTo>
                  <a:pt x="186677" y="141527"/>
                  <a:pt x="187038" y="141527"/>
                  <a:pt x="187038" y="141527"/>
                </a:cubicBezTo>
                <a:cubicBezTo>
                  <a:pt x="187398" y="141527"/>
                  <a:pt x="187398" y="141887"/>
                  <a:pt x="187758" y="141887"/>
                </a:cubicBezTo>
                <a:cubicBezTo>
                  <a:pt x="187758" y="141887"/>
                  <a:pt x="188119" y="142247"/>
                  <a:pt x="188479" y="142247"/>
                </a:cubicBezTo>
                <a:cubicBezTo>
                  <a:pt x="188840" y="142247"/>
                  <a:pt x="189200" y="142608"/>
                  <a:pt x="189200" y="142608"/>
                </a:cubicBezTo>
                <a:cubicBezTo>
                  <a:pt x="189560" y="142608"/>
                  <a:pt x="189560" y="142608"/>
                  <a:pt x="190281" y="142968"/>
                </a:cubicBezTo>
                <a:cubicBezTo>
                  <a:pt x="190281" y="142968"/>
                  <a:pt x="190281" y="143328"/>
                  <a:pt x="190641" y="143328"/>
                </a:cubicBezTo>
                <a:lnTo>
                  <a:pt x="190641" y="53298"/>
                </a:lnTo>
                <a:close/>
                <a:moveTo>
                  <a:pt x="114763" y="22224"/>
                </a:moveTo>
                <a:cubicBezTo>
                  <a:pt x="116747" y="22224"/>
                  <a:pt x="118731" y="23878"/>
                  <a:pt x="118731" y="26193"/>
                </a:cubicBezTo>
                <a:cubicBezTo>
                  <a:pt x="118731" y="28178"/>
                  <a:pt x="116747" y="29831"/>
                  <a:pt x="114763" y="29831"/>
                </a:cubicBezTo>
                <a:cubicBezTo>
                  <a:pt x="112448" y="29831"/>
                  <a:pt x="111125" y="28178"/>
                  <a:pt x="111125" y="26193"/>
                </a:cubicBezTo>
                <a:cubicBezTo>
                  <a:pt x="111125" y="23878"/>
                  <a:pt x="112448" y="22224"/>
                  <a:pt x="114763" y="22224"/>
                </a:cubicBezTo>
                <a:close/>
                <a:moveTo>
                  <a:pt x="85724" y="20637"/>
                </a:moveTo>
                <a:cubicBezTo>
                  <a:pt x="89086" y="20637"/>
                  <a:pt x="91701" y="22994"/>
                  <a:pt x="91701" y="26025"/>
                </a:cubicBezTo>
                <a:cubicBezTo>
                  <a:pt x="91701" y="29055"/>
                  <a:pt x="89086" y="31412"/>
                  <a:pt x="85724" y="31412"/>
                </a:cubicBezTo>
                <a:cubicBezTo>
                  <a:pt x="82362" y="31412"/>
                  <a:pt x="79374" y="29055"/>
                  <a:pt x="79374" y="26025"/>
                </a:cubicBezTo>
                <a:cubicBezTo>
                  <a:pt x="79374" y="22994"/>
                  <a:pt x="82362" y="20637"/>
                  <a:pt x="85724" y="20637"/>
                </a:cubicBezTo>
                <a:close/>
                <a:moveTo>
                  <a:pt x="27029" y="9363"/>
                </a:moveTo>
                <a:cubicBezTo>
                  <a:pt x="17659" y="9363"/>
                  <a:pt x="9730" y="17286"/>
                  <a:pt x="9730" y="26649"/>
                </a:cubicBezTo>
                <a:lnTo>
                  <a:pt x="9730" y="43575"/>
                </a:lnTo>
                <a:lnTo>
                  <a:pt x="190641" y="43575"/>
                </a:lnTo>
                <a:lnTo>
                  <a:pt x="190641" y="26649"/>
                </a:lnTo>
                <a:cubicBezTo>
                  <a:pt x="190641" y="17286"/>
                  <a:pt x="183073" y="9363"/>
                  <a:pt x="173343" y="9363"/>
                </a:cubicBezTo>
                <a:close/>
                <a:moveTo>
                  <a:pt x="27029" y="0"/>
                </a:moveTo>
                <a:lnTo>
                  <a:pt x="173343" y="0"/>
                </a:lnTo>
                <a:cubicBezTo>
                  <a:pt x="188119" y="0"/>
                  <a:pt x="200011" y="11884"/>
                  <a:pt x="200011" y="26649"/>
                </a:cubicBezTo>
                <a:lnTo>
                  <a:pt x="200011" y="134685"/>
                </a:lnTo>
                <a:cubicBezTo>
                  <a:pt x="209021" y="132524"/>
                  <a:pt x="218030" y="136846"/>
                  <a:pt x="220913" y="144768"/>
                </a:cubicBezTo>
                <a:lnTo>
                  <a:pt x="226680" y="160974"/>
                </a:lnTo>
                <a:lnTo>
                  <a:pt x="247942" y="219313"/>
                </a:lnTo>
                <a:cubicBezTo>
                  <a:pt x="250465" y="225795"/>
                  <a:pt x="248302" y="232998"/>
                  <a:pt x="242897" y="237679"/>
                </a:cubicBezTo>
                <a:lnTo>
                  <a:pt x="249384" y="255685"/>
                </a:lnTo>
                <a:cubicBezTo>
                  <a:pt x="250465" y="259286"/>
                  <a:pt x="250465" y="262887"/>
                  <a:pt x="248663" y="266489"/>
                </a:cubicBezTo>
                <a:cubicBezTo>
                  <a:pt x="246861" y="270090"/>
                  <a:pt x="243978" y="272611"/>
                  <a:pt x="240014" y="273691"/>
                </a:cubicBezTo>
                <a:lnTo>
                  <a:pt x="200011" y="288096"/>
                </a:lnTo>
                <a:lnTo>
                  <a:pt x="200011" y="319066"/>
                </a:lnTo>
                <a:cubicBezTo>
                  <a:pt x="200011" y="333831"/>
                  <a:pt x="188119" y="345715"/>
                  <a:pt x="173343" y="345715"/>
                </a:cubicBezTo>
                <a:lnTo>
                  <a:pt x="27029" y="345715"/>
                </a:lnTo>
                <a:cubicBezTo>
                  <a:pt x="12253" y="345715"/>
                  <a:pt x="0" y="333831"/>
                  <a:pt x="0" y="319066"/>
                </a:cubicBezTo>
                <a:lnTo>
                  <a:pt x="0" y="297099"/>
                </a:lnTo>
                <a:lnTo>
                  <a:pt x="0" y="48616"/>
                </a:lnTo>
                <a:lnTo>
                  <a:pt x="0" y="26649"/>
                </a:lnTo>
                <a:cubicBezTo>
                  <a:pt x="0" y="11884"/>
                  <a:pt x="12253" y="0"/>
                  <a:pt x="270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23" name="Freeform 83">
            <a:extLst>
              <a:ext uri="{FF2B5EF4-FFF2-40B4-BE49-F238E27FC236}">
                <a16:creationId xmlns:a16="http://schemas.microsoft.com/office/drawing/2014/main" id="{DAA90C0F-C617-BE46-B5F2-2C3A69AF3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850" y="11757801"/>
            <a:ext cx="1197484" cy="1197484"/>
          </a:xfrm>
          <a:prstGeom prst="round2DiagRect">
            <a:avLst>
              <a:gd name="adj1" fmla="val 0"/>
              <a:gd name="adj2" fmla="val 33858"/>
            </a:avLst>
          </a:pr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24" name="Freeform 85">
            <a:extLst>
              <a:ext uri="{FF2B5EF4-FFF2-40B4-BE49-F238E27FC236}">
                <a16:creationId xmlns:a16="http://schemas.microsoft.com/office/drawing/2014/main" id="{32B73060-4AFF-C14F-9684-4A7083E9E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75317" y="11757801"/>
            <a:ext cx="1197484" cy="1197484"/>
          </a:xfrm>
          <a:prstGeom prst="round2DiagRect">
            <a:avLst>
              <a:gd name="adj1" fmla="val 33956"/>
              <a:gd name="adj2" fmla="val 0"/>
            </a:avLst>
          </a:pr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25" name="Freeform 87">
            <a:extLst>
              <a:ext uri="{FF2B5EF4-FFF2-40B4-BE49-F238E27FC236}">
                <a16:creationId xmlns:a16="http://schemas.microsoft.com/office/drawing/2014/main" id="{4B2B1543-2813-224E-A107-5E59EA5DA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75317" y="760723"/>
            <a:ext cx="1197484" cy="1197484"/>
          </a:xfrm>
          <a:prstGeom prst="round2DiagRect">
            <a:avLst>
              <a:gd name="adj1" fmla="val 0"/>
              <a:gd name="adj2" fmla="val 34578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D0C02D92-C117-584E-93C2-F34240A23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62615" y="2024127"/>
            <a:ext cx="1196239" cy="1201733"/>
          </a:xfrm>
          <a:custGeom>
            <a:avLst/>
            <a:gdLst>
              <a:gd name="connsiteX0" fmla="*/ 256815 w 345715"/>
              <a:gd name="connsiteY0" fmla="*/ 153987 h 347303"/>
              <a:gd name="connsiteX1" fmla="*/ 261847 w 345715"/>
              <a:gd name="connsiteY1" fmla="*/ 159019 h 347303"/>
              <a:gd name="connsiteX2" fmla="*/ 261847 w 345715"/>
              <a:gd name="connsiteY2" fmla="*/ 168364 h 347303"/>
              <a:gd name="connsiteX3" fmla="*/ 270833 w 345715"/>
              <a:gd name="connsiteY3" fmla="*/ 168364 h 347303"/>
              <a:gd name="connsiteX4" fmla="*/ 275865 w 345715"/>
              <a:gd name="connsiteY4" fmla="*/ 173037 h 347303"/>
              <a:gd name="connsiteX5" fmla="*/ 270833 w 345715"/>
              <a:gd name="connsiteY5" fmla="*/ 177710 h 347303"/>
              <a:gd name="connsiteX6" fmla="*/ 261847 w 345715"/>
              <a:gd name="connsiteY6" fmla="*/ 177710 h 347303"/>
              <a:gd name="connsiteX7" fmla="*/ 261847 w 345715"/>
              <a:gd name="connsiteY7" fmla="*/ 187055 h 347303"/>
              <a:gd name="connsiteX8" fmla="*/ 256815 w 345715"/>
              <a:gd name="connsiteY8" fmla="*/ 191728 h 347303"/>
              <a:gd name="connsiteX9" fmla="*/ 252142 w 345715"/>
              <a:gd name="connsiteY9" fmla="*/ 187055 h 347303"/>
              <a:gd name="connsiteX10" fmla="*/ 252142 w 345715"/>
              <a:gd name="connsiteY10" fmla="*/ 177710 h 347303"/>
              <a:gd name="connsiteX11" fmla="*/ 243156 w 345715"/>
              <a:gd name="connsiteY11" fmla="*/ 177710 h 347303"/>
              <a:gd name="connsiteX12" fmla="*/ 238124 w 345715"/>
              <a:gd name="connsiteY12" fmla="*/ 173037 h 347303"/>
              <a:gd name="connsiteX13" fmla="*/ 243156 w 345715"/>
              <a:gd name="connsiteY13" fmla="*/ 168364 h 347303"/>
              <a:gd name="connsiteX14" fmla="*/ 252142 w 345715"/>
              <a:gd name="connsiteY14" fmla="*/ 168364 h 347303"/>
              <a:gd name="connsiteX15" fmla="*/ 252142 w 345715"/>
              <a:gd name="connsiteY15" fmla="*/ 159019 h 347303"/>
              <a:gd name="connsiteX16" fmla="*/ 256815 w 345715"/>
              <a:gd name="connsiteY16" fmla="*/ 153987 h 347303"/>
              <a:gd name="connsiteX17" fmla="*/ 221104 w 345715"/>
              <a:gd name="connsiteY17" fmla="*/ 90692 h 347303"/>
              <a:gd name="connsiteX18" fmla="*/ 227595 w 345715"/>
              <a:gd name="connsiteY18" fmla="*/ 90692 h 347303"/>
              <a:gd name="connsiteX19" fmla="*/ 239136 w 345715"/>
              <a:gd name="connsiteY19" fmla="*/ 101805 h 347303"/>
              <a:gd name="connsiteX20" fmla="*/ 239136 w 345715"/>
              <a:gd name="connsiteY20" fmla="*/ 108616 h 347303"/>
              <a:gd name="connsiteX21" fmla="*/ 235889 w 345715"/>
              <a:gd name="connsiteY21" fmla="*/ 110050 h 347303"/>
              <a:gd name="connsiteX22" fmla="*/ 232283 w 345715"/>
              <a:gd name="connsiteY22" fmla="*/ 108616 h 347303"/>
              <a:gd name="connsiteX23" fmla="*/ 228677 w 345715"/>
              <a:gd name="connsiteY23" fmla="*/ 105031 h 347303"/>
              <a:gd name="connsiteX24" fmla="*/ 228677 w 345715"/>
              <a:gd name="connsiteY24" fmla="*/ 105389 h 347303"/>
              <a:gd name="connsiteX25" fmla="*/ 149341 w 345715"/>
              <a:gd name="connsiteY25" fmla="*/ 188555 h 347303"/>
              <a:gd name="connsiteX26" fmla="*/ 99937 w 345715"/>
              <a:gd name="connsiteY26" fmla="*/ 188555 h 347303"/>
              <a:gd name="connsiteX27" fmla="*/ 95249 w 345715"/>
              <a:gd name="connsiteY27" fmla="*/ 183536 h 347303"/>
              <a:gd name="connsiteX28" fmla="*/ 99937 w 345715"/>
              <a:gd name="connsiteY28" fmla="*/ 178876 h 347303"/>
              <a:gd name="connsiteX29" fmla="*/ 149341 w 345715"/>
              <a:gd name="connsiteY29" fmla="*/ 178876 h 347303"/>
              <a:gd name="connsiteX30" fmla="*/ 218940 w 345715"/>
              <a:gd name="connsiteY30" fmla="*/ 105748 h 347303"/>
              <a:gd name="connsiteX31" fmla="*/ 216056 w 345715"/>
              <a:gd name="connsiteY31" fmla="*/ 108616 h 347303"/>
              <a:gd name="connsiteX32" fmla="*/ 209564 w 345715"/>
              <a:gd name="connsiteY32" fmla="*/ 108616 h 347303"/>
              <a:gd name="connsiteX33" fmla="*/ 209564 w 345715"/>
              <a:gd name="connsiteY33" fmla="*/ 101805 h 347303"/>
              <a:gd name="connsiteX34" fmla="*/ 110771 w 345715"/>
              <a:gd name="connsiteY34" fmla="*/ 88899 h 347303"/>
              <a:gd name="connsiteX35" fmla="*/ 115710 w 345715"/>
              <a:gd name="connsiteY35" fmla="*/ 93485 h 347303"/>
              <a:gd name="connsiteX36" fmla="*/ 115710 w 345715"/>
              <a:gd name="connsiteY36" fmla="*/ 99835 h 347303"/>
              <a:gd name="connsiteX37" fmla="*/ 121707 w 345715"/>
              <a:gd name="connsiteY37" fmla="*/ 99835 h 347303"/>
              <a:gd name="connsiteX38" fmla="*/ 126646 w 345715"/>
              <a:gd name="connsiteY38" fmla="*/ 104421 h 347303"/>
              <a:gd name="connsiteX39" fmla="*/ 121707 w 345715"/>
              <a:gd name="connsiteY39" fmla="*/ 109360 h 347303"/>
              <a:gd name="connsiteX40" fmla="*/ 115710 w 345715"/>
              <a:gd name="connsiteY40" fmla="*/ 109360 h 347303"/>
              <a:gd name="connsiteX41" fmla="*/ 115710 w 345715"/>
              <a:gd name="connsiteY41" fmla="*/ 115357 h 347303"/>
              <a:gd name="connsiteX42" fmla="*/ 110771 w 345715"/>
              <a:gd name="connsiteY42" fmla="*/ 120296 h 347303"/>
              <a:gd name="connsiteX43" fmla="*/ 106185 w 345715"/>
              <a:gd name="connsiteY43" fmla="*/ 115357 h 347303"/>
              <a:gd name="connsiteX44" fmla="*/ 106185 w 345715"/>
              <a:gd name="connsiteY44" fmla="*/ 109360 h 347303"/>
              <a:gd name="connsiteX45" fmla="*/ 99835 w 345715"/>
              <a:gd name="connsiteY45" fmla="*/ 109360 h 347303"/>
              <a:gd name="connsiteX46" fmla="*/ 95249 w 345715"/>
              <a:gd name="connsiteY46" fmla="*/ 104421 h 347303"/>
              <a:gd name="connsiteX47" fmla="*/ 99835 w 345715"/>
              <a:gd name="connsiteY47" fmla="*/ 99835 h 347303"/>
              <a:gd name="connsiteX48" fmla="*/ 106185 w 345715"/>
              <a:gd name="connsiteY48" fmla="*/ 99835 h 347303"/>
              <a:gd name="connsiteX49" fmla="*/ 106185 w 345715"/>
              <a:gd name="connsiteY49" fmla="*/ 93485 h 347303"/>
              <a:gd name="connsiteX50" fmla="*/ 110771 w 345715"/>
              <a:gd name="connsiteY50" fmla="*/ 88899 h 347303"/>
              <a:gd name="connsiteX51" fmla="*/ 65010 w 345715"/>
              <a:gd name="connsiteY51" fmla="*/ 88899 h 347303"/>
              <a:gd name="connsiteX52" fmla="*/ 70056 w 345715"/>
              <a:gd name="connsiteY52" fmla="*/ 93572 h 347303"/>
              <a:gd name="connsiteX53" fmla="*/ 70056 w 345715"/>
              <a:gd name="connsiteY53" fmla="*/ 212544 h 347303"/>
              <a:gd name="connsiteX54" fmla="*/ 279115 w 345715"/>
              <a:gd name="connsiteY54" fmla="*/ 212544 h 347303"/>
              <a:gd name="connsiteX55" fmla="*/ 283801 w 345715"/>
              <a:gd name="connsiteY55" fmla="*/ 217217 h 347303"/>
              <a:gd name="connsiteX56" fmla="*/ 279115 w 345715"/>
              <a:gd name="connsiteY56" fmla="*/ 221890 h 347303"/>
              <a:gd name="connsiteX57" fmla="*/ 65010 w 345715"/>
              <a:gd name="connsiteY57" fmla="*/ 221890 h 347303"/>
              <a:gd name="connsiteX58" fmla="*/ 60324 w 345715"/>
              <a:gd name="connsiteY58" fmla="*/ 217217 h 347303"/>
              <a:gd name="connsiteX59" fmla="*/ 60324 w 345715"/>
              <a:gd name="connsiteY59" fmla="*/ 93572 h 347303"/>
              <a:gd name="connsiteX60" fmla="*/ 65010 w 345715"/>
              <a:gd name="connsiteY60" fmla="*/ 88899 h 347303"/>
              <a:gd name="connsiteX61" fmla="*/ 37092 w 345715"/>
              <a:gd name="connsiteY61" fmla="*/ 65569 h 347303"/>
              <a:gd name="connsiteX62" fmla="*/ 37092 w 345715"/>
              <a:gd name="connsiteY62" fmla="*/ 247868 h 347303"/>
              <a:gd name="connsiteX63" fmla="*/ 308623 w 345715"/>
              <a:gd name="connsiteY63" fmla="*/ 247868 h 347303"/>
              <a:gd name="connsiteX64" fmla="*/ 308623 w 345715"/>
              <a:gd name="connsiteY64" fmla="*/ 207223 h 347303"/>
              <a:gd name="connsiteX65" fmla="*/ 308623 w 345715"/>
              <a:gd name="connsiteY65" fmla="*/ 65569 h 347303"/>
              <a:gd name="connsiteX66" fmla="*/ 195663 w 345715"/>
              <a:gd name="connsiteY66" fmla="*/ 65569 h 347303"/>
              <a:gd name="connsiteX67" fmla="*/ 26649 w 345715"/>
              <a:gd name="connsiteY67" fmla="*/ 32064 h 347303"/>
              <a:gd name="connsiteX68" fmla="*/ 14405 w 345715"/>
              <a:gd name="connsiteY68" fmla="*/ 44313 h 347303"/>
              <a:gd name="connsiteX69" fmla="*/ 26649 w 345715"/>
              <a:gd name="connsiteY69" fmla="*/ 56202 h 347303"/>
              <a:gd name="connsiteX70" fmla="*/ 27369 w 345715"/>
              <a:gd name="connsiteY70" fmla="*/ 56202 h 347303"/>
              <a:gd name="connsiteX71" fmla="*/ 188193 w 345715"/>
              <a:gd name="connsiteY71" fmla="*/ 56202 h 347303"/>
              <a:gd name="connsiteX72" fmla="*/ 318346 w 345715"/>
              <a:gd name="connsiteY72" fmla="*/ 56202 h 347303"/>
              <a:gd name="connsiteX73" fmla="*/ 319066 w 345715"/>
              <a:gd name="connsiteY73" fmla="*/ 56202 h 347303"/>
              <a:gd name="connsiteX74" fmla="*/ 331310 w 345715"/>
              <a:gd name="connsiteY74" fmla="*/ 44313 h 347303"/>
              <a:gd name="connsiteX75" fmla="*/ 319066 w 345715"/>
              <a:gd name="connsiteY75" fmla="*/ 32064 h 347303"/>
              <a:gd name="connsiteX76" fmla="*/ 168945 w 345715"/>
              <a:gd name="connsiteY76" fmla="*/ 32064 h 347303"/>
              <a:gd name="connsiteX77" fmla="*/ 172857 w 345715"/>
              <a:gd name="connsiteY77" fmla="*/ 9367 h 347303"/>
              <a:gd name="connsiteX78" fmla="*/ 160613 w 345715"/>
              <a:gd name="connsiteY78" fmla="*/ 21616 h 347303"/>
              <a:gd name="connsiteX79" fmla="*/ 160973 w 345715"/>
              <a:gd name="connsiteY79" fmla="*/ 22697 h 347303"/>
              <a:gd name="connsiteX80" fmla="*/ 161475 w 345715"/>
              <a:gd name="connsiteY80" fmla="*/ 22697 h 347303"/>
              <a:gd name="connsiteX81" fmla="*/ 184741 w 345715"/>
              <a:gd name="connsiteY81" fmla="*/ 22697 h 347303"/>
              <a:gd name="connsiteX82" fmla="*/ 184741 w 345715"/>
              <a:gd name="connsiteY82" fmla="*/ 21616 h 347303"/>
              <a:gd name="connsiteX83" fmla="*/ 172857 w 345715"/>
              <a:gd name="connsiteY83" fmla="*/ 9367 h 347303"/>
              <a:gd name="connsiteX84" fmla="*/ 172857 w 345715"/>
              <a:gd name="connsiteY84" fmla="*/ 0 h 347303"/>
              <a:gd name="connsiteX85" fmla="*/ 194464 w 345715"/>
              <a:gd name="connsiteY85" fmla="*/ 21616 h 347303"/>
              <a:gd name="connsiteX86" fmla="*/ 194464 w 345715"/>
              <a:gd name="connsiteY86" fmla="*/ 22697 h 347303"/>
              <a:gd name="connsiteX87" fmla="*/ 319066 w 345715"/>
              <a:gd name="connsiteY87" fmla="*/ 22697 h 347303"/>
              <a:gd name="connsiteX88" fmla="*/ 341034 w 345715"/>
              <a:gd name="connsiteY88" fmla="*/ 44313 h 347303"/>
              <a:gd name="connsiteX89" fmla="*/ 319066 w 345715"/>
              <a:gd name="connsiteY89" fmla="*/ 65569 h 347303"/>
              <a:gd name="connsiteX90" fmla="*/ 318346 w 345715"/>
              <a:gd name="connsiteY90" fmla="*/ 65569 h 347303"/>
              <a:gd name="connsiteX91" fmla="*/ 318346 w 345715"/>
              <a:gd name="connsiteY91" fmla="*/ 219417 h 347303"/>
              <a:gd name="connsiteX92" fmla="*/ 318346 w 345715"/>
              <a:gd name="connsiteY92" fmla="*/ 247868 h 347303"/>
              <a:gd name="connsiteX93" fmla="*/ 341034 w 345715"/>
              <a:gd name="connsiteY93" fmla="*/ 247868 h 347303"/>
              <a:gd name="connsiteX94" fmla="*/ 345715 w 345715"/>
              <a:gd name="connsiteY94" fmla="*/ 252551 h 347303"/>
              <a:gd name="connsiteX95" fmla="*/ 341034 w 345715"/>
              <a:gd name="connsiteY95" fmla="*/ 257235 h 347303"/>
              <a:gd name="connsiteX96" fmla="*/ 318346 w 345715"/>
              <a:gd name="connsiteY96" fmla="*/ 257235 h 347303"/>
              <a:gd name="connsiteX97" fmla="*/ 226875 w 345715"/>
              <a:gd name="connsiteY97" fmla="*/ 257235 h 347303"/>
              <a:gd name="connsiteX98" fmla="*/ 248123 w 345715"/>
              <a:gd name="connsiteY98" fmla="*/ 341539 h 347303"/>
              <a:gd name="connsiteX99" fmla="*/ 244521 w 345715"/>
              <a:gd name="connsiteY99" fmla="*/ 346943 h 347303"/>
              <a:gd name="connsiteX100" fmla="*/ 243441 w 345715"/>
              <a:gd name="connsiteY100" fmla="*/ 347303 h 347303"/>
              <a:gd name="connsiteX101" fmla="*/ 238399 w 345715"/>
              <a:gd name="connsiteY101" fmla="*/ 343700 h 347303"/>
              <a:gd name="connsiteX102" fmla="*/ 216792 w 345715"/>
              <a:gd name="connsiteY102" fmla="*/ 257235 h 347303"/>
              <a:gd name="connsiteX103" fmla="*/ 126042 w 345715"/>
              <a:gd name="connsiteY103" fmla="*/ 257235 h 347303"/>
              <a:gd name="connsiteX104" fmla="*/ 104434 w 345715"/>
              <a:gd name="connsiteY104" fmla="*/ 343700 h 347303"/>
              <a:gd name="connsiteX105" fmla="*/ 99753 w 345715"/>
              <a:gd name="connsiteY105" fmla="*/ 347303 h 347303"/>
              <a:gd name="connsiteX106" fmla="*/ 98673 w 345715"/>
              <a:gd name="connsiteY106" fmla="*/ 346943 h 347303"/>
              <a:gd name="connsiteX107" fmla="*/ 95071 w 345715"/>
              <a:gd name="connsiteY107" fmla="*/ 341539 h 347303"/>
              <a:gd name="connsiteX108" fmla="*/ 116318 w 345715"/>
              <a:gd name="connsiteY108" fmla="*/ 257235 h 347303"/>
              <a:gd name="connsiteX109" fmla="*/ 27369 w 345715"/>
              <a:gd name="connsiteY109" fmla="*/ 257235 h 347303"/>
              <a:gd name="connsiteX110" fmla="*/ 4681 w 345715"/>
              <a:gd name="connsiteY110" fmla="*/ 257235 h 347303"/>
              <a:gd name="connsiteX111" fmla="*/ 0 w 345715"/>
              <a:gd name="connsiteY111" fmla="*/ 252551 h 347303"/>
              <a:gd name="connsiteX112" fmla="*/ 4681 w 345715"/>
              <a:gd name="connsiteY112" fmla="*/ 247868 h 347303"/>
              <a:gd name="connsiteX113" fmla="*/ 27369 w 345715"/>
              <a:gd name="connsiteY113" fmla="*/ 247868 h 347303"/>
              <a:gd name="connsiteX114" fmla="*/ 27369 w 345715"/>
              <a:gd name="connsiteY114" fmla="*/ 65569 h 347303"/>
              <a:gd name="connsiteX115" fmla="*/ 26649 w 345715"/>
              <a:gd name="connsiteY115" fmla="*/ 65569 h 347303"/>
              <a:gd name="connsiteX116" fmla="*/ 5041 w 345715"/>
              <a:gd name="connsiteY116" fmla="*/ 44313 h 347303"/>
              <a:gd name="connsiteX117" fmla="*/ 26649 w 345715"/>
              <a:gd name="connsiteY117" fmla="*/ 22697 h 347303"/>
              <a:gd name="connsiteX118" fmla="*/ 151250 w 345715"/>
              <a:gd name="connsiteY118" fmla="*/ 22697 h 347303"/>
              <a:gd name="connsiteX119" fmla="*/ 151250 w 345715"/>
              <a:gd name="connsiteY119" fmla="*/ 21616 h 347303"/>
              <a:gd name="connsiteX120" fmla="*/ 172857 w 345715"/>
              <a:gd name="connsiteY120" fmla="*/ 0 h 347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345715" h="347303">
                <a:moveTo>
                  <a:pt x="256815" y="153987"/>
                </a:moveTo>
                <a:cubicBezTo>
                  <a:pt x="259690" y="153987"/>
                  <a:pt x="261847" y="156503"/>
                  <a:pt x="261847" y="159019"/>
                </a:cubicBezTo>
                <a:lnTo>
                  <a:pt x="261847" y="168364"/>
                </a:lnTo>
                <a:lnTo>
                  <a:pt x="270833" y="168364"/>
                </a:lnTo>
                <a:cubicBezTo>
                  <a:pt x="273708" y="168364"/>
                  <a:pt x="275865" y="170521"/>
                  <a:pt x="275865" y="173037"/>
                </a:cubicBezTo>
                <a:cubicBezTo>
                  <a:pt x="275865" y="175913"/>
                  <a:pt x="273708" y="177710"/>
                  <a:pt x="270833" y="177710"/>
                </a:cubicBezTo>
                <a:lnTo>
                  <a:pt x="261847" y="177710"/>
                </a:lnTo>
                <a:lnTo>
                  <a:pt x="261847" y="187055"/>
                </a:lnTo>
                <a:cubicBezTo>
                  <a:pt x="261847" y="189571"/>
                  <a:pt x="259690" y="191728"/>
                  <a:pt x="256815" y="191728"/>
                </a:cubicBezTo>
                <a:cubicBezTo>
                  <a:pt x="254299" y="191728"/>
                  <a:pt x="252142" y="189571"/>
                  <a:pt x="252142" y="187055"/>
                </a:cubicBezTo>
                <a:lnTo>
                  <a:pt x="252142" y="177710"/>
                </a:lnTo>
                <a:lnTo>
                  <a:pt x="243156" y="177710"/>
                </a:lnTo>
                <a:cubicBezTo>
                  <a:pt x="240281" y="177710"/>
                  <a:pt x="238124" y="175913"/>
                  <a:pt x="238124" y="173037"/>
                </a:cubicBezTo>
                <a:cubicBezTo>
                  <a:pt x="238124" y="170521"/>
                  <a:pt x="240281" y="168364"/>
                  <a:pt x="243156" y="168364"/>
                </a:cubicBezTo>
                <a:lnTo>
                  <a:pt x="252142" y="168364"/>
                </a:lnTo>
                <a:lnTo>
                  <a:pt x="252142" y="159019"/>
                </a:lnTo>
                <a:cubicBezTo>
                  <a:pt x="252142" y="156503"/>
                  <a:pt x="254299" y="153987"/>
                  <a:pt x="256815" y="153987"/>
                </a:cubicBezTo>
                <a:close/>
                <a:moveTo>
                  <a:pt x="221104" y="90692"/>
                </a:moveTo>
                <a:cubicBezTo>
                  <a:pt x="222907" y="88900"/>
                  <a:pt x="225792" y="88900"/>
                  <a:pt x="227595" y="90692"/>
                </a:cubicBezTo>
                <a:lnTo>
                  <a:pt x="239136" y="101805"/>
                </a:lnTo>
                <a:cubicBezTo>
                  <a:pt x="240939" y="103956"/>
                  <a:pt x="240939" y="106823"/>
                  <a:pt x="239136" y="108616"/>
                </a:cubicBezTo>
                <a:cubicBezTo>
                  <a:pt x="238053" y="109691"/>
                  <a:pt x="236971" y="110050"/>
                  <a:pt x="235889" y="110050"/>
                </a:cubicBezTo>
                <a:cubicBezTo>
                  <a:pt x="234447" y="110050"/>
                  <a:pt x="233365" y="109691"/>
                  <a:pt x="232283" y="108616"/>
                </a:cubicBezTo>
                <a:lnTo>
                  <a:pt x="228677" y="105031"/>
                </a:lnTo>
                <a:cubicBezTo>
                  <a:pt x="228677" y="105031"/>
                  <a:pt x="228677" y="105031"/>
                  <a:pt x="228677" y="105389"/>
                </a:cubicBezTo>
                <a:cubicBezTo>
                  <a:pt x="228677" y="152707"/>
                  <a:pt x="194419" y="188555"/>
                  <a:pt x="149341" y="188555"/>
                </a:cubicBezTo>
                <a:lnTo>
                  <a:pt x="99937" y="188555"/>
                </a:lnTo>
                <a:cubicBezTo>
                  <a:pt x="97412" y="188555"/>
                  <a:pt x="95249" y="186404"/>
                  <a:pt x="95249" y="183536"/>
                </a:cubicBezTo>
                <a:cubicBezTo>
                  <a:pt x="95249" y="181027"/>
                  <a:pt x="97412" y="178876"/>
                  <a:pt x="99937" y="178876"/>
                </a:cubicBezTo>
                <a:lnTo>
                  <a:pt x="149341" y="178876"/>
                </a:lnTo>
                <a:cubicBezTo>
                  <a:pt x="189009" y="178876"/>
                  <a:pt x="218940" y="147330"/>
                  <a:pt x="218940" y="105748"/>
                </a:cubicBezTo>
                <a:lnTo>
                  <a:pt x="216056" y="108616"/>
                </a:lnTo>
                <a:cubicBezTo>
                  <a:pt x="214252" y="110408"/>
                  <a:pt x="211368" y="110408"/>
                  <a:pt x="209564" y="108616"/>
                </a:cubicBezTo>
                <a:cubicBezTo>
                  <a:pt x="207401" y="106823"/>
                  <a:pt x="207401" y="103956"/>
                  <a:pt x="209564" y="101805"/>
                </a:cubicBezTo>
                <a:close/>
                <a:moveTo>
                  <a:pt x="110771" y="88899"/>
                </a:moveTo>
                <a:cubicBezTo>
                  <a:pt x="113240" y="88899"/>
                  <a:pt x="115710" y="91016"/>
                  <a:pt x="115710" y="93485"/>
                </a:cubicBezTo>
                <a:lnTo>
                  <a:pt x="115710" y="99835"/>
                </a:lnTo>
                <a:lnTo>
                  <a:pt x="121707" y="99835"/>
                </a:lnTo>
                <a:cubicBezTo>
                  <a:pt x="124177" y="99835"/>
                  <a:pt x="126646" y="101952"/>
                  <a:pt x="126646" y="104421"/>
                </a:cubicBezTo>
                <a:cubicBezTo>
                  <a:pt x="126646" y="107243"/>
                  <a:pt x="124177" y="109360"/>
                  <a:pt x="121707" y="109360"/>
                </a:cubicBezTo>
                <a:lnTo>
                  <a:pt x="115710" y="109360"/>
                </a:lnTo>
                <a:lnTo>
                  <a:pt x="115710" y="115357"/>
                </a:lnTo>
                <a:cubicBezTo>
                  <a:pt x="115710" y="118179"/>
                  <a:pt x="113240" y="120296"/>
                  <a:pt x="110771" y="120296"/>
                </a:cubicBezTo>
                <a:cubicBezTo>
                  <a:pt x="108302" y="120296"/>
                  <a:pt x="106185" y="118179"/>
                  <a:pt x="106185" y="115357"/>
                </a:cubicBezTo>
                <a:lnTo>
                  <a:pt x="106185" y="109360"/>
                </a:lnTo>
                <a:lnTo>
                  <a:pt x="99835" y="109360"/>
                </a:lnTo>
                <a:cubicBezTo>
                  <a:pt x="97365" y="109360"/>
                  <a:pt x="95249" y="107243"/>
                  <a:pt x="95249" y="104421"/>
                </a:cubicBezTo>
                <a:cubicBezTo>
                  <a:pt x="95249" y="101952"/>
                  <a:pt x="97365" y="99835"/>
                  <a:pt x="99835" y="99835"/>
                </a:cubicBezTo>
                <a:lnTo>
                  <a:pt x="106185" y="99835"/>
                </a:lnTo>
                <a:lnTo>
                  <a:pt x="106185" y="93485"/>
                </a:lnTo>
                <a:cubicBezTo>
                  <a:pt x="106185" y="91016"/>
                  <a:pt x="108302" y="88899"/>
                  <a:pt x="110771" y="88899"/>
                </a:cubicBezTo>
                <a:close/>
                <a:moveTo>
                  <a:pt x="65010" y="88899"/>
                </a:moveTo>
                <a:cubicBezTo>
                  <a:pt x="67893" y="88899"/>
                  <a:pt x="70056" y="91055"/>
                  <a:pt x="70056" y="93572"/>
                </a:cubicBezTo>
                <a:lnTo>
                  <a:pt x="70056" y="212544"/>
                </a:lnTo>
                <a:lnTo>
                  <a:pt x="279115" y="212544"/>
                </a:lnTo>
                <a:cubicBezTo>
                  <a:pt x="281999" y="212544"/>
                  <a:pt x="283801" y="214701"/>
                  <a:pt x="283801" y="217217"/>
                </a:cubicBezTo>
                <a:cubicBezTo>
                  <a:pt x="283801" y="219733"/>
                  <a:pt x="281999" y="221890"/>
                  <a:pt x="279115" y="221890"/>
                </a:cubicBezTo>
                <a:lnTo>
                  <a:pt x="65010" y="221890"/>
                </a:lnTo>
                <a:cubicBezTo>
                  <a:pt x="62486" y="221890"/>
                  <a:pt x="60324" y="219733"/>
                  <a:pt x="60324" y="217217"/>
                </a:cubicBezTo>
                <a:lnTo>
                  <a:pt x="60324" y="93572"/>
                </a:lnTo>
                <a:cubicBezTo>
                  <a:pt x="60324" y="91055"/>
                  <a:pt x="62486" y="88899"/>
                  <a:pt x="65010" y="88899"/>
                </a:cubicBezTo>
                <a:close/>
                <a:moveTo>
                  <a:pt x="37092" y="65569"/>
                </a:moveTo>
                <a:lnTo>
                  <a:pt x="37092" y="247868"/>
                </a:lnTo>
                <a:lnTo>
                  <a:pt x="308623" y="247868"/>
                </a:lnTo>
                <a:lnTo>
                  <a:pt x="308623" y="207223"/>
                </a:lnTo>
                <a:lnTo>
                  <a:pt x="308623" y="65569"/>
                </a:lnTo>
                <a:lnTo>
                  <a:pt x="195663" y="65569"/>
                </a:lnTo>
                <a:close/>
                <a:moveTo>
                  <a:pt x="26649" y="32064"/>
                </a:moveTo>
                <a:cubicBezTo>
                  <a:pt x="20166" y="32064"/>
                  <a:pt x="14405" y="37468"/>
                  <a:pt x="14405" y="44313"/>
                </a:cubicBezTo>
                <a:cubicBezTo>
                  <a:pt x="14405" y="50798"/>
                  <a:pt x="20166" y="56202"/>
                  <a:pt x="26649" y="56202"/>
                </a:cubicBezTo>
                <a:lnTo>
                  <a:pt x="27369" y="56202"/>
                </a:lnTo>
                <a:lnTo>
                  <a:pt x="188193" y="56202"/>
                </a:lnTo>
                <a:lnTo>
                  <a:pt x="318346" y="56202"/>
                </a:lnTo>
                <a:lnTo>
                  <a:pt x="319066" y="56202"/>
                </a:lnTo>
                <a:cubicBezTo>
                  <a:pt x="325909" y="56202"/>
                  <a:pt x="331310" y="50798"/>
                  <a:pt x="331310" y="44313"/>
                </a:cubicBezTo>
                <a:cubicBezTo>
                  <a:pt x="331310" y="37468"/>
                  <a:pt x="325909" y="32064"/>
                  <a:pt x="319066" y="32064"/>
                </a:cubicBezTo>
                <a:lnTo>
                  <a:pt x="168945" y="32064"/>
                </a:lnTo>
                <a:close/>
                <a:moveTo>
                  <a:pt x="172857" y="9367"/>
                </a:moveTo>
                <a:cubicBezTo>
                  <a:pt x="166015" y="9367"/>
                  <a:pt x="160613" y="15131"/>
                  <a:pt x="160613" y="21616"/>
                </a:cubicBezTo>
                <a:cubicBezTo>
                  <a:pt x="160613" y="21976"/>
                  <a:pt x="160973" y="21976"/>
                  <a:pt x="160973" y="22697"/>
                </a:cubicBezTo>
                <a:lnTo>
                  <a:pt x="161475" y="22697"/>
                </a:lnTo>
                <a:lnTo>
                  <a:pt x="184741" y="22697"/>
                </a:lnTo>
                <a:cubicBezTo>
                  <a:pt x="184741" y="21976"/>
                  <a:pt x="184741" y="21976"/>
                  <a:pt x="184741" y="21616"/>
                </a:cubicBezTo>
                <a:cubicBezTo>
                  <a:pt x="184741" y="15131"/>
                  <a:pt x="179699" y="9367"/>
                  <a:pt x="172857" y="9367"/>
                </a:cubicBezTo>
                <a:close/>
                <a:moveTo>
                  <a:pt x="172857" y="0"/>
                </a:moveTo>
                <a:cubicBezTo>
                  <a:pt x="184741" y="0"/>
                  <a:pt x="194464" y="9727"/>
                  <a:pt x="194464" y="21616"/>
                </a:cubicBezTo>
                <a:cubicBezTo>
                  <a:pt x="194464" y="21976"/>
                  <a:pt x="194464" y="21976"/>
                  <a:pt x="194464" y="22697"/>
                </a:cubicBezTo>
                <a:lnTo>
                  <a:pt x="319066" y="22697"/>
                </a:lnTo>
                <a:cubicBezTo>
                  <a:pt x="331310" y="22697"/>
                  <a:pt x="341034" y="32064"/>
                  <a:pt x="341034" y="44313"/>
                </a:cubicBezTo>
                <a:cubicBezTo>
                  <a:pt x="341034" y="56202"/>
                  <a:pt x="331310" y="65569"/>
                  <a:pt x="319066" y="65569"/>
                </a:cubicBezTo>
                <a:lnTo>
                  <a:pt x="318346" y="65569"/>
                </a:lnTo>
                <a:lnTo>
                  <a:pt x="318346" y="219417"/>
                </a:lnTo>
                <a:lnTo>
                  <a:pt x="318346" y="247868"/>
                </a:lnTo>
                <a:lnTo>
                  <a:pt x="341034" y="247868"/>
                </a:lnTo>
                <a:cubicBezTo>
                  <a:pt x="343554" y="247868"/>
                  <a:pt x="345715" y="249669"/>
                  <a:pt x="345715" y="252551"/>
                </a:cubicBezTo>
                <a:cubicBezTo>
                  <a:pt x="345715" y="255073"/>
                  <a:pt x="343554" y="257235"/>
                  <a:pt x="341034" y="257235"/>
                </a:cubicBezTo>
                <a:lnTo>
                  <a:pt x="318346" y="257235"/>
                </a:lnTo>
                <a:lnTo>
                  <a:pt x="226875" y="257235"/>
                </a:lnTo>
                <a:lnTo>
                  <a:pt x="248123" y="341539"/>
                </a:lnTo>
                <a:cubicBezTo>
                  <a:pt x="248483" y="343700"/>
                  <a:pt x="246682" y="346582"/>
                  <a:pt x="244521" y="346943"/>
                </a:cubicBezTo>
                <a:cubicBezTo>
                  <a:pt x="243801" y="346943"/>
                  <a:pt x="243441" y="347303"/>
                  <a:pt x="243441" y="347303"/>
                </a:cubicBezTo>
                <a:cubicBezTo>
                  <a:pt x="241280" y="347303"/>
                  <a:pt x="239120" y="345862"/>
                  <a:pt x="238399" y="343700"/>
                </a:cubicBezTo>
                <a:lnTo>
                  <a:pt x="216792" y="257235"/>
                </a:lnTo>
                <a:lnTo>
                  <a:pt x="126042" y="257235"/>
                </a:lnTo>
                <a:lnTo>
                  <a:pt x="104434" y="343700"/>
                </a:lnTo>
                <a:cubicBezTo>
                  <a:pt x="103714" y="345862"/>
                  <a:pt x="101914" y="347303"/>
                  <a:pt x="99753" y="347303"/>
                </a:cubicBezTo>
                <a:cubicBezTo>
                  <a:pt x="99393" y="347303"/>
                  <a:pt x="99033" y="346943"/>
                  <a:pt x="98673" y="346943"/>
                </a:cubicBezTo>
                <a:cubicBezTo>
                  <a:pt x="95792" y="346582"/>
                  <a:pt x="94351" y="343700"/>
                  <a:pt x="95071" y="341539"/>
                </a:cubicBezTo>
                <a:lnTo>
                  <a:pt x="116318" y="257235"/>
                </a:lnTo>
                <a:lnTo>
                  <a:pt x="27369" y="257235"/>
                </a:lnTo>
                <a:lnTo>
                  <a:pt x="4681" y="257235"/>
                </a:lnTo>
                <a:cubicBezTo>
                  <a:pt x="1800" y="257235"/>
                  <a:pt x="0" y="255073"/>
                  <a:pt x="0" y="252551"/>
                </a:cubicBezTo>
                <a:cubicBezTo>
                  <a:pt x="0" y="249669"/>
                  <a:pt x="1800" y="247868"/>
                  <a:pt x="4681" y="247868"/>
                </a:cubicBezTo>
                <a:lnTo>
                  <a:pt x="27369" y="247868"/>
                </a:lnTo>
                <a:lnTo>
                  <a:pt x="27369" y="65569"/>
                </a:lnTo>
                <a:lnTo>
                  <a:pt x="26649" y="65569"/>
                </a:lnTo>
                <a:cubicBezTo>
                  <a:pt x="14765" y="65569"/>
                  <a:pt x="5041" y="56202"/>
                  <a:pt x="5041" y="44313"/>
                </a:cubicBezTo>
                <a:cubicBezTo>
                  <a:pt x="5041" y="32064"/>
                  <a:pt x="14765" y="22697"/>
                  <a:pt x="26649" y="22697"/>
                </a:cubicBezTo>
                <a:lnTo>
                  <a:pt x="151250" y="22697"/>
                </a:lnTo>
                <a:cubicBezTo>
                  <a:pt x="151250" y="21976"/>
                  <a:pt x="151250" y="21976"/>
                  <a:pt x="151250" y="21616"/>
                </a:cubicBezTo>
                <a:cubicBezTo>
                  <a:pt x="151250" y="9727"/>
                  <a:pt x="160973" y="0"/>
                  <a:pt x="17285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8B53F0F1-D473-9E48-B70D-15995B38F1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9106" y="8357600"/>
            <a:ext cx="1267650" cy="1267646"/>
          </a:xfrm>
          <a:custGeom>
            <a:avLst/>
            <a:gdLst>
              <a:gd name="connsiteX0" fmla="*/ 183810 w 366353"/>
              <a:gd name="connsiteY0" fmla="*/ 288925 h 366352"/>
              <a:gd name="connsiteX1" fmla="*/ 188573 w 366353"/>
              <a:gd name="connsiteY1" fmla="*/ 293832 h 366352"/>
              <a:gd name="connsiteX2" fmla="*/ 188573 w 366353"/>
              <a:gd name="connsiteY2" fmla="*/ 311006 h 366352"/>
              <a:gd name="connsiteX3" fmla="*/ 183810 w 366353"/>
              <a:gd name="connsiteY3" fmla="*/ 315562 h 366352"/>
              <a:gd name="connsiteX4" fmla="*/ 179388 w 366353"/>
              <a:gd name="connsiteY4" fmla="*/ 311006 h 366352"/>
              <a:gd name="connsiteX5" fmla="*/ 179388 w 366353"/>
              <a:gd name="connsiteY5" fmla="*/ 293832 h 366352"/>
              <a:gd name="connsiteX6" fmla="*/ 183810 w 366353"/>
              <a:gd name="connsiteY6" fmla="*/ 288925 h 366352"/>
              <a:gd name="connsiteX7" fmla="*/ 259340 w 366353"/>
              <a:gd name="connsiteY7" fmla="*/ 258939 h 366352"/>
              <a:gd name="connsiteX8" fmla="*/ 266195 w 366353"/>
              <a:gd name="connsiteY8" fmla="*/ 258939 h 366352"/>
              <a:gd name="connsiteX9" fmla="*/ 278823 w 366353"/>
              <a:gd name="connsiteY9" fmla="*/ 270934 h 366352"/>
              <a:gd name="connsiteX10" fmla="*/ 278823 w 366353"/>
              <a:gd name="connsiteY10" fmla="*/ 277636 h 366352"/>
              <a:gd name="connsiteX11" fmla="*/ 275215 w 366353"/>
              <a:gd name="connsiteY11" fmla="*/ 279047 h 366352"/>
              <a:gd name="connsiteX12" fmla="*/ 271968 w 366353"/>
              <a:gd name="connsiteY12" fmla="*/ 277636 h 366352"/>
              <a:gd name="connsiteX13" fmla="*/ 259340 w 366353"/>
              <a:gd name="connsiteY13" fmla="*/ 265289 h 366352"/>
              <a:gd name="connsiteX14" fmla="*/ 259340 w 366353"/>
              <a:gd name="connsiteY14" fmla="*/ 258939 h 366352"/>
              <a:gd name="connsiteX15" fmla="*/ 101965 w 366353"/>
              <a:gd name="connsiteY15" fmla="*/ 258939 h 366352"/>
              <a:gd name="connsiteX16" fmla="*/ 108560 w 366353"/>
              <a:gd name="connsiteY16" fmla="*/ 258939 h 366352"/>
              <a:gd name="connsiteX17" fmla="*/ 108560 w 366353"/>
              <a:gd name="connsiteY17" fmla="*/ 265289 h 366352"/>
              <a:gd name="connsiteX18" fmla="*/ 95738 w 366353"/>
              <a:gd name="connsiteY18" fmla="*/ 277636 h 366352"/>
              <a:gd name="connsiteX19" fmla="*/ 92807 w 366353"/>
              <a:gd name="connsiteY19" fmla="*/ 279047 h 366352"/>
              <a:gd name="connsiteX20" fmla="*/ 89144 w 366353"/>
              <a:gd name="connsiteY20" fmla="*/ 277636 h 366352"/>
              <a:gd name="connsiteX21" fmla="*/ 89144 w 366353"/>
              <a:gd name="connsiteY21" fmla="*/ 270934 h 366352"/>
              <a:gd name="connsiteX22" fmla="*/ 295068 w 366353"/>
              <a:gd name="connsiteY22" fmla="*/ 177800 h 366352"/>
              <a:gd name="connsiteX23" fmla="*/ 312592 w 366353"/>
              <a:gd name="connsiteY23" fmla="*/ 177800 h 366352"/>
              <a:gd name="connsiteX24" fmla="*/ 317149 w 366353"/>
              <a:gd name="connsiteY24" fmla="*/ 182386 h 366352"/>
              <a:gd name="connsiteX25" fmla="*/ 312592 w 366353"/>
              <a:gd name="connsiteY25" fmla="*/ 186972 h 366352"/>
              <a:gd name="connsiteX26" fmla="*/ 295068 w 366353"/>
              <a:gd name="connsiteY26" fmla="*/ 186972 h 366352"/>
              <a:gd name="connsiteX27" fmla="*/ 290512 w 366353"/>
              <a:gd name="connsiteY27" fmla="*/ 182386 h 366352"/>
              <a:gd name="connsiteX28" fmla="*/ 295068 w 366353"/>
              <a:gd name="connsiteY28" fmla="*/ 177800 h 366352"/>
              <a:gd name="connsiteX29" fmla="*/ 53768 w 366353"/>
              <a:gd name="connsiteY29" fmla="*/ 177800 h 366352"/>
              <a:gd name="connsiteX30" fmla="*/ 71292 w 366353"/>
              <a:gd name="connsiteY30" fmla="*/ 177800 h 366352"/>
              <a:gd name="connsiteX31" fmla="*/ 75848 w 366353"/>
              <a:gd name="connsiteY31" fmla="*/ 182386 h 366352"/>
              <a:gd name="connsiteX32" fmla="*/ 71292 w 366353"/>
              <a:gd name="connsiteY32" fmla="*/ 186972 h 366352"/>
              <a:gd name="connsiteX33" fmla="*/ 53768 w 366353"/>
              <a:gd name="connsiteY33" fmla="*/ 186972 h 366352"/>
              <a:gd name="connsiteX34" fmla="*/ 49212 w 366353"/>
              <a:gd name="connsiteY34" fmla="*/ 182386 h 366352"/>
              <a:gd name="connsiteX35" fmla="*/ 53768 w 366353"/>
              <a:gd name="connsiteY35" fmla="*/ 177800 h 366352"/>
              <a:gd name="connsiteX36" fmla="*/ 183091 w 366353"/>
              <a:gd name="connsiteY36" fmla="*/ 174467 h 366352"/>
              <a:gd name="connsiteX37" fmla="*/ 174815 w 366353"/>
              <a:gd name="connsiteY37" fmla="*/ 183154 h 366352"/>
              <a:gd name="connsiteX38" fmla="*/ 183091 w 366353"/>
              <a:gd name="connsiteY38" fmla="*/ 191841 h 366352"/>
              <a:gd name="connsiteX39" fmla="*/ 191727 w 366353"/>
              <a:gd name="connsiteY39" fmla="*/ 183154 h 366352"/>
              <a:gd name="connsiteX40" fmla="*/ 183091 w 366353"/>
              <a:gd name="connsiteY40" fmla="*/ 174467 h 366352"/>
              <a:gd name="connsiteX41" fmla="*/ 183091 w 366353"/>
              <a:gd name="connsiteY41" fmla="*/ 111126 h 366352"/>
              <a:gd name="connsiteX42" fmla="*/ 188128 w 366353"/>
              <a:gd name="connsiteY42" fmla="*/ 115832 h 366352"/>
              <a:gd name="connsiteX43" fmla="*/ 188128 w 366353"/>
              <a:gd name="connsiteY43" fmla="*/ 165780 h 366352"/>
              <a:gd name="connsiteX44" fmla="*/ 200723 w 366353"/>
              <a:gd name="connsiteY44" fmla="*/ 178449 h 366352"/>
              <a:gd name="connsiteX45" fmla="*/ 268011 w 366353"/>
              <a:gd name="connsiteY45" fmla="*/ 178449 h 366352"/>
              <a:gd name="connsiteX46" fmla="*/ 272689 w 366353"/>
              <a:gd name="connsiteY46" fmla="*/ 183154 h 366352"/>
              <a:gd name="connsiteX47" fmla="*/ 268011 w 366353"/>
              <a:gd name="connsiteY47" fmla="*/ 187859 h 366352"/>
              <a:gd name="connsiteX48" fmla="*/ 200723 w 366353"/>
              <a:gd name="connsiteY48" fmla="*/ 187859 h 366352"/>
              <a:gd name="connsiteX49" fmla="*/ 183091 w 366353"/>
              <a:gd name="connsiteY49" fmla="*/ 201251 h 366352"/>
              <a:gd name="connsiteX50" fmla="*/ 165099 w 366353"/>
              <a:gd name="connsiteY50" fmla="*/ 183154 h 366352"/>
              <a:gd name="connsiteX51" fmla="*/ 178413 w 366353"/>
              <a:gd name="connsiteY51" fmla="*/ 165780 h 366352"/>
              <a:gd name="connsiteX52" fmla="*/ 178413 w 366353"/>
              <a:gd name="connsiteY52" fmla="*/ 115832 h 366352"/>
              <a:gd name="connsiteX53" fmla="*/ 183091 w 366353"/>
              <a:gd name="connsiteY53" fmla="*/ 111126 h 366352"/>
              <a:gd name="connsiteX54" fmla="*/ 271968 w 366353"/>
              <a:gd name="connsiteY54" fmla="*/ 87957 h 366352"/>
              <a:gd name="connsiteX55" fmla="*/ 278823 w 366353"/>
              <a:gd name="connsiteY55" fmla="*/ 87957 h 366352"/>
              <a:gd name="connsiteX56" fmla="*/ 278823 w 366353"/>
              <a:gd name="connsiteY56" fmla="*/ 94654 h 366352"/>
              <a:gd name="connsiteX57" fmla="*/ 266195 w 366353"/>
              <a:gd name="connsiteY57" fmla="*/ 108049 h 366352"/>
              <a:gd name="connsiteX58" fmla="*/ 262587 w 366353"/>
              <a:gd name="connsiteY58" fmla="*/ 109165 h 366352"/>
              <a:gd name="connsiteX59" fmla="*/ 259340 w 366353"/>
              <a:gd name="connsiteY59" fmla="*/ 108049 h 366352"/>
              <a:gd name="connsiteX60" fmla="*/ 259340 w 366353"/>
              <a:gd name="connsiteY60" fmla="*/ 100979 h 366352"/>
              <a:gd name="connsiteX61" fmla="*/ 89144 w 366353"/>
              <a:gd name="connsiteY61" fmla="*/ 87957 h 366352"/>
              <a:gd name="connsiteX62" fmla="*/ 95738 w 366353"/>
              <a:gd name="connsiteY62" fmla="*/ 87957 h 366352"/>
              <a:gd name="connsiteX63" fmla="*/ 108560 w 366353"/>
              <a:gd name="connsiteY63" fmla="*/ 100979 h 366352"/>
              <a:gd name="connsiteX64" fmla="*/ 108560 w 366353"/>
              <a:gd name="connsiteY64" fmla="*/ 108049 h 366352"/>
              <a:gd name="connsiteX65" fmla="*/ 105263 w 366353"/>
              <a:gd name="connsiteY65" fmla="*/ 109165 h 366352"/>
              <a:gd name="connsiteX66" fmla="*/ 101965 w 366353"/>
              <a:gd name="connsiteY66" fmla="*/ 108049 h 366352"/>
              <a:gd name="connsiteX67" fmla="*/ 89144 w 366353"/>
              <a:gd name="connsiteY67" fmla="*/ 94654 h 366352"/>
              <a:gd name="connsiteX68" fmla="*/ 89144 w 366353"/>
              <a:gd name="connsiteY68" fmla="*/ 87957 h 366352"/>
              <a:gd name="connsiteX69" fmla="*/ 183810 w 366353"/>
              <a:gd name="connsiteY69" fmla="*/ 49213 h 366352"/>
              <a:gd name="connsiteX70" fmla="*/ 188573 w 366353"/>
              <a:gd name="connsiteY70" fmla="*/ 54342 h 366352"/>
              <a:gd name="connsiteX71" fmla="*/ 188573 w 366353"/>
              <a:gd name="connsiteY71" fmla="*/ 72293 h 366352"/>
              <a:gd name="connsiteX72" fmla="*/ 183810 w 366353"/>
              <a:gd name="connsiteY72" fmla="*/ 77421 h 366352"/>
              <a:gd name="connsiteX73" fmla="*/ 179388 w 366353"/>
              <a:gd name="connsiteY73" fmla="*/ 72293 h 366352"/>
              <a:gd name="connsiteX74" fmla="*/ 179388 w 366353"/>
              <a:gd name="connsiteY74" fmla="*/ 54342 h 366352"/>
              <a:gd name="connsiteX75" fmla="*/ 183810 w 366353"/>
              <a:gd name="connsiteY75" fmla="*/ 49213 h 366352"/>
              <a:gd name="connsiteX76" fmla="*/ 183969 w 366353"/>
              <a:gd name="connsiteY76" fmla="*/ 41489 h 366352"/>
              <a:gd name="connsiteX77" fmla="*/ 41488 w 366353"/>
              <a:gd name="connsiteY77" fmla="*/ 183970 h 366352"/>
              <a:gd name="connsiteX78" fmla="*/ 183969 w 366353"/>
              <a:gd name="connsiteY78" fmla="*/ 326450 h 366352"/>
              <a:gd name="connsiteX79" fmla="*/ 326810 w 366353"/>
              <a:gd name="connsiteY79" fmla="*/ 183970 h 366352"/>
              <a:gd name="connsiteX80" fmla="*/ 183969 w 366353"/>
              <a:gd name="connsiteY80" fmla="*/ 41489 h 366352"/>
              <a:gd name="connsiteX81" fmla="*/ 183969 w 366353"/>
              <a:gd name="connsiteY81" fmla="*/ 31750 h 366352"/>
              <a:gd name="connsiteX82" fmla="*/ 336188 w 366353"/>
              <a:gd name="connsiteY82" fmla="*/ 183970 h 366352"/>
              <a:gd name="connsiteX83" fmla="*/ 183969 w 366353"/>
              <a:gd name="connsiteY83" fmla="*/ 336190 h 366352"/>
              <a:gd name="connsiteX84" fmla="*/ 31749 w 366353"/>
              <a:gd name="connsiteY84" fmla="*/ 183970 h 366352"/>
              <a:gd name="connsiteX85" fmla="*/ 183969 w 366353"/>
              <a:gd name="connsiteY85" fmla="*/ 31750 h 366352"/>
              <a:gd name="connsiteX86" fmla="*/ 183177 w 366353"/>
              <a:gd name="connsiteY86" fmla="*/ 9716 h 366352"/>
              <a:gd name="connsiteX87" fmla="*/ 9717 w 366353"/>
              <a:gd name="connsiteY87" fmla="*/ 183176 h 366352"/>
              <a:gd name="connsiteX88" fmla="*/ 183177 w 366353"/>
              <a:gd name="connsiteY88" fmla="*/ 356636 h 366352"/>
              <a:gd name="connsiteX89" fmla="*/ 356996 w 366353"/>
              <a:gd name="connsiteY89" fmla="*/ 183176 h 366352"/>
              <a:gd name="connsiteX90" fmla="*/ 183177 w 366353"/>
              <a:gd name="connsiteY90" fmla="*/ 9716 h 366352"/>
              <a:gd name="connsiteX91" fmla="*/ 183177 w 366353"/>
              <a:gd name="connsiteY91" fmla="*/ 0 h 366352"/>
              <a:gd name="connsiteX92" fmla="*/ 366353 w 366353"/>
              <a:gd name="connsiteY92" fmla="*/ 183176 h 366352"/>
              <a:gd name="connsiteX93" fmla="*/ 183177 w 366353"/>
              <a:gd name="connsiteY93" fmla="*/ 366352 h 366352"/>
              <a:gd name="connsiteX94" fmla="*/ 0 w 366353"/>
              <a:gd name="connsiteY94" fmla="*/ 183176 h 366352"/>
              <a:gd name="connsiteX95" fmla="*/ 183177 w 366353"/>
              <a:gd name="connsiteY95" fmla="*/ 0 h 366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366353" h="366352">
                <a:moveTo>
                  <a:pt x="183810" y="288925"/>
                </a:moveTo>
                <a:cubicBezTo>
                  <a:pt x="186532" y="288925"/>
                  <a:pt x="188573" y="291379"/>
                  <a:pt x="188573" y="293832"/>
                </a:cubicBezTo>
                <a:lnTo>
                  <a:pt x="188573" y="311006"/>
                </a:lnTo>
                <a:cubicBezTo>
                  <a:pt x="188573" y="313809"/>
                  <a:pt x="186532" y="315562"/>
                  <a:pt x="183810" y="315562"/>
                </a:cubicBezTo>
                <a:cubicBezTo>
                  <a:pt x="181429" y="315562"/>
                  <a:pt x="179388" y="313809"/>
                  <a:pt x="179388" y="311006"/>
                </a:cubicBezTo>
                <a:lnTo>
                  <a:pt x="179388" y="293832"/>
                </a:lnTo>
                <a:cubicBezTo>
                  <a:pt x="179388" y="291379"/>
                  <a:pt x="181429" y="288925"/>
                  <a:pt x="183810" y="288925"/>
                </a:cubicBezTo>
                <a:close/>
                <a:moveTo>
                  <a:pt x="259340" y="258939"/>
                </a:moveTo>
                <a:cubicBezTo>
                  <a:pt x="261144" y="257175"/>
                  <a:pt x="264391" y="257175"/>
                  <a:pt x="266195" y="258939"/>
                </a:cubicBezTo>
                <a:lnTo>
                  <a:pt x="278823" y="270934"/>
                </a:lnTo>
                <a:cubicBezTo>
                  <a:pt x="280627" y="273050"/>
                  <a:pt x="280627" y="275872"/>
                  <a:pt x="278823" y="277636"/>
                </a:cubicBezTo>
                <a:cubicBezTo>
                  <a:pt x="277741" y="278695"/>
                  <a:pt x="276658" y="279047"/>
                  <a:pt x="275215" y="279047"/>
                </a:cubicBezTo>
                <a:cubicBezTo>
                  <a:pt x="274133" y="279047"/>
                  <a:pt x="272690" y="278695"/>
                  <a:pt x="271968" y="277636"/>
                </a:cubicBezTo>
                <a:lnTo>
                  <a:pt x="259340" y="265289"/>
                </a:lnTo>
                <a:cubicBezTo>
                  <a:pt x="257175" y="263525"/>
                  <a:pt x="257175" y="260703"/>
                  <a:pt x="259340" y="258939"/>
                </a:cubicBezTo>
                <a:close/>
                <a:moveTo>
                  <a:pt x="101965" y="258939"/>
                </a:moveTo>
                <a:cubicBezTo>
                  <a:pt x="103797" y="257175"/>
                  <a:pt x="107094" y="257175"/>
                  <a:pt x="108560" y="258939"/>
                </a:cubicBezTo>
                <a:cubicBezTo>
                  <a:pt x="110758" y="260703"/>
                  <a:pt x="110758" y="263525"/>
                  <a:pt x="108560" y="265289"/>
                </a:cubicBezTo>
                <a:lnTo>
                  <a:pt x="95738" y="277636"/>
                </a:lnTo>
                <a:cubicBezTo>
                  <a:pt x="95005" y="278695"/>
                  <a:pt x="93540" y="279047"/>
                  <a:pt x="92807" y="279047"/>
                </a:cubicBezTo>
                <a:cubicBezTo>
                  <a:pt x="91342" y="279047"/>
                  <a:pt x="90243" y="278695"/>
                  <a:pt x="89144" y="277636"/>
                </a:cubicBezTo>
                <a:cubicBezTo>
                  <a:pt x="87312" y="275872"/>
                  <a:pt x="87312" y="273050"/>
                  <a:pt x="89144" y="270934"/>
                </a:cubicBezTo>
                <a:close/>
                <a:moveTo>
                  <a:pt x="295068" y="177800"/>
                </a:moveTo>
                <a:lnTo>
                  <a:pt x="312592" y="177800"/>
                </a:lnTo>
                <a:cubicBezTo>
                  <a:pt x="315046" y="177800"/>
                  <a:pt x="317149" y="179564"/>
                  <a:pt x="317149" y="182386"/>
                </a:cubicBezTo>
                <a:cubicBezTo>
                  <a:pt x="317149" y="184856"/>
                  <a:pt x="315046" y="186972"/>
                  <a:pt x="312592" y="186972"/>
                </a:cubicBezTo>
                <a:lnTo>
                  <a:pt x="295068" y="186972"/>
                </a:lnTo>
                <a:cubicBezTo>
                  <a:pt x="292615" y="186972"/>
                  <a:pt x="290512" y="184856"/>
                  <a:pt x="290512" y="182386"/>
                </a:cubicBezTo>
                <a:cubicBezTo>
                  <a:pt x="290512" y="179564"/>
                  <a:pt x="292615" y="177800"/>
                  <a:pt x="295068" y="177800"/>
                </a:cubicBezTo>
                <a:close/>
                <a:moveTo>
                  <a:pt x="53768" y="177800"/>
                </a:moveTo>
                <a:lnTo>
                  <a:pt x="71292" y="177800"/>
                </a:lnTo>
                <a:cubicBezTo>
                  <a:pt x="73746" y="177800"/>
                  <a:pt x="75848" y="179564"/>
                  <a:pt x="75848" y="182386"/>
                </a:cubicBezTo>
                <a:cubicBezTo>
                  <a:pt x="75848" y="184856"/>
                  <a:pt x="73746" y="186972"/>
                  <a:pt x="71292" y="186972"/>
                </a:cubicBezTo>
                <a:lnTo>
                  <a:pt x="53768" y="186972"/>
                </a:lnTo>
                <a:cubicBezTo>
                  <a:pt x="51315" y="186972"/>
                  <a:pt x="49212" y="184856"/>
                  <a:pt x="49212" y="182386"/>
                </a:cubicBezTo>
                <a:cubicBezTo>
                  <a:pt x="49212" y="179564"/>
                  <a:pt x="51315" y="177800"/>
                  <a:pt x="53768" y="177800"/>
                </a:cubicBezTo>
                <a:close/>
                <a:moveTo>
                  <a:pt x="183091" y="174467"/>
                </a:moveTo>
                <a:cubicBezTo>
                  <a:pt x="178413" y="174467"/>
                  <a:pt x="174815" y="178449"/>
                  <a:pt x="174815" y="183154"/>
                </a:cubicBezTo>
                <a:cubicBezTo>
                  <a:pt x="174815" y="187859"/>
                  <a:pt x="178413" y="191841"/>
                  <a:pt x="183091" y="191841"/>
                </a:cubicBezTo>
                <a:cubicBezTo>
                  <a:pt x="188128" y="191841"/>
                  <a:pt x="191727" y="187859"/>
                  <a:pt x="191727" y="183154"/>
                </a:cubicBezTo>
                <a:cubicBezTo>
                  <a:pt x="191727" y="178449"/>
                  <a:pt x="188128" y="174467"/>
                  <a:pt x="183091" y="174467"/>
                </a:cubicBezTo>
                <a:close/>
                <a:moveTo>
                  <a:pt x="183091" y="111126"/>
                </a:moveTo>
                <a:cubicBezTo>
                  <a:pt x="185969" y="111126"/>
                  <a:pt x="188128" y="113298"/>
                  <a:pt x="188128" y="115832"/>
                </a:cubicBezTo>
                <a:lnTo>
                  <a:pt x="188128" y="165780"/>
                </a:lnTo>
                <a:cubicBezTo>
                  <a:pt x="194246" y="167228"/>
                  <a:pt x="198923" y="172295"/>
                  <a:pt x="200723" y="178449"/>
                </a:cubicBezTo>
                <a:lnTo>
                  <a:pt x="268011" y="178449"/>
                </a:lnTo>
                <a:cubicBezTo>
                  <a:pt x="270530" y="178449"/>
                  <a:pt x="272689" y="180258"/>
                  <a:pt x="272689" y="183154"/>
                </a:cubicBezTo>
                <a:cubicBezTo>
                  <a:pt x="272689" y="185688"/>
                  <a:pt x="270530" y="187859"/>
                  <a:pt x="268011" y="187859"/>
                </a:cubicBezTo>
                <a:lnTo>
                  <a:pt x="200723" y="187859"/>
                </a:lnTo>
                <a:cubicBezTo>
                  <a:pt x="198564" y="195822"/>
                  <a:pt x="191727" y="201251"/>
                  <a:pt x="183091" y="201251"/>
                </a:cubicBezTo>
                <a:cubicBezTo>
                  <a:pt x="173375" y="201251"/>
                  <a:pt x="165099" y="193288"/>
                  <a:pt x="165099" y="183154"/>
                </a:cubicBezTo>
                <a:cubicBezTo>
                  <a:pt x="165099" y="174467"/>
                  <a:pt x="170497" y="167590"/>
                  <a:pt x="178413" y="165780"/>
                </a:cubicBezTo>
                <a:lnTo>
                  <a:pt x="178413" y="115832"/>
                </a:lnTo>
                <a:cubicBezTo>
                  <a:pt x="178413" y="113298"/>
                  <a:pt x="180572" y="111126"/>
                  <a:pt x="183091" y="111126"/>
                </a:cubicBezTo>
                <a:close/>
                <a:moveTo>
                  <a:pt x="271968" y="87957"/>
                </a:moveTo>
                <a:cubicBezTo>
                  <a:pt x="273772" y="85725"/>
                  <a:pt x="276658" y="85725"/>
                  <a:pt x="278823" y="87957"/>
                </a:cubicBezTo>
                <a:cubicBezTo>
                  <a:pt x="280627" y="89817"/>
                  <a:pt x="280627" y="92794"/>
                  <a:pt x="278823" y="94654"/>
                </a:cubicBezTo>
                <a:lnTo>
                  <a:pt x="266195" y="108049"/>
                </a:lnTo>
                <a:cubicBezTo>
                  <a:pt x="265113" y="108793"/>
                  <a:pt x="264030" y="109165"/>
                  <a:pt x="262587" y="109165"/>
                </a:cubicBezTo>
                <a:cubicBezTo>
                  <a:pt x="261505" y="109165"/>
                  <a:pt x="260422" y="108793"/>
                  <a:pt x="259340" y="108049"/>
                </a:cubicBezTo>
                <a:cubicBezTo>
                  <a:pt x="257175" y="105816"/>
                  <a:pt x="257175" y="102840"/>
                  <a:pt x="259340" y="100979"/>
                </a:cubicBezTo>
                <a:close/>
                <a:moveTo>
                  <a:pt x="89144" y="87957"/>
                </a:moveTo>
                <a:cubicBezTo>
                  <a:pt x="90975" y="85725"/>
                  <a:pt x="94272" y="85725"/>
                  <a:pt x="95738" y="87957"/>
                </a:cubicBezTo>
                <a:lnTo>
                  <a:pt x="108560" y="100979"/>
                </a:lnTo>
                <a:cubicBezTo>
                  <a:pt x="110758" y="102840"/>
                  <a:pt x="110758" y="105816"/>
                  <a:pt x="108560" y="108049"/>
                </a:cubicBezTo>
                <a:cubicBezTo>
                  <a:pt x="107827" y="108793"/>
                  <a:pt x="106728" y="109165"/>
                  <a:pt x="105263" y="109165"/>
                </a:cubicBezTo>
                <a:cubicBezTo>
                  <a:pt x="104164" y="109165"/>
                  <a:pt x="103064" y="108793"/>
                  <a:pt x="101965" y="108049"/>
                </a:cubicBezTo>
                <a:lnTo>
                  <a:pt x="89144" y="94654"/>
                </a:lnTo>
                <a:cubicBezTo>
                  <a:pt x="87312" y="92794"/>
                  <a:pt x="87312" y="89817"/>
                  <a:pt x="89144" y="87957"/>
                </a:cubicBezTo>
                <a:close/>
                <a:moveTo>
                  <a:pt x="183810" y="49213"/>
                </a:moveTo>
                <a:cubicBezTo>
                  <a:pt x="186532" y="49213"/>
                  <a:pt x="188573" y="51777"/>
                  <a:pt x="188573" y="54342"/>
                </a:cubicBezTo>
                <a:lnTo>
                  <a:pt x="188573" y="72293"/>
                </a:lnTo>
                <a:cubicBezTo>
                  <a:pt x="188573" y="75223"/>
                  <a:pt x="186532" y="77421"/>
                  <a:pt x="183810" y="77421"/>
                </a:cubicBezTo>
                <a:cubicBezTo>
                  <a:pt x="181429" y="77421"/>
                  <a:pt x="179388" y="75223"/>
                  <a:pt x="179388" y="72293"/>
                </a:cubicBezTo>
                <a:lnTo>
                  <a:pt x="179388" y="54342"/>
                </a:lnTo>
                <a:cubicBezTo>
                  <a:pt x="179388" y="51777"/>
                  <a:pt x="181429" y="49213"/>
                  <a:pt x="183810" y="49213"/>
                </a:cubicBezTo>
                <a:close/>
                <a:moveTo>
                  <a:pt x="183969" y="41489"/>
                </a:moveTo>
                <a:cubicBezTo>
                  <a:pt x="105334" y="41489"/>
                  <a:pt x="41488" y="105335"/>
                  <a:pt x="41488" y="183970"/>
                </a:cubicBezTo>
                <a:cubicBezTo>
                  <a:pt x="41488" y="262605"/>
                  <a:pt x="105334" y="326450"/>
                  <a:pt x="183969" y="326450"/>
                </a:cubicBezTo>
                <a:cubicBezTo>
                  <a:pt x="262964" y="326450"/>
                  <a:pt x="326810" y="262605"/>
                  <a:pt x="326810" y="183970"/>
                </a:cubicBezTo>
                <a:cubicBezTo>
                  <a:pt x="326810" y="105335"/>
                  <a:pt x="262964" y="41489"/>
                  <a:pt x="183969" y="41489"/>
                </a:cubicBezTo>
                <a:close/>
                <a:moveTo>
                  <a:pt x="183969" y="31750"/>
                </a:moveTo>
                <a:cubicBezTo>
                  <a:pt x="268014" y="31750"/>
                  <a:pt x="336188" y="99924"/>
                  <a:pt x="336188" y="183970"/>
                </a:cubicBezTo>
                <a:cubicBezTo>
                  <a:pt x="336188" y="268015"/>
                  <a:pt x="268014" y="336190"/>
                  <a:pt x="183969" y="336190"/>
                </a:cubicBezTo>
                <a:cubicBezTo>
                  <a:pt x="100284" y="336190"/>
                  <a:pt x="31749" y="268015"/>
                  <a:pt x="31749" y="183970"/>
                </a:cubicBezTo>
                <a:cubicBezTo>
                  <a:pt x="31749" y="99924"/>
                  <a:pt x="100284" y="31750"/>
                  <a:pt x="183969" y="31750"/>
                </a:cubicBezTo>
                <a:close/>
                <a:moveTo>
                  <a:pt x="183177" y="9716"/>
                </a:moveTo>
                <a:cubicBezTo>
                  <a:pt x="87450" y="9716"/>
                  <a:pt x="9717" y="87449"/>
                  <a:pt x="9717" y="183176"/>
                </a:cubicBezTo>
                <a:cubicBezTo>
                  <a:pt x="9717" y="278903"/>
                  <a:pt x="87450" y="356636"/>
                  <a:pt x="183177" y="356636"/>
                </a:cubicBezTo>
                <a:cubicBezTo>
                  <a:pt x="278903" y="356636"/>
                  <a:pt x="356996" y="278903"/>
                  <a:pt x="356996" y="183176"/>
                </a:cubicBezTo>
                <a:cubicBezTo>
                  <a:pt x="356996" y="87449"/>
                  <a:pt x="278903" y="9716"/>
                  <a:pt x="183177" y="9716"/>
                </a:cubicBezTo>
                <a:close/>
                <a:moveTo>
                  <a:pt x="183177" y="0"/>
                </a:moveTo>
                <a:cubicBezTo>
                  <a:pt x="284302" y="0"/>
                  <a:pt x="366353" y="82411"/>
                  <a:pt x="366353" y="183176"/>
                </a:cubicBezTo>
                <a:cubicBezTo>
                  <a:pt x="366353" y="283941"/>
                  <a:pt x="284302" y="366352"/>
                  <a:pt x="183177" y="366352"/>
                </a:cubicBezTo>
                <a:cubicBezTo>
                  <a:pt x="82411" y="366352"/>
                  <a:pt x="0" y="283941"/>
                  <a:pt x="0" y="183176"/>
                </a:cubicBezTo>
                <a:cubicBezTo>
                  <a:pt x="0" y="82411"/>
                  <a:pt x="82411" y="0"/>
                  <a:pt x="18317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79A5AF0-E3FF-AA46-A860-CE08B14C0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58677" y="8390566"/>
            <a:ext cx="1200169" cy="1201733"/>
          </a:xfrm>
          <a:custGeom>
            <a:avLst/>
            <a:gdLst>
              <a:gd name="connsiteX0" fmla="*/ 20151 w 346851"/>
              <a:gd name="connsiteY0" fmla="*/ 279689 h 347303"/>
              <a:gd name="connsiteX1" fmla="*/ 10465 w 346851"/>
              <a:gd name="connsiteY1" fmla="*/ 289140 h 347303"/>
              <a:gd name="connsiteX2" fmla="*/ 10465 w 346851"/>
              <a:gd name="connsiteY2" fmla="*/ 331669 h 347303"/>
              <a:gd name="connsiteX3" fmla="*/ 16564 w 346851"/>
              <a:gd name="connsiteY3" fmla="*/ 337848 h 347303"/>
              <a:gd name="connsiteX4" fmla="*/ 48852 w 346851"/>
              <a:gd name="connsiteY4" fmla="*/ 337848 h 347303"/>
              <a:gd name="connsiteX5" fmla="*/ 54592 w 346851"/>
              <a:gd name="connsiteY5" fmla="*/ 331669 h 347303"/>
              <a:gd name="connsiteX6" fmla="*/ 54592 w 346851"/>
              <a:gd name="connsiteY6" fmla="*/ 289140 h 347303"/>
              <a:gd name="connsiteX7" fmla="*/ 45264 w 346851"/>
              <a:gd name="connsiteY7" fmla="*/ 279689 h 347303"/>
              <a:gd name="connsiteX8" fmla="*/ 20151 w 346851"/>
              <a:gd name="connsiteY8" fmla="*/ 269875 h 347303"/>
              <a:gd name="connsiteX9" fmla="*/ 45264 w 346851"/>
              <a:gd name="connsiteY9" fmla="*/ 269875 h 347303"/>
              <a:gd name="connsiteX10" fmla="*/ 64278 w 346851"/>
              <a:gd name="connsiteY10" fmla="*/ 289140 h 347303"/>
              <a:gd name="connsiteX11" fmla="*/ 64278 w 346851"/>
              <a:gd name="connsiteY11" fmla="*/ 331669 h 347303"/>
              <a:gd name="connsiteX12" fmla="*/ 48852 w 346851"/>
              <a:gd name="connsiteY12" fmla="*/ 347299 h 347303"/>
              <a:gd name="connsiteX13" fmla="*/ 16564 w 346851"/>
              <a:gd name="connsiteY13" fmla="*/ 347299 h 347303"/>
              <a:gd name="connsiteX14" fmla="*/ 1137 w 346851"/>
              <a:gd name="connsiteY14" fmla="*/ 331669 h 347303"/>
              <a:gd name="connsiteX15" fmla="*/ 1137 w 346851"/>
              <a:gd name="connsiteY15" fmla="*/ 289140 h 347303"/>
              <a:gd name="connsiteX16" fmla="*/ 20151 w 346851"/>
              <a:gd name="connsiteY16" fmla="*/ 269875 h 347303"/>
              <a:gd name="connsiteX17" fmla="*/ 113561 w 346851"/>
              <a:gd name="connsiteY17" fmla="*/ 198601 h 347303"/>
              <a:gd name="connsiteX18" fmla="*/ 104180 w 346851"/>
              <a:gd name="connsiteY18" fmla="*/ 207931 h 347303"/>
              <a:gd name="connsiteX19" fmla="*/ 104180 w 346851"/>
              <a:gd name="connsiteY19" fmla="*/ 330288 h 347303"/>
              <a:gd name="connsiteX20" fmla="*/ 110313 w 346851"/>
              <a:gd name="connsiteY20" fmla="*/ 336388 h 347303"/>
              <a:gd name="connsiteX21" fmla="*/ 142424 w 346851"/>
              <a:gd name="connsiteY21" fmla="*/ 336388 h 347303"/>
              <a:gd name="connsiteX22" fmla="*/ 148558 w 346851"/>
              <a:gd name="connsiteY22" fmla="*/ 330288 h 347303"/>
              <a:gd name="connsiteX23" fmla="*/ 148558 w 346851"/>
              <a:gd name="connsiteY23" fmla="*/ 207931 h 347303"/>
              <a:gd name="connsiteX24" fmla="*/ 139177 w 346851"/>
              <a:gd name="connsiteY24" fmla="*/ 198601 h 347303"/>
              <a:gd name="connsiteX25" fmla="*/ 113561 w 346851"/>
              <a:gd name="connsiteY25" fmla="*/ 188913 h 347303"/>
              <a:gd name="connsiteX26" fmla="*/ 139177 w 346851"/>
              <a:gd name="connsiteY26" fmla="*/ 188913 h 347303"/>
              <a:gd name="connsiteX27" fmla="*/ 157938 w 346851"/>
              <a:gd name="connsiteY27" fmla="*/ 207931 h 347303"/>
              <a:gd name="connsiteX28" fmla="*/ 157938 w 346851"/>
              <a:gd name="connsiteY28" fmla="*/ 330288 h 347303"/>
              <a:gd name="connsiteX29" fmla="*/ 142424 w 346851"/>
              <a:gd name="connsiteY29" fmla="*/ 345717 h 347303"/>
              <a:gd name="connsiteX30" fmla="*/ 110313 w 346851"/>
              <a:gd name="connsiteY30" fmla="*/ 345717 h 347303"/>
              <a:gd name="connsiteX31" fmla="*/ 94799 w 346851"/>
              <a:gd name="connsiteY31" fmla="*/ 330288 h 347303"/>
              <a:gd name="connsiteX32" fmla="*/ 94799 w 346851"/>
              <a:gd name="connsiteY32" fmla="*/ 207931 h 347303"/>
              <a:gd name="connsiteX33" fmla="*/ 113561 w 346851"/>
              <a:gd name="connsiteY33" fmla="*/ 188913 h 347303"/>
              <a:gd name="connsiteX34" fmla="*/ 207476 w 346851"/>
              <a:gd name="connsiteY34" fmla="*/ 104986 h 347303"/>
              <a:gd name="connsiteX35" fmla="*/ 198149 w 346851"/>
              <a:gd name="connsiteY35" fmla="*/ 114361 h 347303"/>
              <a:gd name="connsiteX36" fmla="*/ 198149 w 346851"/>
              <a:gd name="connsiteY36" fmla="*/ 331796 h 347303"/>
              <a:gd name="connsiteX37" fmla="*/ 203889 w 346851"/>
              <a:gd name="connsiteY37" fmla="*/ 337926 h 347303"/>
              <a:gd name="connsiteX38" fmla="*/ 235818 w 346851"/>
              <a:gd name="connsiteY38" fmla="*/ 337926 h 347303"/>
              <a:gd name="connsiteX39" fmla="*/ 241917 w 346851"/>
              <a:gd name="connsiteY39" fmla="*/ 331796 h 347303"/>
              <a:gd name="connsiteX40" fmla="*/ 241917 w 346851"/>
              <a:gd name="connsiteY40" fmla="*/ 114361 h 347303"/>
              <a:gd name="connsiteX41" fmla="*/ 232589 w 346851"/>
              <a:gd name="connsiteY41" fmla="*/ 104986 h 347303"/>
              <a:gd name="connsiteX42" fmla="*/ 207476 w 346851"/>
              <a:gd name="connsiteY42" fmla="*/ 95250 h 347303"/>
              <a:gd name="connsiteX43" fmla="*/ 232589 w 346851"/>
              <a:gd name="connsiteY43" fmla="*/ 95250 h 347303"/>
              <a:gd name="connsiteX44" fmla="*/ 251603 w 346851"/>
              <a:gd name="connsiteY44" fmla="*/ 114361 h 347303"/>
              <a:gd name="connsiteX45" fmla="*/ 251603 w 346851"/>
              <a:gd name="connsiteY45" fmla="*/ 331796 h 347303"/>
              <a:gd name="connsiteX46" fmla="*/ 235818 w 346851"/>
              <a:gd name="connsiteY46" fmla="*/ 347302 h 347303"/>
              <a:gd name="connsiteX47" fmla="*/ 203889 w 346851"/>
              <a:gd name="connsiteY47" fmla="*/ 347302 h 347303"/>
              <a:gd name="connsiteX48" fmla="*/ 188462 w 346851"/>
              <a:gd name="connsiteY48" fmla="*/ 331796 h 347303"/>
              <a:gd name="connsiteX49" fmla="*/ 188462 w 346851"/>
              <a:gd name="connsiteY49" fmla="*/ 114361 h 347303"/>
              <a:gd name="connsiteX50" fmla="*/ 207476 w 346851"/>
              <a:gd name="connsiteY50" fmla="*/ 95250 h 347303"/>
              <a:gd name="connsiteX51" fmla="*/ 302474 w 346851"/>
              <a:gd name="connsiteY51" fmla="*/ 23659 h 347303"/>
              <a:gd name="connsiteX52" fmla="*/ 293093 w 346851"/>
              <a:gd name="connsiteY52" fmla="*/ 33029 h 347303"/>
              <a:gd name="connsiteX53" fmla="*/ 293093 w 346851"/>
              <a:gd name="connsiteY53" fmla="*/ 331805 h 347303"/>
              <a:gd name="connsiteX54" fmla="*/ 299226 w 346851"/>
              <a:gd name="connsiteY54" fmla="*/ 337932 h 347303"/>
              <a:gd name="connsiteX55" fmla="*/ 331337 w 346851"/>
              <a:gd name="connsiteY55" fmla="*/ 337932 h 347303"/>
              <a:gd name="connsiteX56" fmla="*/ 337471 w 346851"/>
              <a:gd name="connsiteY56" fmla="*/ 331805 h 347303"/>
              <a:gd name="connsiteX57" fmla="*/ 337471 w 346851"/>
              <a:gd name="connsiteY57" fmla="*/ 33029 h 347303"/>
              <a:gd name="connsiteX58" fmla="*/ 327729 w 346851"/>
              <a:gd name="connsiteY58" fmla="*/ 23659 h 347303"/>
              <a:gd name="connsiteX59" fmla="*/ 302474 w 346851"/>
              <a:gd name="connsiteY59" fmla="*/ 14288 h 347303"/>
              <a:gd name="connsiteX60" fmla="*/ 327729 w 346851"/>
              <a:gd name="connsiteY60" fmla="*/ 14288 h 347303"/>
              <a:gd name="connsiteX61" fmla="*/ 346851 w 346851"/>
              <a:gd name="connsiteY61" fmla="*/ 33029 h 347303"/>
              <a:gd name="connsiteX62" fmla="*/ 346851 w 346851"/>
              <a:gd name="connsiteY62" fmla="*/ 331805 h 347303"/>
              <a:gd name="connsiteX63" fmla="*/ 331337 w 346851"/>
              <a:gd name="connsiteY63" fmla="*/ 347303 h 347303"/>
              <a:gd name="connsiteX64" fmla="*/ 299226 w 346851"/>
              <a:gd name="connsiteY64" fmla="*/ 347303 h 347303"/>
              <a:gd name="connsiteX65" fmla="*/ 283712 w 346851"/>
              <a:gd name="connsiteY65" fmla="*/ 331805 h 347303"/>
              <a:gd name="connsiteX66" fmla="*/ 283712 w 346851"/>
              <a:gd name="connsiteY66" fmla="*/ 33029 h 347303"/>
              <a:gd name="connsiteX67" fmla="*/ 302474 w 346851"/>
              <a:gd name="connsiteY67" fmla="*/ 14288 h 347303"/>
              <a:gd name="connsiteX68" fmla="*/ 219917 w 346851"/>
              <a:gd name="connsiteY68" fmla="*/ 0 h 347303"/>
              <a:gd name="connsiteX69" fmla="*/ 246562 w 346851"/>
              <a:gd name="connsiteY69" fmla="*/ 0 h 347303"/>
              <a:gd name="connsiteX70" fmla="*/ 248362 w 346851"/>
              <a:gd name="connsiteY70" fmla="*/ 0 h 347303"/>
              <a:gd name="connsiteX71" fmla="*/ 251243 w 346851"/>
              <a:gd name="connsiteY71" fmla="*/ 2889 h 347303"/>
              <a:gd name="connsiteX72" fmla="*/ 251603 w 346851"/>
              <a:gd name="connsiteY72" fmla="*/ 4695 h 347303"/>
              <a:gd name="connsiteX73" fmla="*/ 251603 w 346851"/>
              <a:gd name="connsiteY73" fmla="*/ 31416 h 347303"/>
              <a:gd name="connsiteX74" fmla="*/ 246562 w 346851"/>
              <a:gd name="connsiteY74" fmla="*/ 36472 h 347303"/>
              <a:gd name="connsiteX75" fmla="*/ 241881 w 346851"/>
              <a:gd name="connsiteY75" fmla="*/ 31416 h 347303"/>
              <a:gd name="connsiteX76" fmla="*/ 241881 w 346851"/>
              <a:gd name="connsiteY76" fmla="*/ 16250 h 347303"/>
              <a:gd name="connsiteX77" fmla="*/ 8192 w 346851"/>
              <a:gd name="connsiteY77" fmla="*/ 250968 h 347303"/>
              <a:gd name="connsiteX78" fmla="*/ 4591 w 346851"/>
              <a:gd name="connsiteY78" fmla="*/ 252051 h 347303"/>
              <a:gd name="connsiteX79" fmla="*/ 1351 w 346851"/>
              <a:gd name="connsiteY79" fmla="*/ 250968 h 347303"/>
              <a:gd name="connsiteX80" fmla="*/ 1351 w 346851"/>
              <a:gd name="connsiteY80" fmla="*/ 243746 h 347303"/>
              <a:gd name="connsiteX81" fmla="*/ 235400 w 346851"/>
              <a:gd name="connsiteY81" fmla="*/ 9389 h 347303"/>
              <a:gd name="connsiteX82" fmla="*/ 219917 w 346851"/>
              <a:gd name="connsiteY82" fmla="*/ 9389 h 347303"/>
              <a:gd name="connsiteX83" fmla="*/ 214875 w 346851"/>
              <a:gd name="connsiteY83" fmla="*/ 4695 h 347303"/>
              <a:gd name="connsiteX84" fmla="*/ 219917 w 346851"/>
              <a:gd name="connsiteY84" fmla="*/ 0 h 347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346851" h="347303">
                <a:moveTo>
                  <a:pt x="20151" y="279689"/>
                </a:moveTo>
                <a:cubicBezTo>
                  <a:pt x="14770" y="279689"/>
                  <a:pt x="10465" y="284051"/>
                  <a:pt x="10465" y="289140"/>
                </a:cubicBezTo>
                <a:lnTo>
                  <a:pt x="10465" y="331669"/>
                </a:lnTo>
                <a:cubicBezTo>
                  <a:pt x="10465" y="334940"/>
                  <a:pt x="13335" y="337848"/>
                  <a:pt x="16564" y="337848"/>
                </a:cubicBezTo>
                <a:lnTo>
                  <a:pt x="48852" y="337848"/>
                </a:lnTo>
                <a:cubicBezTo>
                  <a:pt x="52081" y="337848"/>
                  <a:pt x="54592" y="334940"/>
                  <a:pt x="54592" y="331669"/>
                </a:cubicBezTo>
                <a:lnTo>
                  <a:pt x="54592" y="289140"/>
                </a:lnTo>
                <a:cubicBezTo>
                  <a:pt x="54592" y="284051"/>
                  <a:pt x="50287" y="279689"/>
                  <a:pt x="45264" y="279689"/>
                </a:cubicBezTo>
                <a:close/>
                <a:moveTo>
                  <a:pt x="20151" y="269875"/>
                </a:moveTo>
                <a:lnTo>
                  <a:pt x="45264" y="269875"/>
                </a:lnTo>
                <a:cubicBezTo>
                  <a:pt x="55668" y="269875"/>
                  <a:pt x="64278" y="278599"/>
                  <a:pt x="64278" y="289140"/>
                </a:cubicBezTo>
                <a:lnTo>
                  <a:pt x="64278" y="331669"/>
                </a:lnTo>
                <a:cubicBezTo>
                  <a:pt x="64278" y="340392"/>
                  <a:pt x="57103" y="347299"/>
                  <a:pt x="48852" y="347299"/>
                </a:cubicBezTo>
                <a:lnTo>
                  <a:pt x="16564" y="347299"/>
                </a:lnTo>
                <a:cubicBezTo>
                  <a:pt x="7954" y="347299"/>
                  <a:pt x="1137" y="340392"/>
                  <a:pt x="1137" y="331669"/>
                </a:cubicBezTo>
                <a:lnTo>
                  <a:pt x="1137" y="289140"/>
                </a:lnTo>
                <a:cubicBezTo>
                  <a:pt x="1137" y="278599"/>
                  <a:pt x="9747" y="269875"/>
                  <a:pt x="20151" y="269875"/>
                </a:cubicBezTo>
                <a:close/>
                <a:moveTo>
                  <a:pt x="113561" y="198601"/>
                </a:moveTo>
                <a:cubicBezTo>
                  <a:pt x="108149" y="198601"/>
                  <a:pt x="104180" y="202548"/>
                  <a:pt x="104180" y="207931"/>
                </a:cubicBezTo>
                <a:lnTo>
                  <a:pt x="104180" y="330288"/>
                </a:lnTo>
                <a:cubicBezTo>
                  <a:pt x="104180" y="333518"/>
                  <a:pt x="106705" y="336388"/>
                  <a:pt x="110313" y="336388"/>
                </a:cubicBezTo>
                <a:lnTo>
                  <a:pt x="142424" y="336388"/>
                </a:lnTo>
                <a:cubicBezTo>
                  <a:pt x="145671" y="336388"/>
                  <a:pt x="148558" y="333518"/>
                  <a:pt x="148558" y="330288"/>
                </a:cubicBezTo>
                <a:lnTo>
                  <a:pt x="148558" y="207931"/>
                </a:lnTo>
                <a:cubicBezTo>
                  <a:pt x="148558" y="202548"/>
                  <a:pt x="144228" y="198601"/>
                  <a:pt x="139177" y="198601"/>
                </a:cubicBezTo>
                <a:close/>
                <a:moveTo>
                  <a:pt x="113561" y="188913"/>
                </a:moveTo>
                <a:lnTo>
                  <a:pt x="139177" y="188913"/>
                </a:lnTo>
                <a:cubicBezTo>
                  <a:pt x="149279" y="188913"/>
                  <a:pt x="157938" y="197525"/>
                  <a:pt x="157938" y="207931"/>
                </a:cubicBezTo>
                <a:lnTo>
                  <a:pt x="157938" y="330288"/>
                </a:lnTo>
                <a:cubicBezTo>
                  <a:pt x="157938" y="338900"/>
                  <a:pt x="151083" y="345717"/>
                  <a:pt x="142424" y="345717"/>
                </a:cubicBezTo>
                <a:lnTo>
                  <a:pt x="110313" y="345717"/>
                </a:lnTo>
                <a:cubicBezTo>
                  <a:pt x="101654" y="345717"/>
                  <a:pt x="94799" y="338900"/>
                  <a:pt x="94799" y="330288"/>
                </a:cubicBezTo>
                <a:lnTo>
                  <a:pt x="94799" y="207931"/>
                </a:lnTo>
                <a:cubicBezTo>
                  <a:pt x="94799" y="197525"/>
                  <a:pt x="103098" y="188913"/>
                  <a:pt x="113561" y="188913"/>
                </a:cubicBezTo>
                <a:close/>
                <a:moveTo>
                  <a:pt x="207476" y="104986"/>
                </a:moveTo>
                <a:cubicBezTo>
                  <a:pt x="202095" y="104986"/>
                  <a:pt x="198149" y="108953"/>
                  <a:pt x="198149" y="114361"/>
                </a:cubicBezTo>
                <a:lnTo>
                  <a:pt x="198149" y="331796"/>
                </a:lnTo>
                <a:cubicBezTo>
                  <a:pt x="198149" y="335042"/>
                  <a:pt x="200660" y="337926"/>
                  <a:pt x="203889" y="337926"/>
                </a:cubicBezTo>
                <a:lnTo>
                  <a:pt x="235818" y="337926"/>
                </a:lnTo>
                <a:cubicBezTo>
                  <a:pt x="239406" y="337926"/>
                  <a:pt x="241917" y="335042"/>
                  <a:pt x="241917" y="331796"/>
                </a:cubicBezTo>
                <a:lnTo>
                  <a:pt x="241917" y="114361"/>
                </a:lnTo>
                <a:cubicBezTo>
                  <a:pt x="241917" y="108953"/>
                  <a:pt x="237612" y="104986"/>
                  <a:pt x="232589" y="104986"/>
                </a:cubicBezTo>
                <a:close/>
                <a:moveTo>
                  <a:pt x="207476" y="95250"/>
                </a:moveTo>
                <a:lnTo>
                  <a:pt x="232589" y="95250"/>
                </a:lnTo>
                <a:cubicBezTo>
                  <a:pt x="242993" y="95250"/>
                  <a:pt x="251603" y="103904"/>
                  <a:pt x="251603" y="114361"/>
                </a:cubicBezTo>
                <a:lnTo>
                  <a:pt x="251603" y="331796"/>
                </a:lnTo>
                <a:cubicBezTo>
                  <a:pt x="251603" y="340450"/>
                  <a:pt x="244428" y="347302"/>
                  <a:pt x="235818" y="347302"/>
                </a:cubicBezTo>
                <a:lnTo>
                  <a:pt x="203889" y="347302"/>
                </a:lnTo>
                <a:cubicBezTo>
                  <a:pt x="195279" y="347302"/>
                  <a:pt x="188462" y="340450"/>
                  <a:pt x="188462" y="331796"/>
                </a:cubicBezTo>
                <a:lnTo>
                  <a:pt x="188462" y="114361"/>
                </a:lnTo>
                <a:cubicBezTo>
                  <a:pt x="188462" y="103904"/>
                  <a:pt x="196714" y="95250"/>
                  <a:pt x="207476" y="95250"/>
                </a:cubicBezTo>
                <a:close/>
                <a:moveTo>
                  <a:pt x="302474" y="23659"/>
                </a:moveTo>
                <a:cubicBezTo>
                  <a:pt x="297422" y="23659"/>
                  <a:pt x="293093" y="27984"/>
                  <a:pt x="293093" y="33029"/>
                </a:cubicBezTo>
                <a:lnTo>
                  <a:pt x="293093" y="331805"/>
                </a:lnTo>
                <a:cubicBezTo>
                  <a:pt x="293093" y="335049"/>
                  <a:pt x="295979" y="337932"/>
                  <a:pt x="299226" y="337932"/>
                </a:cubicBezTo>
                <a:lnTo>
                  <a:pt x="331337" y="337932"/>
                </a:lnTo>
                <a:cubicBezTo>
                  <a:pt x="334584" y="337932"/>
                  <a:pt x="337471" y="335049"/>
                  <a:pt x="337471" y="331805"/>
                </a:cubicBezTo>
                <a:lnTo>
                  <a:pt x="337471" y="33029"/>
                </a:lnTo>
                <a:cubicBezTo>
                  <a:pt x="337471" y="27984"/>
                  <a:pt x="333141" y="23659"/>
                  <a:pt x="327729" y="23659"/>
                </a:cubicBezTo>
                <a:close/>
                <a:moveTo>
                  <a:pt x="302474" y="14288"/>
                </a:moveTo>
                <a:lnTo>
                  <a:pt x="327729" y="14288"/>
                </a:lnTo>
                <a:cubicBezTo>
                  <a:pt x="338553" y="14288"/>
                  <a:pt x="346851" y="22938"/>
                  <a:pt x="346851" y="33029"/>
                </a:cubicBezTo>
                <a:lnTo>
                  <a:pt x="346851" y="331805"/>
                </a:lnTo>
                <a:cubicBezTo>
                  <a:pt x="346851" y="340455"/>
                  <a:pt x="339996" y="347303"/>
                  <a:pt x="331337" y="347303"/>
                </a:cubicBezTo>
                <a:lnTo>
                  <a:pt x="299226" y="347303"/>
                </a:lnTo>
                <a:cubicBezTo>
                  <a:pt x="290567" y="347303"/>
                  <a:pt x="283712" y="340455"/>
                  <a:pt x="283712" y="331805"/>
                </a:cubicBezTo>
                <a:lnTo>
                  <a:pt x="283712" y="33029"/>
                </a:lnTo>
                <a:cubicBezTo>
                  <a:pt x="283712" y="22938"/>
                  <a:pt x="292011" y="14288"/>
                  <a:pt x="302474" y="14288"/>
                </a:cubicBezTo>
                <a:close/>
                <a:moveTo>
                  <a:pt x="219917" y="0"/>
                </a:moveTo>
                <a:lnTo>
                  <a:pt x="246562" y="0"/>
                </a:lnTo>
                <a:cubicBezTo>
                  <a:pt x="247282" y="0"/>
                  <a:pt x="248002" y="0"/>
                  <a:pt x="248362" y="0"/>
                </a:cubicBezTo>
                <a:cubicBezTo>
                  <a:pt x="249803" y="361"/>
                  <a:pt x="250523" y="1806"/>
                  <a:pt x="251243" y="2889"/>
                </a:cubicBezTo>
                <a:cubicBezTo>
                  <a:pt x="251243" y="3611"/>
                  <a:pt x="251603" y="3972"/>
                  <a:pt x="251603" y="4695"/>
                </a:cubicBezTo>
                <a:lnTo>
                  <a:pt x="251603" y="31416"/>
                </a:lnTo>
                <a:cubicBezTo>
                  <a:pt x="251603" y="33944"/>
                  <a:pt x="249443" y="36472"/>
                  <a:pt x="246562" y="36472"/>
                </a:cubicBezTo>
                <a:cubicBezTo>
                  <a:pt x="244042" y="36472"/>
                  <a:pt x="241881" y="33944"/>
                  <a:pt x="241881" y="31416"/>
                </a:cubicBezTo>
                <a:lnTo>
                  <a:pt x="241881" y="16250"/>
                </a:lnTo>
                <a:lnTo>
                  <a:pt x="8192" y="250968"/>
                </a:lnTo>
                <a:cubicBezTo>
                  <a:pt x="7112" y="251690"/>
                  <a:pt x="5672" y="252051"/>
                  <a:pt x="4591" y="252051"/>
                </a:cubicBezTo>
                <a:cubicBezTo>
                  <a:pt x="3511" y="252051"/>
                  <a:pt x="2431" y="251690"/>
                  <a:pt x="1351" y="250968"/>
                </a:cubicBezTo>
                <a:cubicBezTo>
                  <a:pt x="-450" y="249162"/>
                  <a:pt x="-450" y="245912"/>
                  <a:pt x="1351" y="243746"/>
                </a:cubicBezTo>
                <a:lnTo>
                  <a:pt x="235400" y="9389"/>
                </a:lnTo>
                <a:lnTo>
                  <a:pt x="219917" y="9389"/>
                </a:lnTo>
                <a:cubicBezTo>
                  <a:pt x="217036" y="9389"/>
                  <a:pt x="214875" y="7222"/>
                  <a:pt x="214875" y="4695"/>
                </a:cubicBezTo>
                <a:cubicBezTo>
                  <a:pt x="214875" y="1806"/>
                  <a:pt x="217036" y="0"/>
                  <a:pt x="21991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29" name="Freeform 326">
            <a:extLst>
              <a:ext uri="{FF2B5EF4-FFF2-40B4-BE49-F238E27FC236}">
                <a16:creationId xmlns:a16="http://schemas.microsoft.com/office/drawing/2014/main" id="{C90E264E-3DAD-0A44-BB99-F8288708B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1711" y="2606390"/>
            <a:ext cx="4081332" cy="4081335"/>
          </a:xfrm>
          <a:custGeom>
            <a:avLst/>
            <a:gdLst>
              <a:gd name="T0" fmla="*/ 0 w 3278"/>
              <a:gd name="T1" fmla="*/ 3277 h 3278"/>
              <a:gd name="T2" fmla="*/ 0 w 3278"/>
              <a:gd name="T3" fmla="*/ 3277 h 3278"/>
              <a:gd name="T4" fmla="*/ 999 w 3278"/>
              <a:gd name="T5" fmla="*/ 999 h 3278"/>
              <a:gd name="T6" fmla="*/ 999 w 3278"/>
              <a:gd name="T7" fmla="*/ 999 h 3278"/>
              <a:gd name="T8" fmla="*/ 3277 w 3278"/>
              <a:gd name="T9" fmla="*/ 0 h 3278"/>
              <a:gd name="T10" fmla="*/ 3277 w 3278"/>
              <a:gd name="T11" fmla="*/ 3277 h 3278"/>
              <a:gd name="T12" fmla="*/ 0 w 3278"/>
              <a:gd name="T13" fmla="*/ 3277 h 3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78" h="3278">
                <a:moveTo>
                  <a:pt x="0" y="3277"/>
                </a:moveTo>
                <a:lnTo>
                  <a:pt x="0" y="3277"/>
                </a:lnTo>
                <a:cubicBezTo>
                  <a:pt x="34" y="2416"/>
                  <a:pt x="385" y="1611"/>
                  <a:pt x="999" y="999"/>
                </a:cubicBezTo>
                <a:lnTo>
                  <a:pt x="999" y="999"/>
                </a:lnTo>
                <a:cubicBezTo>
                  <a:pt x="1611" y="385"/>
                  <a:pt x="2416" y="34"/>
                  <a:pt x="3277" y="0"/>
                </a:cubicBezTo>
                <a:lnTo>
                  <a:pt x="3277" y="3277"/>
                </a:lnTo>
                <a:lnTo>
                  <a:pt x="0" y="3277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30" name="Freeform 327">
            <a:extLst>
              <a:ext uri="{FF2B5EF4-FFF2-40B4-BE49-F238E27FC236}">
                <a16:creationId xmlns:a16="http://schemas.microsoft.com/office/drawing/2014/main" id="{0A243C8F-43F7-9147-BB55-8C2C2875F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59106" y="2606390"/>
            <a:ext cx="4081332" cy="4081335"/>
          </a:xfrm>
          <a:custGeom>
            <a:avLst/>
            <a:gdLst>
              <a:gd name="T0" fmla="*/ 0 w 3278"/>
              <a:gd name="T1" fmla="*/ 3277 h 3278"/>
              <a:gd name="T2" fmla="*/ 0 w 3278"/>
              <a:gd name="T3" fmla="*/ 0 h 3278"/>
              <a:gd name="T4" fmla="*/ 0 w 3278"/>
              <a:gd name="T5" fmla="*/ 0 h 3278"/>
              <a:gd name="T6" fmla="*/ 2279 w 3278"/>
              <a:gd name="T7" fmla="*/ 999 h 3278"/>
              <a:gd name="T8" fmla="*/ 2279 w 3278"/>
              <a:gd name="T9" fmla="*/ 999 h 3278"/>
              <a:gd name="T10" fmla="*/ 3277 w 3278"/>
              <a:gd name="T11" fmla="*/ 3277 h 3278"/>
              <a:gd name="T12" fmla="*/ 0 w 3278"/>
              <a:gd name="T13" fmla="*/ 3277 h 3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78" h="3278">
                <a:moveTo>
                  <a:pt x="0" y="3277"/>
                </a:moveTo>
                <a:lnTo>
                  <a:pt x="0" y="0"/>
                </a:lnTo>
                <a:lnTo>
                  <a:pt x="0" y="0"/>
                </a:lnTo>
                <a:cubicBezTo>
                  <a:pt x="861" y="34"/>
                  <a:pt x="1666" y="385"/>
                  <a:pt x="2279" y="999"/>
                </a:cubicBezTo>
                <a:lnTo>
                  <a:pt x="2279" y="999"/>
                </a:lnTo>
                <a:cubicBezTo>
                  <a:pt x="2892" y="1611"/>
                  <a:pt x="3244" y="2416"/>
                  <a:pt x="3277" y="3277"/>
                </a:cubicBezTo>
                <a:lnTo>
                  <a:pt x="0" y="327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31" name="Freeform 328">
            <a:extLst>
              <a:ext uri="{FF2B5EF4-FFF2-40B4-BE49-F238E27FC236}">
                <a16:creationId xmlns:a16="http://schemas.microsoft.com/office/drawing/2014/main" id="{374CED95-2AFA-0649-A04E-ADC2F543D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1711" y="7033781"/>
            <a:ext cx="4081332" cy="4081335"/>
          </a:xfrm>
          <a:custGeom>
            <a:avLst/>
            <a:gdLst>
              <a:gd name="T0" fmla="*/ 3277 w 3278"/>
              <a:gd name="T1" fmla="*/ 3277 h 3278"/>
              <a:gd name="T2" fmla="*/ 3277 w 3278"/>
              <a:gd name="T3" fmla="*/ 3277 h 3278"/>
              <a:gd name="T4" fmla="*/ 999 w 3278"/>
              <a:gd name="T5" fmla="*/ 2278 h 3278"/>
              <a:gd name="T6" fmla="*/ 999 w 3278"/>
              <a:gd name="T7" fmla="*/ 2278 h 3278"/>
              <a:gd name="T8" fmla="*/ 0 w 3278"/>
              <a:gd name="T9" fmla="*/ 0 h 3278"/>
              <a:gd name="T10" fmla="*/ 3277 w 3278"/>
              <a:gd name="T11" fmla="*/ 0 h 3278"/>
              <a:gd name="T12" fmla="*/ 3277 w 3278"/>
              <a:gd name="T13" fmla="*/ 3277 h 3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78" h="3278">
                <a:moveTo>
                  <a:pt x="3277" y="3277"/>
                </a:moveTo>
                <a:lnTo>
                  <a:pt x="3277" y="3277"/>
                </a:lnTo>
                <a:cubicBezTo>
                  <a:pt x="2416" y="3244"/>
                  <a:pt x="1611" y="2892"/>
                  <a:pt x="999" y="2278"/>
                </a:cubicBezTo>
                <a:lnTo>
                  <a:pt x="999" y="2278"/>
                </a:lnTo>
                <a:cubicBezTo>
                  <a:pt x="385" y="1666"/>
                  <a:pt x="34" y="861"/>
                  <a:pt x="0" y="0"/>
                </a:cubicBezTo>
                <a:lnTo>
                  <a:pt x="3277" y="0"/>
                </a:lnTo>
                <a:lnTo>
                  <a:pt x="3277" y="327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32" name="Freeform 329">
            <a:extLst>
              <a:ext uri="{FF2B5EF4-FFF2-40B4-BE49-F238E27FC236}">
                <a16:creationId xmlns:a16="http://schemas.microsoft.com/office/drawing/2014/main" id="{2CF786AF-6018-4C4D-BEA8-5F2A97D74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59106" y="7033781"/>
            <a:ext cx="4081332" cy="4081335"/>
          </a:xfrm>
          <a:custGeom>
            <a:avLst/>
            <a:gdLst>
              <a:gd name="T0" fmla="*/ 0 w 3278"/>
              <a:gd name="T1" fmla="*/ 0 h 3278"/>
              <a:gd name="T2" fmla="*/ 3277 w 3278"/>
              <a:gd name="T3" fmla="*/ 0 h 3278"/>
              <a:gd name="T4" fmla="*/ 3277 w 3278"/>
              <a:gd name="T5" fmla="*/ 0 h 3278"/>
              <a:gd name="T6" fmla="*/ 2279 w 3278"/>
              <a:gd name="T7" fmla="*/ 2278 h 3278"/>
              <a:gd name="T8" fmla="*/ 2279 w 3278"/>
              <a:gd name="T9" fmla="*/ 2278 h 3278"/>
              <a:gd name="T10" fmla="*/ 0 w 3278"/>
              <a:gd name="T11" fmla="*/ 3277 h 3278"/>
              <a:gd name="T12" fmla="*/ 0 w 3278"/>
              <a:gd name="T13" fmla="*/ 0 h 3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78" h="3278">
                <a:moveTo>
                  <a:pt x="0" y="0"/>
                </a:moveTo>
                <a:lnTo>
                  <a:pt x="3277" y="0"/>
                </a:lnTo>
                <a:lnTo>
                  <a:pt x="3277" y="0"/>
                </a:lnTo>
                <a:cubicBezTo>
                  <a:pt x="3244" y="861"/>
                  <a:pt x="2892" y="1666"/>
                  <a:pt x="2279" y="2278"/>
                </a:cubicBezTo>
                <a:lnTo>
                  <a:pt x="2279" y="2278"/>
                </a:lnTo>
                <a:cubicBezTo>
                  <a:pt x="1666" y="2892"/>
                  <a:pt x="861" y="3244"/>
                  <a:pt x="0" y="3277"/>
                </a:cubicBez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33" name="Freeform 330">
            <a:extLst>
              <a:ext uri="{FF2B5EF4-FFF2-40B4-BE49-F238E27FC236}">
                <a16:creationId xmlns:a16="http://schemas.microsoft.com/office/drawing/2014/main" id="{0EB4067B-87D4-A74F-9F7E-A5F57A17C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5671" y="3424855"/>
            <a:ext cx="6866308" cy="6866308"/>
          </a:xfrm>
          <a:custGeom>
            <a:avLst/>
            <a:gdLst>
              <a:gd name="T0" fmla="*/ 5511 w 5512"/>
              <a:gd name="T1" fmla="*/ 2756 h 5512"/>
              <a:gd name="T2" fmla="*/ 5511 w 5512"/>
              <a:gd name="T3" fmla="*/ 2756 h 5512"/>
              <a:gd name="T4" fmla="*/ 2756 w 5512"/>
              <a:gd name="T5" fmla="*/ 5511 h 5512"/>
              <a:gd name="T6" fmla="*/ 2756 w 5512"/>
              <a:gd name="T7" fmla="*/ 5511 h 5512"/>
              <a:gd name="T8" fmla="*/ 0 w 5512"/>
              <a:gd name="T9" fmla="*/ 2756 h 5512"/>
              <a:gd name="T10" fmla="*/ 0 w 5512"/>
              <a:gd name="T11" fmla="*/ 2756 h 5512"/>
              <a:gd name="T12" fmla="*/ 2756 w 5512"/>
              <a:gd name="T13" fmla="*/ 0 h 5512"/>
              <a:gd name="T14" fmla="*/ 2756 w 5512"/>
              <a:gd name="T15" fmla="*/ 0 h 5512"/>
              <a:gd name="T16" fmla="*/ 5511 w 5512"/>
              <a:gd name="T17" fmla="*/ 2756 h 5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512" h="5512">
                <a:moveTo>
                  <a:pt x="5511" y="2756"/>
                </a:moveTo>
                <a:lnTo>
                  <a:pt x="5511" y="2756"/>
                </a:lnTo>
                <a:cubicBezTo>
                  <a:pt x="5511" y="4276"/>
                  <a:pt x="4277" y="5511"/>
                  <a:pt x="2756" y="5511"/>
                </a:cubicBezTo>
                <a:lnTo>
                  <a:pt x="2756" y="5511"/>
                </a:lnTo>
                <a:cubicBezTo>
                  <a:pt x="1235" y="5511"/>
                  <a:pt x="0" y="4276"/>
                  <a:pt x="0" y="2756"/>
                </a:cubicBezTo>
                <a:lnTo>
                  <a:pt x="0" y="2756"/>
                </a:lnTo>
                <a:cubicBezTo>
                  <a:pt x="0" y="1235"/>
                  <a:pt x="1235" y="0"/>
                  <a:pt x="2756" y="0"/>
                </a:cubicBezTo>
                <a:lnTo>
                  <a:pt x="2756" y="0"/>
                </a:lnTo>
                <a:cubicBezTo>
                  <a:pt x="4277" y="0"/>
                  <a:pt x="5511" y="1235"/>
                  <a:pt x="5511" y="275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819AE4-3FDA-574C-B570-DB6CB58921A8}"/>
              </a:ext>
            </a:extLst>
          </p:cNvPr>
          <p:cNvSpPr txBox="1"/>
          <p:nvPr/>
        </p:nvSpPr>
        <p:spPr>
          <a:xfrm>
            <a:off x="9087806" y="5673060"/>
            <a:ext cx="6180548" cy="23698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Oswald SemiBold" pitchFamily="2" charset="77"/>
              </a:rPr>
              <a:t>BUSINESS INFOGRAPHIC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5C3127-C9E1-7245-A25B-5109E1972B33}"/>
              </a:ext>
            </a:extLst>
          </p:cNvPr>
          <p:cNvSpPr txBox="1"/>
          <p:nvPr/>
        </p:nvSpPr>
        <p:spPr>
          <a:xfrm>
            <a:off x="1700588" y="762000"/>
            <a:ext cx="657231" cy="123110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Oswald SemiBold" pitchFamily="2" charset="77"/>
              </a:rPr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D66EC0-7486-D84D-BE67-E68A6EA24A4B}"/>
              </a:ext>
            </a:extLst>
          </p:cNvPr>
          <p:cNvSpPr txBox="1"/>
          <p:nvPr/>
        </p:nvSpPr>
        <p:spPr>
          <a:xfrm>
            <a:off x="3126095" y="3591320"/>
            <a:ext cx="1810817" cy="64633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b="1" spc="-30" dirty="0">
                <a:solidFill>
                  <a:schemeClr val="tx2"/>
                </a:solidFill>
                <a:latin typeface="Oswald SemiBold" pitchFamily="2" charset="77"/>
              </a:rPr>
              <a:t>PROJECT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5EB40D-07DA-8A47-B6AE-70AF51606AB0}"/>
              </a:ext>
            </a:extLst>
          </p:cNvPr>
          <p:cNvSpPr txBox="1"/>
          <p:nvPr/>
        </p:nvSpPr>
        <p:spPr>
          <a:xfrm>
            <a:off x="3126095" y="4264502"/>
            <a:ext cx="4861965" cy="1074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2800" spc="-30" dirty="0">
                <a:latin typeface="Oswald" panose="02000503000000000000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7E420A-CE21-BB4A-90A1-93F41033E02D}"/>
              </a:ext>
            </a:extLst>
          </p:cNvPr>
          <p:cNvSpPr txBox="1"/>
          <p:nvPr/>
        </p:nvSpPr>
        <p:spPr>
          <a:xfrm>
            <a:off x="1694176" y="11748772"/>
            <a:ext cx="670055" cy="123110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Oswald SemiBold" pitchFamily="2" charset="77"/>
              </a:rPr>
              <a:t>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D149C2-1091-334D-BAA8-1F5430BF5238}"/>
              </a:ext>
            </a:extLst>
          </p:cNvPr>
          <p:cNvSpPr txBox="1"/>
          <p:nvPr/>
        </p:nvSpPr>
        <p:spPr>
          <a:xfrm>
            <a:off x="3126095" y="9957615"/>
            <a:ext cx="2163413" cy="64633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b="1" spc="-30" dirty="0">
                <a:solidFill>
                  <a:schemeClr val="tx2"/>
                </a:solidFill>
                <a:latin typeface="Oswald SemiBold" pitchFamily="2" charset="77"/>
              </a:rPr>
              <a:t>EXECUTION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AD43C6-9146-2242-B4E4-1679E380B1AF}"/>
              </a:ext>
            </a:extLst>
          </p:cNvPr>
          <p:cNvSpPr txBox="1"/>
          <p:nvPr/>
        </p:nvSpPr>
        <p:spPr>
          <a:xfrm>
            <a:off x="3126095" y="10630797"/>
            <a:ext cx="4861965" cy="1074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sz="2800" spc="-30" dirty="0">
                <a:latin typeface="Oswald" panose="02000503000000000000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328FB9-BA08-4447-8C02-5BF8EA3A1807}"/>
              </a:ext>
            </a:extLst>
          </p:cNvPr>
          <p:cNvSpPr txBox="1"/>
          <p:nvPr/>
        </p:nvSpPr>
        <p:spPr>
          <a:xfrm>
            <a:off x="21900752" y="762000"/>
            <a:ext cx="690895" cy="123110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Oswald SemiBold" pitchFamily="2" charset="77"/>
              </a:rPr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71D274-EA71-094D-ADE3-D07CEDBE99C5}"/>
              </a:ext>
            </a:extLst>
          </p:cNvPr>
          <p:cNvSpPr txBox="1"/>
          <p:nvPr/>
        </p:nvSpPr>
        <p:spPr>
          <a:xfrm>
            <a:off x="19238182" y="3591320"/>
            <a:ext cx="2013373" cy="64633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lang="en-US" b="1" spc="-30" dirty="0">
                <a:solidFill>
                  <a:schemeClr val="tx2"/>
                </a:solidFill>
                <a:latin typeface="Oswald SemiBold" pitchFamily="2" charset="77"/>
              </a:rPr>
              <a:t>PLANNING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8CE4B4-2E25-BB46-B0A7-D1AF8BAB37F9}"/>
              </a:ext>
            </a:extLst>
          </p:cNvPr>
          <p:cNvSpPr txBox="1"/>
          <p:nvPr/>
        </p:nvSpPr>
        <p:spPr>
          <a:xfrm>
            <a:off x="16389590" y="4264502"/>
            <a:ext cx="4861965" cy="1074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000"/>
              </a:lnSpc>
            </a:pPr>
            <a:r>
              <a:rPr lang="en-US" sz="2800" spc="-30" dirty="0">
                <a:latin typeface="Oswald" panose="02000503000000000000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DC5AF0-E963-9343-A126-CBAEFDDB65A9}"/>
              </a:ext>
            </a:extLst>
          </p:cNvPr>
          <p:cNvSpPr txBox="1"/>
          <p:nvPr/>
        </p:nvSpPr>
        <p:spPr>
          <a:xfrm>
            <a:off x="21902355" y="11748772"/>
            <a:ext cx="687689" cy="123110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bg1"/>
                </a:solidFill>
                <a:latin typeface="Oswald SemiBold" pitchFamily="2" charset="77"/>
              </a:rPr>
              <a:t>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325F7D-0649-DC49-9307-1BC01E3FF7E3}"/>
              </a:ext>
            </a:extLst>
          </p:cNvPr>
          <p:cNvSpPr txBox="1"/>
          <p:nvPr/>
        </p:nvSpPr>
        <p:spPr>
          <a:xfrm>
            <a:off x="19385017" y="9957615"/>
            <a:ext cx="1866538" cy="64633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lang="en-US" b="1" spc="-30" dirty="0">
                <a:solidFill>
                  <a:schemeClr val="tx2"/>
                </a:solidFill>
                <a:latin typeface="Oswald SemiBold" pitchFamily="2" charset="77"/>
              </a:rPr>
              <a:t>CONTROL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BE3EAC-6A28-FB4B-9B72-3349EE2B01D8}"/>
              </a:ext>
            </a:extLst>
          </p:cNvPr>
          <p:cNvSpPr txBox="1"/>
          <p:nvPr/>
        </p:nvSpPr>
        <p:spPr>
          <a:xfrm>
            <a:off x="16389590" y="10630797"/>
            <a:ext cx="4861965" cy="1074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000"/>
              </a:lnSpc>
            </a:pPr>
            <a:r>
              <a:rPr lang="en-US" sz="2800" spc="-30" dirty="0">
                <a:latin typeface="Oswald" panose="02000503000000000000" pitchFamily="2" charset="77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2913750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69">
            <a:extLst>
              <a:ext uri="{FF2B5EF4-FFF2-40B4-BE49-F238E27FC236}">
                <a16:creationId xmlns:a16="http://schemas.microsoft.com/office/drawing/2014/main" id="{CFF132DF-4B83-084D-BA60-2EBD1DF84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63808" y="6912931"/>
            <a:ext cx="6937720" cy="6047845"/>
          </a:xfrm>
          <a:custGeom>
            <a:avLst/>
            <a:gdLst>
              <a:gd name="T0" fmla="*/ 1488 w 5568"/>
              <a:gd name="T1" fmla="*/ 4855 h 4856"/>
              <a:gd name="T2" fmla="*/ 4079 w 5568"/>
              <a:gd name="T3" fmla="*/ 4855 h 4856"/>
              <a:gd name="T4" fmla="*/ 4079 w 5568"/>
              <a:gd name="T5" fmla="*/ 4855 h 4856"/>
              <a:gd name="T6" fmla="*/ 4238 w 5568"/>
              <a:gd name="T7" fmla="*/ 4762 h 4856"/>
              <a:gd name="T8" fmla="*/ 5534 w 5568"/>
              <a:gd name="T9" fmla="*/ 2519 h 4856"/>
              <a:gd name="T10" fmla="*/ 5534 w 5568"/>
              <a:gd name="T11" fmla="*/ 2519 h 4856"/>
              <a:gd name="T12" fmla="*/ 5534 w 5568"/>
              <a:gd name="T13" fmla="*/ 2335 h 4856"/>
              <a:gd name="T14" fmla="*/ 4238 w 5568"/>
              <a:gd name="T15" fmla="*/ 91 h 4856"/>
              <a:gd name="T16" fmla="*/ 4238 w 5568"/>
              <a:gd name="T17" fmla="*/ 91 h 4856"/>
              <a:gd name="T18" fmla="*/ 4079 w 5568"/>
              <a:gd name="T19" fmla="*/ 0 h 4856"/>
              <a:gd name="T20" fmla="*/ 1488 w 5568"/>
              <a:gd name="T21" fmla="*/ 0 h 4856"/>
              <a:gd name="T22" fmla="*/ 1488 w 5568"/>
              <a:gd name="T23" fmla="*/ 0 h 4856"/>
              <a:gd name="T24" fmla="*/ 1329 w 5568"/>
              <a:gd name="T25" fmla="*/ 91 h 4856"/>
              <a:gd name="T26" fmla="*/ 33 w 5568"/>
              <a:gd name="T27" fmla="*/ 2335 h 4856"/>
              <a:gd name="T28" fmla="*/ 33 w 5568"/>
              <a:gd name="T29" fmla="*/ 2335 h 4856"/>
              <a:gd name="T30" fmla="*/ 33 w 5568"/>
              <a:gd name="T31" fmla="*/ 2519 h 4856"/>
              <a:gd name="T32" fmla="*/ 1329 w 5568"/>
              <a:gd name="T33" fmla="*/ 4762 h 4856"/>
              <a:gd name="T34" fmla="*/ 1329 w 5568"/>
              <a:gd name="T35" fmla="*/ 4762 h 4856"/>
              <a:gd name="T36" fmla="*/ 1488 w 5568"/>
              <a:gd name="T37" fmla="*/ 4855 h 4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568" h="4856">
                <a:moveTo>
                  <a:pt x="1488" y="4855"/>
                </a:moveTo>
                <a:lnTo>
                  <a:pt x="4079" y="4855"/>
                </a:lnTo>
                <a:lnTo>
                  <a:pt x="4079" y="4855"/>
                </a:lnTo>
                <a:cubicBezTo>
                  <a:pt x="4145" y="4855"/>
                  <a:pt x="4205" y="4820"/>
                  <a:pt x="4238" y="4762"/>
                </a:cubicBezTo>
                <a:lnTo>
                  <a:pt x="5534" y="2519"/>
                </a:lnTo>
                <a:lnTo>
                  <a:pt x="5534" y="2519"/>
                </a:lnTo>
                <a:cubicBezTo>
                  <a:pt x="5567" y="2463"/>
                  <a:pt x="5567" y="2392"/>
                  <a:pt x="5534" y="2335"/>
                </a:cubicBezTo>
                <a:lnTo>
                  <a:pt x="4238" y="91"/>
                </a:lnTo>
                <a:lnTo>
                  <a:pt x="4238" y="91"/>
                </a:lnTo>
                <a:cubicBezTo>
                  <a:pt x="4205" y="34"/>
                  <a:pt x="4145" y="0"/>
                  <a:pt x="4079" y="0"/>
                </a:cubicBezTo>
                <a:lnTo>
                  <a:pt x="1488" y="0"/>
                </a:lnTo>
                <a:lnTo>
                  <a:pt x="1488" y="0"/>
                </a:lnTo>
                <a:cubicBezTo>
                  <a:pt x="1423" y="0"/>
                  <a:pt x="1362" y="34"/>
                  <a:pt x="1329" y="91"/>
                </a:cubicBezTo>
                <a:lnTo>
                  <a:pt x="33" y="2335"/>
                </a:lnTo>
                <a:lnTo>
                  <a:pt x="33" y="2335"/>
                </a:lnTo>
                <a:cubicBezTo>
                  <a:pt x="0" y="2392"/>
                  <a:pt x="0" y="2463"/>
                  <a:pt x="33" y="2519"/>
                </a:cubicBezTo>
                <a:lnTo>
                  <a:pt x="1329" y="4762"/>
                </a:lnTo>
                <a:lnTo>
                  <a:pt x="1329" y="4762"/>
                </a:lnTo>
                <a:cubicBezTo>
                  <a:pt x="1362" y="4820"/>
                  <a:pt x="1423" y="4855"/>
                  <a:pt x="1488" y="4855"/>
                </a:cubicBezTo>
              </a:path>
            </a:pathLst>
          </a:custGeom>
          <a:noFill/>
          <a:ln w="2540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19" name="Freeform 70">
            <a:extLst>
              <a:ext uri="{FF2B5EF4-FFF2-40B4-BE49-F238E27FC236}">
                <a16:creationId xmlns:a16="http://schemas.microsoft.com/office/drawing/2014/main" id="{4B27DBAD-4BC3-6E48-8E5C-5EBBB3B5B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63677" y="7346883"/>
            <a:ext cx="5937982" cy="5185435"/>
          </a:xfrm>
          <a:custGeom>
            <a:avLst/>
            <a:gdLst>
              <a:gd name="T0" fmla="*/ 1288 w 4766"/>
              <a:gd name="T1" fmla="*/ 4162 h 4163"/>
              <a:gd name="T2" fmla="*/ 3477 w 4766"/>
              <a:gd name="T3" fmla="*/ 4162 h 4163"/>
              <a:gd name="T4" fmla="*/ 3477 w 4766"/>
              <a:gd name="T5" fmla="*/ 4162 h 4163"/>
              <a:gd name="T6" fmla="*/ 3637 w 4766"/>
              <a:gd name="T7" fmla="*/ 4070 h 4163"/>
              <a:gd name="T8" fmla="*/ 4732 w 4766"/>
              <a:gd name="T9" fmla="*/ 2173 h 4163"/>
              <a:gd name="T10" fmla="*/ 4732 w 4766"/>
              <a:gd name="T11" fmla="*/ 2173 h 4163"/>
              <a:gd name="T12" fmla="*/ 4732 w 4766"/>
              <a:gd name="T13" fmla="*/ 1989 h 4163"/>
              <a:gd name="T14" fmla="*/ 3637 w 4766"/>
              <a:gd name="T15" fmla="*/ 93 h 4163"/>
              <a:gd name="T16" fmla="*/ 3637 w 4766"/>
              <a:gd name="T17" fmla="*/ 93 h 4163"/>
              <a:gd name="T18" fmla="*/ 3477 w 4766"/>
              <a:gd name="T19" fmla="*/ 0 h 4163"/>
              <a:gd name="T20" fmla="*/ 1288 w 4766"/>
              <a:gd name="T21" fmla="*/ 0 h 4163"/>
              <a:gd name="T22" fmla="*/ 1288 w 4766"/>
              <a:gd name="T23" fmla="*/ 0 h 4163"/>
              <a:gd name="T24" fmla="*/ 1128 w 4766"/>
              <a:gd name="T25" fmla="*/ 93 h 4163"/>
              <a:gd name="T26" fmla="*/ 33 w 4766"/>
              <a:gd name="T27" fmla="*/ 1989 h 4163"/>
              <a:gd name="T28" fmla="*/ 33 w 4766"/>
              <a:gd name="T29" fmla="*/ 1989 h 4163"/>
              <a:gd name="T30" fmla="*/ 33 w 4766"/>
              <a:gd name="T31" fmla="*/ 2173 h 4163"/>
              <a:gd name="T32" fmla="*/ 1128 w 4766"/>
              <a:gd name="T33" fmla="*/ 4070 h 4163"/>
              <a:gd name="T34" fmla="*/ 1128 w 4766"/>
              <a:gd name="T35" fmla="*/ 4070 h 4163"/>
              <a:gd name="T36" fmla="*/ 1288 w 4766"/>
              <a:gd name="T37" fmla="*/ 4162 h 4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766" h="4163">
                <a:moveTo>
                  <a:pt x="1288" y="4162"/>
                </a:moveTo>
                <a:lnTo>
                  <a:pt x="3477" y="4162"/>
                </a:lnTo>
                <a:lnTo>
                  <a:pt x="3477" y="4162"/>
                </a:lnTo>
                <a:cubicBezTo>
                  <a:pt x="3543" y="4162"/>
                  <a:pt x="3604" y="4127"/>
                  <a:pt x="3637" y="4070"/>
                </a:cubicBezTo>
                <a:lnTo>
                  <a:pt x="4732" y="2173"/>
                </a:lnTo>
                <a:lnTo>
                  <a:pt x="4732" y="2173"/>
                </a:lnTo>
                <a:cubicBezTo>
                  <a:pt x="4765" y="2117"/>
                  <a:pt x="4765" y="2046"/>
                  <a:pt x="4732" y="1989"/>
                </a:cubicBezTo>
                <a:lnTo>
                  <a:pt x="3637" y="93"/>
                </a:lnTo>
                <a:lnTo>
                  <a:pt x="3637" y="93"/>
                </a:lnTo>
                <a:cubicBezTo>
                  <a:pt x="3604" y="35"/>
                  <a:pt x="3543" y="0"/>
                  <a:pt x="3477" y="0"/>
                </a:cubicBezTo>
                <a:lnTo>
                  <a:pt x="1288" y="0"/>
                </a:lnTo>
                <a:lnTo>
                  <a:pt x="1288" y="0"/>
                </a:lnTo>
                <a:cubicBezTo>
                  <a:pt x="1222" y="0"/>
                  <a:pt x="1161" y="35"/>
                  <a:pt x="1128" y="93"/>
                </a:cubicBezTo>
                <a:lnTo>
                  <a:pt x="33" y="1989"/>
                </a:lnTo>
                <a:lnTo>
                  <a:pt x="33" y="1989"/>
                </a:lnTo>
                <a:cubicBezTo>
                  <a:pt x="0" y="2046"/>
                  <a:pt x="0" y="2117"/>
                  <a:pt x="33" y="2173"/>
                </a:cubicBezTo>
                <a:lnTo>
                  <a:pt x="1128" y="4070"/>
                </a:lnTo>
                <a:lnTo>
                  <a:pt x="1128" y="4070"/>
                </a:lnTo>
                <a:cubicBezTo>
                  <a:pt x="1161" y="4127"/>
                  <a:pt x="1222" y="4162"/>
                  <a:pt x="1288" y="416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20" name="Freeform 71">
            <a:extLst>
              <a:ext uri="{FF2B5EF4-FFF2-40B4-BE49-F238E27FC236}">
                <a16:creationId xmlns:a16="http://schemas.microsoft.com/office/drawing/2014/main" id="{6518028C-0FEC-5349-B83E-7D40BBEC6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45" y="6297710"/>
            <a:ext cx="24378141" cy="3691327"/>
          </a:xfrm>
          <a:custGeom>
            <a:avLst/>
            <a:gdLst>
              <a:gd name="T0" fmla="*/ 0 w 19570"/>
              <a:gd name="T1" fmla="*/ 0 h 2965"/>
              <a:gd name="T2" fmla="*/ 6121 w 19570"/>
              <a:gd name="T3" fmla="*/ 0 h 2965"/>
              <a:gd name="T4" fmla="*/ 6121 w 19570"/>
              <a:gd name="T5" fmla="*/ 0 h 2965"/>
              <a:gd name="T6" fmla="*/ 6316 w 19570"/>
              <a:gd name="T7" fmla="*/ 113 h 2965"/>
              <a:gd name="T8" fmla="*/ 7896 w 19570"/>
              <a:gd name="T9" fmla="*/ 2851 h 2965"/>
              <a:gd name="T10" fmla="*/ 7896 w 19570"/>
              <a:gd name="T11" fmla="*/ 2851 h 2965"/>
              <a:gd name="T12" fmla="*/ 8092 w 19570"/>
              <a:gd name="T13" fmla="*/ 2964 h 2965"/>
              <a:gd name="T14" fmla="*/ 11445 w 19570"/>
              <a:gd name="T15" fmla="*/ 2964 h 2965"/>
              <a:gd name="T16" fmla="*/ 11445 w 19570"/>
              <a:gd name="T17" fmla="*/ 2964 h 2965"/>
              <a:gd name="T18" fmla="*/ 11640 w 19570"/>
              <a:gd name="T19" fmla="*/ 2851 h 2965"/>
              <a:gd name="T20" fmla="*/ 13221 w 19570"/>
              <a:gd name="T21" fmla="*/ 113 h 2965"/>
              <a:gd name="T22" fmla="*/ 13221 w 19570"/>
              <a:gd name="T23" fmla="*/ 113 h 2965"/>
              <a:gd name="T24" fmla="*/ 13416 w 19570"/>
              <a:gd name="T25" fmla="*/ 0 h 2965"/>
              <a:gd name="T26" fmla="*/ 19569 w 19570"/>
              <a:gd name="T27" fmla="*/ 0 h 29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9570" h="2965">
                <a:moveTo>
                  <a:pt x="0" y="0"/>
                </a:moveTo>
                <a:lnTo>
                  <a:pt x="6121" y="0"/>
                </a:lnTo>
                <a:lnTo>
                  <a:pt x="6121" y="0"/>
                </a:lnTo>
                <a:cubicBezTo>
                  <a:pt x="6201" y="0"/>
                  <a:pt x="6275" y="43"/>
                  <a:pt x="6316" y="113"/>
                </a:cubicBezTo>
                <a:lnTo>
                  <a:pt x="7896" y="2851"/>
                </a:lnTo>
                <a:lnTo>
                  <a:pt x="7896" y="2851"/>
                </a:lnTo>
                <a:cubicBezTo>
                  <a:pt x="7936" y="2921"/>
                  <a:pt x="8011" y="2964"/>
                  <a:pt x="8092" y="2964"/>
                </a:cubicBezTo>
                <a:lnTo>
                  <a:pt x="11445" y="2964"/>
                </a:lnTo>
                <a:lnTo>
                  <a:pt x="11445" y="2964"/>
                </a:lnTo>
                <a:cubicBezTo>
                  <a:pt x="11526" y="2964"/>
                  <a:pt x="11600" y="2921"/>
                  <a:pt x="11640" y="2851"/>
                </a:cubicBezTo>
                <a:lnTo>
                  <a:pt x="13221" y="113"/>
                </a:lnTo>
                <a:lnTo>
                  <a:pt x="13221" y="113"/>
                </a:lnTo>
                <a:cubicBezTo>
                  <a:pt x="13261" y="43"/>
                  <a:pt x="13336" y="0"/>
                  <a:pt x="13416" y="0"/>
                </a:cubicBezTo>
                <a:lnTo>
                  <a:pt x="19569" y="0"/>
                </a:lnTo>
              </a:path>
            </a:pathLst>
          </a:custGeom>
          <a:noFill/>
          <a:ln w="63500" cap="flat">
            <a:solidFill>
              <a:schemeClr val="accent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21" name="Freeform 72">
            <a:extLst>
              <a:ext uri="{FF2B5EF4-FFF2-40B4-BE49-F238E27FC236}">
                <a16:creationId xmlns:a16="http://schemas.microsoft.com/office/drawing/2014/main" id="{64813C25-2B26-8242-8C78-7259286A0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2713" y="3287521"/>
            <a:ext cx="6932225" cy="6047845"/>
          </a:xfrm>
          <a:custGeom>
            <a:avLst/>
            <a:gdLst>
              <a:gd name="T0" fmla="*/ 1488 w 5566"/>
              <a:gd name="T1" fmla="*/ 4855 h 4856"/>
              <a:gd name="T2" fmla="*/ 4077 w 5566"/>
              <a:gd name="T3" fmla="*/ 4855 h 4856"/>
              <a:gd name="T4" fmla="*/ 4077 w 5566"/>
              <a:gd name="T5" fmla="*/ 4855 h 4856"/>
              <a:gd name="T6" fmla="*/ 4237 w 5566"/>
              <a:gd name="T7" fmla="*/ 4763 h 4856"/>
              <a:gd name="T8" fmla="*/ 5532 w 5566"/>
              <a:gd name="T9" fmla="*/ 2520 h 4856"/>
              <a:gd name="T10" fmla="*/ 5532 w 5566"/>
              <a:gd name="T11" fmla="*/ 2520 h 4856"/>
              <a:gd name="T12" fmla="*/ 5532 w 5566"/>
              <a:gd name="T13" fmla="*/ 2336 h 4856"/>
              <a:gd name="T14" fmla="*/ 4237 w 5566"/>
              <a:gd name="T15" fmla="*/ 93 h 4856"/>
              <a:gd name="T16" fmla="*/ 4237 w 5566"/>
              <a:gd name="T17" fmla="*/ 93 h 4856"/>
              <a:gd name="T18" fmla="*/ 4077 w 5566"/>
              <a:gd name="T19" fmla="*/ 0 h 4856"/>
              <a:gd name="T20" fmla="*/ 1488 w 5566"/>
              <a:gd name="T21" fmla="*/ 0 h 4856"/>
              <a:gd name="T22" fmla="*/ 1488 w 5566"/>
              <a:gd name="T23" fmla="*/ 0 h 4856"/>
              <a:gd name="T24" fmla="*/ 1328 w 5566"/>
              <a:gd name="T25" fmla="*/ 93 h 4856"/>
              <a:gd name="T26" fmla="*/ 33 w 5566"/>
              <a:gd name="T27" fmla="*/ 2336 h 4856"/>
              <a:gd name="T28" fmla="*/ 33 w 5566"/>
              <a:gd name="T29" fmla="*/ 2336 h 4856"/>
              <a:gd name="T30" fmla="*/ 33 w 5566"/>
              <a:gd name="T31" fmla="*/ 2520 h 4856"/>
              <a:gd name="T32" fmla="*/ 1328 w 5566"/>
              <a:gd name="T33" fmla="*/ 4763 h 4856"/>
              <a:gd name="T34" fmla="*/ 1328 w 5566"/>
              <a:gd name="T35" fmla="*/ 4763 h 4856"/>
              <a:gd name="T36" fmla="*/ 1488 w 5566"/>
              <a:gd name="T37" fmla="*/ 4855 h 4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566" h="4856">
                <a:moveTo>
                  <a:pt x="1488" y="4855"/>
                </a:moveTo>
                <a:lnTo>
                  <a:pt x="4077" y="4855"/>
                </a:lnTo>
                <a:lnTo>
                  <a:pt x="4077" y="4855"/>
                </a:lnTo>
                <a:cubicBezTo>
                  <a:pt x="4143" y="4855"/>
                  <a:pt x="4204" y="4820"/>
                  <a:pt x="4237" y="4763"/>
                </a:cubicBezTo>
                <a:lnTo>
                  <a:pt x="5532" y="2520"/>
                </a:lnTo>
                <a:lnTo>
                  <a:pt x="5532" y="2520"/>
                </a:lnTo>
                <a:cubicBezTo>
                  <a:pt x="5565" y="2463"/>
                  <a:pt x="5565" y="2393"/>
                  <a:pt x="5532" y="2336"/>
                </a:cubicBezTo>
                <a:lnTo>
                  <a:pt x="4237" y="93"/>
                </a:lnTo>
                <a:lnTo>
                  <a:pt x="4237" y="93"/>
                </a:lnTo>
                <a:cubicBezTo>
                  <a:pt x="4204" y="35"/>
                  <a:pt x="4143" y="0"/>
                  <a:pt x="4077" y="0"/>
                </a:cubicBezTo>
                <a:lnTo>
                  <a:pt x="1488" y="0"/>
                </a:lnTo>
                <a:lnTo>
                  <a:pt x="1488" y="0"/>
                </a:lnTo>
                <a:cubicBezTo>
                  <a:pt x="1422" y="0"/>
                  <a:pt x="1361" y="35"/>
                  <a:pt x="1328" y="93"/>
                </a:cubicBezTo>
                <a:lnTo>
                  <a:pt x="33" y="2336"/>
                </a:lnTo>
                <a:lnTo>
                  <a:pt x="33" y="2336"/>
                </a:lnTo>
                <a:cubicBezTo>
                  <a:pt x="0" y="2393"/>
                  <a:pt x="0" y="2463"/>
                  <a:pt x="33" y="2520"/>
                </a:cubicBezTo>
                <a:lnTo>
                  <a:pt x="1328" y="4763"/>
                </a:lnTo>
                <a:lnTo>
                  <a:pt x="1328" y="4763"/>
                </a:lnTo>
                <a:cubicBezTo>
                  <a:pt x="1361" y="4820"/>
                  <a:pt x="1422" y="4855"/>
                  <a:pt x="1488" y="4855"/>
                </a:cubicBezTo>
              </a:path>
            </a:pathLst>
          </a:custGeom>
          <a:noFill/>
          <a:ln w="2540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22" name="Freeform 73">
            <a:extLst>
              <a:ext uri="{FF2B5EF4-FFF2-40B4-BE49-F238E27FC236}">
                <a16:creationId xmlns:a16="http://schemas.microsoft.com/office/drawing/2014/main" id="{5C6AA382-445C-6445-9666-101B9DE88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2575" y="3721473"/>
            <a:ext cx="5937985" cy="5185435"/>
          </a:xfrm>
          <a:custGeom>
            <a:avLst/>
            <a:gdLst>
              <a:gd name="T0" fmla="*/ 1288 w 4766"/>
              <a:gd name="T1" fmla="*/ 4161 h 4162"/>
              <a:gd name="T2" fmla="*/ 3477 w 4766"/>
              <a:gd name="T3" fmla="*/ 4161 h 4162"/>
              <a:gd name="T4" fmla="*/ 3477 w 4766"/>
              <a:gd name="T5" fmla="*/ 4161 h 4162"/>
              <a:gd name="T6" fmla="*/ 3637 w 4766"/>
              <a:gd name="T7" fmla="*/ 4069 h 4162"/>
              <a:gd name="T8" fmla="*/ 4732 w 4766"/>
              <a:gd name="T9" fmla="*/ 2173 h 4162"/>
              <a:gd name="T10" fmla="*/ 4732 w 4766"/>
              <a:gd name="T11" fmla="*/ 2173 h 4162"/>
              <a:gd name="T12" fmla="*/ 4732 w 4766"/>
              <a:gd name="T13" fmla="*/ 1989 h 4162"/>
              <a:gd name="T14" fmla="*/ 3637 w 4766"/>
              <a:gd name="T15" fmla="*/ 93 h 4162"/>
              <a:gd name="T16" fmla="*/ 3637 w 4766"/>
              <a:gd name="T17" fmla="*/ 93 h 4162"/>
              <a:gd name="T18" fmla="*/ 3477 w 4766"/>
              <a:gd name="T19" fmla="*/ 0 h 4162"/>
              <a:gd name="T20" fmla="*/ 1288 w 4766"/>
              <a:gd name="T21" fmla="*/ 0 h 4162"/>
              <a:gd name="T22" fmla="*/ 1288 w 4766"/>
              <a:gd name="T23" fmla="*/ 0 h 4162"/>
              <a:gd name="T24" fmla="*/ 1128 w 4766"/>
              <a:gd name="T25" fmla="*/ 93 h 4162"/>
              <a:gd name="T26" fmla="*/ 34 w 4766"/>
              <a:gd name="T27" fmla="*/ 1989 h 4162"/>
              <a:gd name="T28" fmla="*/ 34 w 4766"/>
              <a:gd name="T29" fmla="*/ 1989 h 4162"/>
              <a:gd name="T30" fmla="*/ 34 w 4766"/>
              <a:gd name="T31" fmla="*/ 2173 h 4162"/>
              <a:gd name="T32" fmla="*/ 1128 w 4766"/>
              <a:gd name="T33" fmla="*/ 4069 h 4162"/>
              <a:gd name="T34" fmla="*/ 1128 w 4766"/>
              <a:gd name="T35" fmla="*/ 4069 h 4162"/>
              <a:gd name="T36" fmla="*/ 1288 w 4766"/>
              <a:gd name="T37" fmla="*/ 4161 h 4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766" h="4162">
                <a:moveTo>
                  <a:pt x="1288" y="4161"/>
                </a:moveTo>
                <a:lnTo>
                  <a:pt x="3477" y="4161"/>
                </a:lnTo>
                <a:lnTo>
                  <a:pt x="3477" y="4161"/>
                </a:lnTo>
                <a:cubicBezTo>
                  <a:pt x="3543" y="4161"/>
                  <a:pt x="3604" y="4126"/>
                  <a:pt x="3637" y="4069"/>
                </a:cubicBezTo>
                <a:lnTo>
                  <a:pt x="4732" y="2173"/>
                </a:lnTo>
                <a:lnTo>
                  <a:pt x="4732" y="2173"/>
                </a:lnTo>
                <a:cubicBezTo>
                  <a:pt x="4765" y="2116"/>
                  <a:pt x="4765" y="2046"/>
                  <a:pt x="4732" y="1989"/>
                </a:cubicBezTo>
                <a:lnTo>
                  <a:pt x="3637" y="93"/>
                </a:lnTo>
                <a:lnTo>
                  <a:pt x="3637" y="93"/>
                </a:lnTo>
                <a:cubicBezTo>
                  <a:pt x="3604" y="36"/>
                  <a:pt x="3543" y="0"/>
                  <a:pt x="3477" y="0"/>
                </a:cubicBezTo>
                <a:lnTo>
                  <a:pt x="1288" y="0"/>
                </a:lnTo>
                <a:lnTo>
                  <a:pt x="1288" y="0"/>
                </a:lnTo>
                <a:cubicBezTo>
                  <a:pt x="1222" y="0"/>
                  <a:pt x="1161" y="36"/>
                  <a:pt x="1128" y="93"/>
                </a:cubicBezTo>
                <a:lnTo>
                  <a:pt x="34" y="1989"/>
                </a:lnTo>
                <a:lnTo>
                  <a:pt x="34" y="1989"/>
                </a:lnTo>
                <a:cubicBezTo>
                  <a:pt x="0" y="2046"/>
                  <a:pt x="0" y="2116"/>
                  <a:pt x="34" y="2173"/>
                </a:cubicBezTo>
                <a:lnTo>
                  <a:pt x="1128" y="4069"/>
                </a:lnTo>
                <a:lnTo>
                  <a:pt x="1128" y="4069"/>
                </a:lnTo>
                <a:cubicBezTo>
                  <a:pt x="1161" y="4126"/>
                  <a:pt x="1222" y="4161"/>
                  <a:pt x="1288" y="416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23" name="Freeform 74">
            <a:extLst>
              <a:ext uri="{FF2B5EF4-FFF2-40B4-BE49-F238E27FC236}">
                <a16:creationId xmlns:a16="http://schemas.microsoft.com/office/drawing/2014/main" id="{AEC1414E-E6B5-6940-A6C3-7E8A211D3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6127" y="6912931"/>
            <a:ext cx="6932225" cy="6047845"/>
          </a:xfrm>
          <a:custGeom>
            <a:avLst/>
            <a:gdLst>
              <a:gd name="T0" fmla="*/ 1487 w 5567"/>
              <a:gd name="T1" fmla="*/ 4855 h 4856"/>
              <a:gd name="T2" fmla="*/ 4078 w 5567"/>
              <a:gd name="T3" fmla="*/ 4855 h 4856"/>
              <a:gd name="T4" fmla="*/ 4078 w 5567"/>
              <a:gd name="T5" fmla="*/ 4855 h 4856"/>
              <a:gd name="T6" fmla="*/ 4238 w 5567"/>
              <a:gd name="T7" fmla="*/ 4762 h 4856"/>
              <a:gd name="T8" fmla="*/ 5533 w 5567"/>
              <a:gd name="T9" fmla="*/ 2519 h 4856"/>
              <a:gd name="T10" fmla="*/ 5533 w 5567"/>
              <a:gd name="T11" fmla="*/ 2519 h 4856"/>
              <a:gd name="T12" fmla="*/ 5533 w 5567"/>
              <a:gd name="T13" fmla="*/ 2335 h 4856"/>
              <a:gd name="T14" fmla="*/ 4238 w 5567"/>
              <a:gd name="T15" fmla="*/ 91 h 4856"/>
              <a:gd name="T16" fmla="*/ 4238 w 5567"/>
              <a:gd name="T17" fmla="*/ 91 h 4856"/>
              <a:gd name="T18" fmla="*/ 4078 w 5567"/>
              <a:gd name="T19" fmla="*/ 0 h 4856"/>
              <a:gd name="T20" fmla="*/ 1487 w 5567"/>
              <a:gd name="T21" fmla="*/ 0 h 4856"/>
              <a:gd name="T22" fmla="*/ 1487 w 5567"/>
              <a:gd name="T23" fmla="*/ 0 h 4856"/>
              <a:gd name="T24" fmla="*/ 1328 w 5567"/>
              <a:gd name="T25" fmla="*/ 91 h 4856"/>
              <a:gd name="T26" fmla="*/ 33 w 5567"/>
              <a:gd name="T27" fmla="*/ 2335 h 4856"/>
              <a:gd name="T28" fmla="*/ 33 w 5567"/>
              <a:gd name="T29" fmla="*/ 2335 h 4856"/>
              <a:gd name="T30" fmla="*/ 33 w 5567"/>
              <a:gd name="T31" fmla="*/ 2519 h 4856"/>
              <a:gd name="T32" fmla="*/ 1328 w 5567"/>
              <a:gd name="T33" fmla="*/ 4762 h 4856"/>
              <a:gd name="T34" fmla="*/ 1328 w 5567"/>
              <a:gd name="T35" fmla="*/ 4762 h 4856"/>
              <a:gd name="T36" fmla="*/ 1487 w 5567"/>
              <a:gd name="T37" fmla="*/ 4855 h 4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567" h="4856">
                <a:moveTo>
                  <a:pt x="1487" y="4855"/>
                </a:moveTo>
                <a:lnTo>
                  <a:pt x="4078" y="4855"/>
                </a:lnTo>
                <a:lnTo>
                  <a:pt x="4078" y="4855"/>
                </a:lnTo>
                <a:cubicBezTo>
                  <a:pt x="4144" y="4855"/>
                  <a:pt x="4205" y="4820"/>
                  <a:pt x="4238" y="4762"/>
                </a:cubicBezTo>
                <a:lnTo>
                  <a:pt x="5533" y="2519"/>
                </a:lnTo>
                <a:lnTo>
                  <a:pt x="5533" y="2519"/>
                </a:lnTo>
                <a:cubicBezTo>
                  <a:pt x="5566" y="2463"/>
                  <a:pt x="5566" y="2392"/>
                  <a:pt x="5533" y="2335"/>
                </a:cubicBezTo>
                <a:lnTo>
                  <a:pt x="4238" y="91"/>
                </a:lnTo>
                <a:lnTo>
                  <a:pt x="4238" y="91"/>
                </a:lnTo>
                <a:cubicBezTo>
                  <a:pt x="4205" y="34"/>
                  <a:pt x="4144" y="0"/>
                  <a:pt x="4078" y="0"/>
                </a:cubicBezTo>
                <a:lnTo>
                  <a:pt x="1487" y="0"/>
                </a:lnTo>
                <a:lnTo>
                  <a:pt x="1487" y="0"/>
                </a:lnTo>
                <a:cubicBezTo>
                  <a:pt x="1421" y="0"/>
                  <a:pt x="1361" y="34"/>
                  <a:pt x="1328" y="91"/>
                </a:cubicBezTo>
                <a:lnTo>
                  <a:pt x="33" y="2335"/>
                </a:lnTo>
                <a:lnTo>
                  <a:pt x="33" y="2335"/>
                </a:lnTo>
                <a:cubicBezTo>
                  <a:pt x="0" y="2392"/>
                  <a:pt x="0" y="2463"/>
                  <a:pt x="33" y="2519"/>
                </a:cubicBezTo>
                <a:lnTo>
                  <a:pt x="1328" y="4762"/>
                </a:lnTo>
                <a:lnTo>
                  <a:pt x="1328" y="4762"/>
                </a:lnTo>
                <a:cubicBezTo>
                  <a:pt x="1361" y="4820"/>
                  <a:pt x="1421" y="4855"/>
                  <a:pt x="1487" y="4855"/>
                </a:cubicBezTo>
              </a:path>
            </a:pathLst>
          </a:custGeom>
          <a:noFill/>
          <a:ln w="2540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24" name="Freeform 75">
            <a:extLst>
              <a:ext uri="{FF2B5EF4-FFF2-40B4-BE49-F238E27FC236}">
                <a16:creationId xmlns:a16="http://schemas.microsoft.com/office/drawing/2014/main" id="{5818CF58-EDFE-B142-AC7F-1DC732A34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5989" y="7346883"/>
            <a:ext cx="5937985" cy="5185435"/>
          </a:xfrm>
          <a:custGeom>
            <a:avLst/>
            <a:gdLst>
              <a:gd name="T0" fmla="*/ 1288 w 4767"/>
              <a:gd name="T1" fmla="*/ 4162 h 4163"/>
              <a:gd name="T2" fmla="*/ 3477 w 4767"/>
              <a:gd name="T3" fmla="*/ 4162 h 4163"/>
              <a:gd name="T4" fmla="*/ 3477 w 4767"/>
              <a:gd name="T5" fmla="*/ 4162 h 4163"/>
              <a:gd name="T6" fmla="*/ 3637 w 4767"/>
              <a:gd name="T7" fmla="*/ 4070 h 4163"/>
              <a:gd name="T8" fmla="*/ 4732 w 4767"/>
              <a:gd name="T9" fmla="*/ 2173 h 4163"/>
              <a:gd name="T10" fmla="*/ 4732 w 4767"/>
              <a:gd name="T11" fmla="*/ 2173 h 4163"/>
              <a:gd name="T12" fmla="*/ 4732 w 4767"/>
              <a:gd name="T13" fmla="*/ 1989 h 4163"/>
              <a:gd name="T14" fmla="*/ 3637 w 4767"/>
              <a:gd name="T15" fmla="*/ 93 h 4163"/>
              <a:gd name="T16" fmla="*/ 3637 w 4767"/>
              <a:gd name="T17" fmla="*/ 93 h 4163"/>
              <a:gd name="T18" fmla="*/ 3477 w 4767"/>
              <a:gd name="T19" fmla="*/ 0 h 4163"/>
              <a:gd name="T20" fmla="*/ 1288 w 4767"/>
              <a:gd name="T21" fmla="*/ 0 h 4163"/>
              <a:gd name="T22" fmla="*/ 1288 w 4767"/>
              <a:gd name="T23" fmla="*/ 0 h 4163"/>
              <a:gd name="T24" fmla="*/ 1128 w 4767"/>
              <a:gd name="T25" fmla="*/ 93 h 4163"/>
              <a:gd name="T26" fmla="*/ 33 w 4767"/>
              <a:gd name="T27" fmla="*/ 1989 h 4163"/>
              <a:gd name="T28" fmla="*/ 33 w 4767"/>
              <a:gd name="T29" fmla="*/ 1989 h 4163"/>
              <a:gd name="T30" fmla="*/ 33 w 4767"/>
              <a:gd name="T31" fmla="*/ 2173 h 4163"/>
              <a:gd name="T32" fmla="*/ 1128 w 4767"/>
              <a:gd name="T33" fmla="*/ 4070 h 4163"/>
              <a:gd name="T34" fmla="*/ 1128 w 4767"/>
              <a:gd name="T35" fmla="*/ 4070 h 4163"/>
              <a:gd name="T36" fmla="*/ 1288 w 4767"/>
              <a:gd name="T37" fmla="*/ 4162 h 4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767" h="4163">
                <a:moveTo>
                  <a:pt x="1288" y="4162"/>
                </a:moveTo>
                <a:lnTo>
                  <a:pt x="3477" y="4162"/>
                </a:lnTo>
                <a:lnTo>
                  <a:pt x="3477" y="4162"/>
                </a:lnTo>
                <a:cubicBezTo>
                  <a:pt x="3544" y="4162"/>
                  <a:pt x="3604" y="4127"/>
                  <a:pt x="3637" y="4070"/>
                </a:cubicBezTo>
                <a:lnTo>
                  <a:pt x="4732" y="2173"/>
                </a:lnTo>
                <a:lnTo>
                  <a:pt x="4732" y="2173"/>
                </a:lnTo>
                <a:cubicBezTo>
                  <a:pt x="4766" y="2117"/>
                  <a:pt x="4766" y="2046"/>
                  <a:pt x="4732" y="1989"/>
                </a:cubicBezTo>
                <a:lnTo>
                  <a:pt x="3637" y="93"/>
                </a:lnTo>
                <a:lnTo>
                  <a:pt x="3637" y="93"/>
                </a:lnTo>
                <a:cubicBezTo>
                  <a:pt x="3604" y="35"/>
                  <a:pt x="3544" y="0"/>
                  <a:pt x="3477" y="0"/>
                </a:cubicBezTo>
                <a:lnTo>
                  <a:pt x="1288" y="0"/>
                </a:lnTo>
                <a:lnTo>
                  <a:pt x="1288" y="0"/>
                </a:lnTo>
                <a:cubicBezTo>
                  <a:pt x="1222" y="0"/>
                  <a:pt x="1161" y="35"/>
                  <a:pt x="1128" y="93"/>
                </a:cubicBezTo>
                <a:lnTo>
                  <a:pt x="33" y="1989"/>
                </a:lnTo>
                <a:lnTo>
                  <a:pt x="33" y="1989"/>
                </a:lnTo>
                <a:cubicBezTo>
                  <a:pt x="0" y="2046"/>
                  <a:pt x="0" y="2117"/>
                  <a:pt x="33" y="2173"/>
                </a:cubicBezTo>
                <a:lnTo>
                  <a:pt x="1128" y="4070"/>
                </a:lnTo>
                <a:lnTo>
                  <a:pt x="1128" y="4070"/>
                </a:lnTo>
                <a:cubicBezTo>
                  <a:pt x="1161" y="4127"/>
                  <a:pt x="1222" y="4162"/>
                  <a:pt x="1288" y="416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A8D5570F-B66E-8949-8A0E-DFCA482C2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6693" y="4468524"/>
            <a:ext cx="1381756" cy="1201730"/>
          </a:xfrm>
          <a:custGeom>
            <a:avLst/>
            <a:gdLst>
              <a:gd name="connsiteX0" fmla="*/ 168276 w 399330"/>
              <a:gd name="connsiteY0" fmla="*/ 158751 h 347302"/>
              <a:gd name="connsiteX1" fmla="*/ 179030 w 399330"/>
              <a:gd name="connsiteY1" fmla="*/ 169682 h 347302"/>
              <a:gd name="connsiteX2" fmla="*/ 168276 w 399330"/>
              <a:gd name="connsiteY2" fmla="*/ 180612 h 347302"/>
              <a:gd name="connsiteX3" fmla="*/ 157163 w 399330"/>
              <a:gd name="connsiteY3" fmla="*/ 169682 h 347302"/>
              <a:gd name="connsiteX4" fmla="*/ 168276 w 399330"/>
              <a:gd name="connsiteY4" fmla="*/ 158751 h 347302"/>
              <a:gd name="connsiteX5" fmla="*/ 125230 w 399330"/>
              <a:gd name="connsiteY5" fmla="*/ 158751 h 347302"/>
              <a:gd name="connsiteX6" fmla="*/ 136161 w 399330"/>
              <a:gd name="connsiteY6" fmla="*/ 169682 h 347302"/>
              <a:gd name="connsiteX7" fmla="*/ 125230 w 399330"/>
              <a:gd name="connsiteY7" fmla="*/ 180612 h 347302"/>
              <a:gd name="connsiteX8" fmla="*/ 114300 w 399330"/>
              <a:gd name="connsiteY8" fmla="*/ 169682 h 347302"/>
              <a:gd name="connsiteX9" fmla="*/ 125230 w 399330"/>
              <a:gd name="connsiteY9" fmla="*/ 158751 h 347302"/>
              <a:gd name="connsiteX10" fmla="*/ 82369 w 399330"/>
              <a:gd name="connsiteY10" fmla="*/ 158751 h 347302"/>
              <a:gd name="connsiteX11" fmla="*/ 93300 w 399330"/>
              <a:gd name="connsiteY11" fmla="*/ 169682 h 347302"/>
              <a:gd name="connsiteX12" fmla="*/ 82369 w 399330"/>
              <a:gd name="connsiteY12" fmla="*/ 180612 h 347302"/>
              <a:gd name="connsiteX13" fmla="*/ 71439 w 399330"/>
              <a:gd name="connsiteY13" fmla="*/ 169682 h 347302"/>
              <a:gd name="connsiteX14" fmla="*/ 82369 w 399330"/>
              <a:gd name="connsiteY14" fmla="*/ 158751 h 347302"/>
              <a:gd name="connsiteX15" fmla="*/ 33487 w 399330"/>
              <a:gd name="connsiteY15" fmla="*/ 102211 h 347302"/>
              <a:gd name="connsiteX16" fmla="*/ 11162 w 399330"/>
              <a:gd name="connsiteY16" fmla="*/ 124885 h 347302"/>
              <a:gd name="connsiteX17" fmla="*/ 11162 w 399330"/>
              <a:gd name="connsiteY17" fmla="*/ 209101 h 347302"/>
              <a:gd name="connsiteX18" fmla="*/ 33487 w 399330"/>
              <a:gd name="connsiteY18" fmla="*/ 231775 h 347302"/>
              <a:gd name="connsiteX19" fmla="*/ 44290 w 399330"/>
              <a:gd name="connsiteY19" fmla="*/ 231775 h 347302"/>
              <a:gd name="connsiteX20" fmla="*/ 54732 w 399330"/>
              <a:gd name="connsiteY20" fmla="*/ 242212 h 347302"/>
              <a:gd name="connsiteX21" fmla="*/ 54732 w 399330"/>
              <a:gd name="connsiteY21" fmla="*/ 282161 h 347302"/>
              <a:gd name="connsiteX22" fmla="*/ 101183 w 399330"/>
              <a:gd name="connsiteY22" fmla="*/ 238253 h 347302"/>
              <a:gd name="connsiteX23" fmla="*/ 117386 w 399330"/>
              <a:gd name="connsiteY23" fmla="*/ 231775 h 347302"/>
              <a:gd name="connsiteX24" fmla="*/ 216049 w 399330"/>
              <a:gd name="connsiteY24" fmla="*/ 231775 h 347302"/>
              <a:gd name="connsiteX25" fmla="*/ 238374 w 399330"/>
              <a:gd name="connsiteY25" fmla="*/ 209101 h 347302"/>
              <a:gd name="connsiteX26" fmla="*/ 238374 w 399330"/>
              <a:gd name="connsiteY26" fmla="*/ 124885 h 347302"/>
              <a:gd name="connsiteX27" fmla="*/ 216049 w 399330"/>
              <a:gd name="connsiteY27" fmla="*/ 102211 h 347302"/>
              <a:gd name="connsiteX28" fmla="*/ 271424 w 399330"/>
              <a:gd name="connsiteY28" fmla="*/ 42863 h 347302"/>
              <a:gd name="connsiteX29" fmla="*/ 356470 w 399330"/>
              <a:gd name="connsiteY29" fmla="*/ 119670 h 347302"/>
              <a:gd name="connsiteX30" fmla="*/ 356470 w 399330"/>
              <a:gd name="connsiteY30" fmla="*/ 120029 h 347302"/>
              <a:gd name="connsiteX31" fmla="*/ 356829 w 399330"/>
              <a:gd name="connsiteY31" fmla="*/ 174584 h 347302"/>
              <a:gd name="connsiteX32" fmla="*/ 347499 w 399330"/>
              <a:gd name="connsiteY32" fmla="*/ 183557 h 347302"/>
              <a:gd name="connsiteX33" fmla="*/ 347140 w 399330"/>
              <a:gd name="connsiteY33" fmla="*/ 183557 h 347302"/>
              <a:gd name="connsiteX34" fmla="*/ 317356 w 399330"/>
              <a:gd name="connsiteY34" fmla="*/ 211552 h 347302"/>
              <a:gd name="connsiteX35" fmla="*/ 334581 w 399330"/>
              <a:gd name="connsiteY35" fmla="*/ 238471 h 347302"/>
              <a:gd name="connsiteX36" fmla="*/ 337452 w 399330"/>
              <a:gd name="connsiteY36" fmla="*/ 245649 h 347302"/>
              <a:gd name="connsiteX37" fmla="*/ 332428 w 399330"/>
              <a:gd name="connsiteY37" fmla="*/ 248879 h 347302"/>
              <a:gd name="connsiteX38" fmla="*/ 330275 w 399330"/>
              <a:gd name="connsiteY38" fmla="*/ 248520 h 347302"/>
              <a:gd name="connsiteX39" fmla="*/ 306591 w 399330"/>
              <a:gd name="connsiteY39" fmla="*/ 211193 h 347302"/>
              <a:gd name="connsiteX40" fmla="*/ 345705 w 399330"/>
              <a:gd name="connsiteY40" fmla="*/ 172790 h 347302"/>
              <a:gd name="connsiteX41" fmla="*/ 345705 w 399330"/>
              <a:gd name="connsiteY41" fmla="*/ 120388 h 347302"/>
              <a:gd name="connsiteX42" fmla="*/ 271424 w 399330"/>
              <a:gd name="connsiteY42" fmla="*/ 53989 h 347302"/>
              <a:gd name="connsiteX43" fmla="*/ 220827 w 399330"/>
              <a:gd name="connsiteY43" fmla="*/ 73729 h 347302"/>
              <a:gd name="connsiteX44" fmla="*/ 213291 w 399330"/>
              <a:gd name="connsiteY44" fmla="*/ 73370 h 347302"/>
              <a:gd name="connsiteX45" fmla="*/ 213650 w 399330"/>
              <a:gd name="connsiteY45" fmla="*/ 65474 h 347302"/>
              <a:gd name="connsiteX46" fmla="*/ 271424 w 399330"/>
              <a:gd name="connsiteY46" fmla="*/ 42863 h 347302"/>
              <a:gd name="connsiteX47" fmla="*/ 271141 w 399330"/>
              <a:gd name="connsiteY47" fmla="*/ 0 h 347302"/>
              <a:gd name="connsiteX48" fmla="*/ 398970 w 399330"/>
              <a:gd name="connsiteY48" fmla="*/ 116967 h 347302"/>
              <a:gd name="connsiteX49" fmla="*/ 394289 w 399330"/>
              <a:gd name="connsiteY49" fmla="*/ 123085 h 347302"/>
              <a:gd name="connsiteX50" fmla="*/ 393569 w 399330"/>
              <a:gd name="connsiteY50" fmla="*/ 123085 h 347302"/>
              <a:gd name="connsiteX51" fmla="*/ 388167 w 399330"/>
              <a:gd name="connsiteY51" fmla="*/ 117687 h 347302"/>
              <a:gd name="connsiteX52" fmla="*/ 271141 w 399330"/>
              <a:gd name="connsiteY52" fmla="*/ 11157 h 347302"/>
              <a:gd name="connsiteX53" fmla="*/ 160596 w 399330"/>
              <a:gd name="connsiteY53" fmla="*/ 91054 h 347302"/>
              <a:gd name="connsiteX54" fmla="*/ 216049 w 399330"/>
              <a:gd name="connsiteY54" fmla="*/ 91054 h 347302"/>
              <a:gd name="connsiteX55" fmla="*/ 249176 w 399330"/>
              <a:gd name="connsiteY55" fmla="*/ 124885 h 347302"/>
              <a:gd name="connsiteX56" fmla="*/ 249176 w 399330"/>
              <a:gd name="connsiteY56" fmla="*/ 209101 h 347302"/>
              <a:gd name="connsiteX57" fmla="*/ 216049 w 399330"/>
              <a:gd name="connsiteY57" fmla="*/ 242932 h 347302"/>
              <a:gd name="connsiteX58" fmla="*/ 204886 w 399330"/>
              <a:gd name="connsiteY58" fmla="*/ 242932 h 347302"/>
              <a:gd name="connsiteX59" fmla="*/ 240174 w 399330"/>
              <a:gd name="connsiteY59" fmla="*/ 276762 h 347302"/>
              <a:gd name="connsiteX60" fmla="*/ 240894 w 399330"/>
              <a:gd name="connsiteY60" fmla="*/ 277122 h 347302"/>
              <a:gd name="connsiteX61" fmla="*/ 255298 w 399330"/>
              <a:gd name="connsiteY61" fmla="*/ 295117 h 347302"/>
              <a:gd name="connsiteX62" fmla="*/ 259258 w 399330"/>
              <a:gd name="connsiteY62" fmla="*/ 302315 h 347302"/>
              <a:gd name="connsiteX63" fmla="*/ 318672 w 399330"/>
              <a:gd name="connsiteY63" fmla="*/ 336145 h 347302"/>
              <a:gd name="connsiteX64" fmla="*/ 388167 w 399330"/>
              <a:gd name="connsiteY64" fmla="*/ 266685 h 347302"/>
              <a:gd name="connsiteX65" fmla="*/ 393929 w 399330"/>
              <a:gd name="connsiteY65" fmla="*/ 261287 h 347302"/>
              <a:gd name="connsiteX66" fmla="*/ 399330 w 399330"/>
              <a:gd name="connsiteY66" fmla="*/ 266685 h 347302"/>
              <a:gd name="connsiteX67" fmla="*/ 318672 w 399330"/>
              <a:gd name="connsiteY67" fmla="*/ 347302 h 347302"/>
              <a:gd name="connsiteX68" fmla="*/ 249536 w 399330"/>
              <a:gd name="connsiteY68" fmla="*/ 307713 h 347302"/>
              <a:gd name="connsiteX69" fmla="*/ 245575 w 399330"/>
              <a:gd name="connsiteY69" fmla="*/ 300875 h 347302"/>
              <a:gd name="connsiteX70" fmla="*/ 233333 w 399330"/>
              <a:gd name="connsiteY70" fmla="*/ 285400 h 347302"/>
              <a:gd name="connsiteX71" fmla="*/ 190483 w 399330"/>
              <a:gd name="connsiteY71" fmla="*/ 242932 h 347302"/>
              <a:gd name="connsiteX72" fmla="*/ 117386 w 399330"/>
              <a:gd name="connsiteY72" fmla="*/ 242932 h 347302"/>
              <a:gd name="connsiteX73" fmla="*/ 109104 w 399330"/>
              <a:gd name="connsiteY73" fmla="*/ 246171 h 347302"/>
              <a:gd name="connsiteX74" fmla="*/ 56173 w 399330"/>
              <a:gd name="connsiteY74" fmla="*/ 295117 h 347302"/>
              <a:gd name="connsiteX75" fmla="*/ 51491 w 399330"/>
              <a:gd name="connsiteY75" fmla="*/ 296917 h 347302"/>
              <a:gd name="connsiteX76" fmla="*/ 48251 w 399330"/>
              <a:gd name="connsiteY76" fmla="*/ 296197 h 347302"/>
              <a:gd name="connsiteX77" fmla="*/ 43570 w 399330"/>
              <a:gd name="connsiteY77" fmla="*/ 288999 h 347302"/>
              <a:gd name="connsiteX78" fmla="*/ 43570 w 399330"/>
              <a:gd name="connsiteY78" fmla="*/ 242932 h 347302"/>
              <a:gd name="connsiteX79" fmla="*/ 33487 w 399330"/>
              <a:gd name="connsiteY79" fmla="*/ 242932 h 347302"/>
              <a:gd name="connsiteX80" fmla="*/ 0 w 399330"/>
              <a:gd name="connsiteY80" fmla="*/ 209101 h 347302"/>
              <a:gd name="connsiteX81" fmla="*/ 0 w 399330"/>
              <a:gd name="connsiteY81" fmla="*/ 124885 h 347302"/>
              <a:gd name="connsiteX82" fmla="*/ 33487 w 399330"/>
              <a:gd name="connsiteY82" fmla="*/ 91054 h 347302"/>
              <a:gd name="connsiteX83" fmla="*/ 148713 w 399330"/>
              <a:gd name="connsiteY83" fmla="*/ 91054 h 347302"/>
              <a:gd name="connsiteX84" fmla="*/ 271141 w 399330"/>
              <a:gd name="connsiteY84" fmla="*/ 0 h 347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399330" h="347302">
                <a:moveTo>
                  <a:pt x="168276" y="158751"/>
                </a:moveTo>
                <a:cubicBezTo>
                  <a:pt x="174011" y="158751"/>
                  <a:pt x="179030" y="163488"/>
                  <a:pt x="179030" y="169682"/>
                </a:cubicBezTo>
                <a:cubicBezTo>
                  <a:pt x="179030" y="175511"/>
                  <a:pt x="174011" y="180612"/>
                  <a:pt x="168276" y="180612"/>
                </a:cubicBezTo>
                <a:cubicBezTo>
                  <a:pt x="162182" y="180612"/>
                  <a:pt x="157163" y="175511"/>
                  <a:pt x="157163" y="169682"/>
                </a:cubicBezTo>
                <a:cubicBezTo>
                  <a:pt x="157163" y="163488"/>
                  <a:pt x="162182" y="158751"/>
                  <a:pt x="168276" y="158751"/>
                </a:cubicBezTo>
                <a:close/>
                <a:moveTo>
                  <a:pt x="125230" y="158751"/>
                </a:moveTo>
                <a:cubicBezTo>
                  <a:pt x="131424" y="158751"/>
                  <a:pt x="136161" y="163488"/>
                  <a:pt x="136161" y="169682"/>
                </a:cubicBezTo>
                <a:cubicBezTo>
                  <a:pt x="136161" y="175511"/>
                  <a:pt x="131424" y="180612"/>
                  <a:pt x="125230" y="180612"/>
                </a:cubicBezTo>
                <a:cubicBezTo>
                  <a:pt x="119401" y="180612"/>
                  <a:pt x="114300" y="175511"/>
                  <a:pt x="114300" y="169682"/>
                </a:cubicBezTo>
                <a:cubicBezTo>
                  <a:pt x="114300" y="163488"/>
                  <a:pt x="119401" y="158751"/>
                  <a:pt x="125230" y="158751"/>
                </a:cubicBezTo>
                <a:close/>
                <a:moveTo>
                  <a:pt x="82369" y="158751"/>
                </a:moveTo>
                <a:cubicBezTo>
                  <a:pt x="88199" y="158751"/>
                  <a:pt x="93300" y="163488"/>
                  <a:pt x="93300" y="169682"/>
                </a:cubicBezTo>
                <a:cubicBezTo>
                  <a:pt x="93300" y="175511"/>
                  <a:pt x="88199" y="180612"/>
                  <a:pt x="82369" y="180612"/>
                </a:cubicBezTo>
                <a:cubicBezTo>
                  <a:pt x="76175" y="180612"/>
                  <a:pt x="71439" y="175511"/>
                  <a:pt x="71439" y="169682"/>
                </a:cubicBezTo>
                <a:cubicBezTo>
                  <a:pt x="71439" y="163488"/>
                  <a:pt x="76175" y="158751"/>
                  <a:pt x="82369" y="158751"/>
                </a:cubicBezTo>
                <a:close/>
                <a:moveTo>
                  <a:pt x="33487" y="102211"/>
                </a:moveTo>
                <a:cubicBezTo>
                  <a:pt x="21245" y="102211"/>
                  <a:pt x="11162" y="112288"/>
                  <a:pt x="11162" y="124885"/>
                </a:cubicBezTo>
                <a:lnTo>
                  <a:pt x="11162" y="209101"/>
                </a:lnTo>
                <a:cubicBezTo>
                  <a:pt x="11162" y="221698"/>
                  <a:pt x="21245" y="231775"/>
                  <a:pt x="33487" y="231775"/>
                </a:cubicBezTo>
                <a:lnTo>
                  <a:pt x="44290" y="231775"/>
                </a:lnTo>
                <a:cubicBezTo>
                  <a:pt x="50051" y="231775"/>
                  <a:pt x="54732" y="236454"/>
                  <a:pt x="54732" y="242212"/>
                </a:cubicBezTo>
                <a:lnTo>
                  <a:pt x="54732" y="282161"/>
                </a:lnTo>
                <a:lnTo>
                  <a:pt x="101183" y="238253"/>
                </a:lnTo>
                <a:cubicBezTo>
                  <a:pt x="105504" y="233934"/>
                  <a:pt x="111265" y="231775"/>
                  <a:pt x="117386" y="231775"/>
                </a:cubicBezTo>
                <a:lnTo>
                  <a:pt x="216049" y="231775"/>
                </a:lnTo>
                <a:cubicBezTo>
                  <a:pt x="228291" y="231775"/>
                  <a:pt x="238374" y="221698"/>
                  <a:pt x="238374" y="209101"/>
                </a:cubicBezTo>
                <a:lnTo>
                  <a:pt x="238374" y="124885"/>
                </a:lnTo>
                <a:cubicBezTo>
                  <a:pt x="238374" y="112288"/>
                  <a:pt x="228291" y="102211"/>
                  <a:pt x="216049" y="102211"/>
                </a:cubicBezTo>
                <a:close/>
                <a:moveTo>
                  <a:pt x="271424" y="42863"/>
                </a:moveTo>
                <a:cubicBezTo>
                  <a:pt x="314844" y="42863"/>
                  <a:pt x="352164" y="76601"/>
                  <a:pt x="356470" y="119670"/>
                </a:cubicBezTo>
                <a:lnTo>
                  <a:pt x="356470" y="120029"/>
                </a:lnTo>
                <a:cubicBezTo>
                  <a:pt x="356829" y="125054"/>
                  <a:pt x="356829" y="143717"/>
                  <a:pt x="356829" y="174584"/>
                </a:cubicBezTo>
                <a:cubicBezTo>
                  <a:pt x="356829" y="179609"/>
                  <a:pt x="352523" y="183557"/>
                  <a:pt x="347499" y="183557"/>
                </a:cubicBezTo>
                <a:lnTo>
                  <a:pt x="347140" y="183557"/>
                </a:lnTo>
                <a:cubicBezTo>
                  <a:pt x="331351" y="183557"/>
                  <a:pt x="317715" y="196119"/>
                  <a:pt x="317356" y="211552"/>
                </a:cubicBezTo>
                <a:cubicBezTo>
                  <a:pt x="317356" y="223038"/>
                  <a:pt x="324174" y="233805"/>
                  <a:pt x="334581" y="238471"/>
                </a:cubicBezTo>
                <a:cubicBezTo>
                  <a:pt x="337452" y="239548"/>
                  <a:pt x="338528" y="242778"/>
                  <a:pt x="337452" y="245649"/>
                </a:cubicBezTo>
                <a:cubicBezTo>
                  <a:pt x="336375" y="247444"/>
                  <a:pt x="334581" y="248879"/>
                  <a:pt x="332428" y="248879"/>
                </a:cubicBezTo>
                <a:cubicBezTo>
                  <a:pt x="331710" y="248879"/>
                  <a:pt x="330992" y="248520"/>
                  <a:pt x="330275" y="248520"/>
                </a:cubicBezTo>
                <a:cubicBezTo>
                  <a:pt x="315562" y="241701"/>
                  <a:pt x="306232" y="227345"/>
                  <a:pt x="306591" y="211193"/>
                </a:cubicBezTo>
                <a:cubicBezTo>
                  <a:pt x="307309" y="190377"/>
                  <a:pt x="324533" y="173508"/>
                  <a:pt x="345705" y="172790"/>
                </a:cubicBezTo>
                <a:cubicBezTo>
                  <a:pt x="345705" y="143358"/>
                  <a:pt x="345705" y="125772"/>
                  <a:pt x="345705" y="120388"/>
                </a:cubicBezTo>
                <a:cubicBezTo>
                  <a:pt x="341758" y="83061"/>
                  <a:pt x="309103" y="53989"/>
                  <a:pt x="271424" y="53989"/>
                </a:cubicBezTo>
                <a:cubicBezTo>
                  <a:pt x="252764" y="53989"/>
                  <a:pt x="234822" y="61167"/>
                  <a:pt x="220827" y="73729"/>
                </a:cubicBezTo>
                <a:cubicBezTo>
                  <a:pt x="218674" y="75883"/>
                  <a:pt x="215085" y="75883"/>
                  <a:pt x="213291" y="73370"/>
                </a:cubicBezTo>
                <a:cubicBezTo>
                  <a:pt x="211138" y="71217"/>
                  <a:pt x="211138" y="67628"/>
                  <a:pt x="213650" y="65474"/>
                </a:cubicBezTo>
                <a:cubicBezTo>
                  <a:pt x="229439" y="51118"/>
                  <a:pt x="249893" y="42863"/>
                  <a:pt x="271424" y="42863"/>
                </a:cubicBezTo>
                <a:close/>
                <a:moveTo>
                  <a:pt x="271141" y="0"/>
                </a:moveTo>
                <a:cubicBezTo>
                  <a:pt x="337036" y="0"/>
                  <a:pt x="393569" y="51465"/>
                  <a:pt x="398970" y="116967"/>
                </a:cubicBezTo>
                <a:cubicBezTo>
                  <a:pt x="399690" y="120206"/>
                  <a:pt x="397169" y="122725"/>
                  <a:pt x="394289" y="123085"/>
                </a:cubicBezTo>
                <a:cubicBezTo>
                  <a:pt x="393929" y="123085"/>
                  <a:pt x="393929" y="123085"/>
                  <a:pt x="393569" y="123085"/>
                </a:cubicBezTo>
                <a:cubicBezTo>
                  <a:pt x="391048" y="123085"/>
                  <a:pt x="388528" y="120926"/>
                  <a:pt x="388167" y="117687"/>
                </a:cubicBezTo>
                <a:cubicBezTo>
                  <a:pt x="383126" y="57943"/>
                  <a:pt x="331635" y="11157"/>
                  <a:pt x="271141" y="11157"/>
                </a:cubicBezTo>
                <a:cubicBezTo>
                  <a:pt x="220730" y="11157"/>
                  <a:pt x="176080" y="43547"/>
                  <a:pt x="160596" y="91054"/>
                </a:cubicBezTo>
                <a:lnTo>
                  <a:pt x="216049" y="91054"/>
                </a:lnTo>
                <a:cubicBezTo>
                  <a:pt x="234413" y="91054"/>
                  <a:pt x="249176" y="106170"/>
                  <a:pt x="249176" y="124885"/>
                </a:cubicBezTo>
                <a:lnTo>
                  <a:pt x="249176" y="209101"/>
                </a:lnTo>
                <a:cubicBezTo>
                  <a:pt x="249176" y="227816"/>
                  <a:pt x="234413" y="242932"/>
                  <a:pt x="216049" y="242932"/>
                </a:cubicBezTo>
                <a:lnTo>
                  <a:pt x="204886" y="242932"/>
                </a:lnTo>
                <a:cubicBezTo>
                  <a:pt x="223250" y="263806"/>
                  <a:pt x="240174" y="276402"/>
                  <a:pt x="240174" y="276762"/>
                </a:cubicBezTo>
                <a:lnTo>
                  <a:pt x="240894" y="277122"/>
                </a:lnTo>
                <a:cubicBezTo>
                  <a:pt x="246296" y="282521"/>
                  <a:pt x="251337" y="288639"/>
                  <a:pt x="255298" y="295117"/>
                </a:cubicBezTo>
                <a:lnTo>
                  <a:pt x="259258" y="302315"/>
                </a:lnTo>
                <a:cubicBezTo>
                  <a:pt x="271501" y="322829"/>
                  <a:pt x="294546" y="336145"/>
                  <a:pt x="318672" y="336145"/>
                </a:cubicBezTo>
                <a:cubicBezTo>
                  <a:pt x="356840" y="336145"/>
                  <a:pt x="388167" y="304834"/>
                  <a:pt x="388167" y="266685"/>
                </a:cubicBezTo>
                <a:cubicBezTo>
                  <a:pt x="388167" y="263806"/>
                  <a:pt x="390688" y="261287"/>
                  <a:pt x="393929" y="261287"/>
                </a:cubicBezTo>
                <a:cubicBezTo>
                  <a:pt x="396449" y="261287"/>
                  <a:pt x="399330" y="263806"/>
                  <a:pt x="399330" y="266685"/>
                </a:cubicBezTo>
                <a:cubicBezTo>
                  <a:pt x="399330" y="311312"/>
                  <a:pt x="362962" y="347302"/>
                  <a:pt x="318672" y="347302"/>
                </a:cubicBezTo>
                <a:cubicBezTo>
                  <a:pt x="290586" y="347302"/>
                  <a:pt x="263940" y="332187"/>
                  <a:pt x="249536" y="307713"/>
                </a:cubicBezTo>
                <a:lnTo>
                  <a:pt x="245575" y="300875"/>
                </a:lnTo>
                <a:cubicBezTo>
                  <a:pt x="242335" y="295117"/>
                  <a:pt x="238374" y="289719"/>
                  <a:pt x="233333" y="285400"/>
                </a:cubicBezTo>
                <a:cubicBezTo>
                  <a:pt x="230812" y="283240"/>
                  <a:pt x="211008" y="267765"/>
                  <a:pt x="190483" y="242932"/>
                </a:cubicBezTo>
                <a:lnTo>
                  <a:pt x="117386" y="242932"/>
                </a:lnTo>
                <a:cubicBezTo>
                  <a:pt x="114146" y="242932"/>
                  <a:pt x="111265" y="244011"/>
                  <a:pt x="109104" y="246171"/>
                </a:cubicBezTo>
                <a:lnTo>
                  <a:pt x="56173" y="295117"/>
                </a:lnTo>
                <a:cubicBezTo>
                  <a:pt x="55092" y="296557"/>
                  <a:pt x="53292" y="296917"/>
                  <a:pt x="51491" y="296917"/>
                </a:cubicBezTo>
                <a:cubicBezTo>
                  <a:pt x="50411" y="296917"/>
                  <a:pt x="49331" y="296917"/>
                  <a:pt x="48251" y="296197"/>
                </a:cubicBezTo>
                <a:cubicBezTo>
                  <a:pt x="45370" y="294757"/>
                  <a:pt x="43570" y="292238"/>
                  <a:pt x="43570" y="288999"/>
                </a:cubicBezTo>
                <a:lnTo>
                  <a:pt x="43570" y="242932"/>
                </a:lnTo>
                <a:lnTo>
                  <a:pt x="33487" y="242932"/>
                </a:lnTo>
                <a:cubicBezTo>
                  <a:pt x="15123" y="242932"/>
                  <a:pt x="0" y="227816"/>
                  <a:pt x="0" y="209101"/>
                </a:cubicBezTo>
                <a:lnTo>
                  <a:pt x="0" y="124885"/>
                </a:lnTo>
                <a:cubicBezTo>
                  <a:pt x="0" y="106170"/>
                  <a:pt x="15123" y="91054"/>
                  <a:pt x="33487" y="91054"/>
                </a:cubicBezTo>
                <a:lnTo>
                  <a:pt x="148713" y="91054"/>
                </a:lnTo>
                <a:cubicBezTo>
                  <a:pt x="164917" y="37429"/>
                  <a:pt x="214968" y="0"/>
                  <a:pt x="2711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7A45C9D1-EE53-A349-9F92-B2520617E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42165" y="8006049"/>
            <a:ext cx="1124820" cy="1383002"/>
          </a:xfrm>
          <a:custGeom>
            <a:avLst/>
            <a:gdLst>
              <a:gd name="connsiteX0" fmla="*/ 170300 w 325075"/>
              <a:gd name="connsiteY0" fmla="*/ 223837 h 399690"/>
              <a:gd name="connsiteX1" fmla="*/ 176006 w 325075"/>
              <a:gd name="connsiteY1" fmla="*/ 229227 h 399690"/>
              <a:gd name="connsiteX2" fmla="*/ 176006 w 325075"/>
              <a:gd name="connsiteY2" fmla="*/ 237133 h 399690"/>
              <a:gd name="connsiteX3" fmla="*/ 194907 w 325075"/>
              <a:gd name="connsiteY3" fmla="*/ 260850 h 399690"/>
              <a:gd name="connsiteX4" fmla="*/ 189201 w 325075"/>
              <a:gd name="connsiteY4" fmla="*/ 266240 h 399690"/>
              <a:gd name="connsiteX5" fmla="*/ 183852 w 325075"/>
              <a:gd name="connsiteY5" fmla="*/ 260850 h 399690"/>
              <a:gd name="connsiteX6" fmla="*/ 170300 w 325075"/>
              <a:gd name="connsiteY6" fmla="*/ 247554 h 399690"/>
              <a:gd name="connsiteX7" fmla="*/ 157105 w 325075"/>
              <a:gd name="connsiteY7" fmla="*/ 260850 h 399690"/>
              <a:gd name="connsiteX8" fmla="*/ 157105 w 325075"/>
              <a:gd name="connsiteY8" fmla="*/ 267319 h 399690"/>
              <a:gd name="connsiteX9" fmla="*/ 169587 w 325075"/>
              <a:gd name="connsiteY9" fmla="*/ 280974 h 399690"/>
              <a:gd name="connsiteX10" fmla="*/ 172083 w 325075"/>
              <a:gd name="connsiteY10" fmla="*/ 280974 h 399690"/>
              <a:gd name="connsiteX11" fmla="*/ 194907 w 325075"/>
              <a:gd name="connsiteY11" fmla="*/ 305410 h 399690"/>
              <a:gd name="connsiteX12" fmla="*/ 194907 w 325075"/>
              <a:gd name="connsiteY12" fmla="*/ 311519 h 399690"/>
              <a:gd name="connsiteX13" fmla="*/ 176006 w 325075"/>
              <a:gd name="connsiteY13" fmla="*/ 335595 h 399690"/>
              <a:gd name="connsiteX14" fmla="*/ 176006 w 325075"/>
              <a:gd name="connsiteY14" fmla="*/ 343501 h 399690"/>
              <a:gd name="connsiteX15" fmla="*/ 170300 w 325075"/>
              <a:gd name="connsiteY15" fmla="*/ 348891 h 399690"/>
              <a:gd name="connsiteX16" fmla="*/ 164951 w 325075"/>
              <a:gd name="connsiteY16" fmla="*/ 343501 h 399690"/>
              <a:gd name="connsiteX17" fmla="*/ 164951 w 325075"/>
              <a:gd name="connsiteY17" fmla="*/ 335595 h 399690"/>
              <a:gd name="connsiteX18" fmla="*/ 146050 w 325075"/>
              <a:gd name="connsiteY18" fmla="*/ 311519 h 399690"/>
              <a:gd name="connsiteX19" fmla="*/ 151756 w 325075"/>
              <a:gd name="connsiteY19" fmla="*/ 306128 h 399690"/>
              <a:gd name="connsiteX20" fmla="*/ 157105 w 325075"/>
              <a:gd name="connsiteY20" fmla="*/ 311519 h 399690"/>
              <a:gd name="connsiteX21" fmla="*/ 170300 w 325075"/>
              <a:gd name="connsiteY21" fmla="*/ 325174 h 399690"/>
              <a:gd name="connsiteX22" fmla="*/ 183852 w 325075"/>
              <a:gd name="connsiteY22" fmla="*/ 311519 h 399690"/>
              <a:gd name="connsiteX23" fmla="*/ 183852 w 325075"/>
              <a:gd name="connsiteY23" fmla="*/ 305410 h 399690"/>
              <a:gd name="connsiteX24" fmla="*/ 171370 w 325075"/>
              <a:gd name="connsiteY24" fmla="*/ 291754 h 399690"/>
              <a:gd name="connsiteX25" fmla="*/ 169230 w 325075"/>
              <a:gd name="connsiteY25" fmla="*/ 291754 h 399690"/>
              <a:gd name="connsiteX26" fmla="*/ 146050 w 325075"/>
              <a:gd name="connsiteY26" fmla="*/ 267319 h 399690"/>
              <a:gd name="connsiteX27" fmla="*/ 146050 w 325075"/>
              <a:gd name="connsiteY27" fmla="*/ 260850 h 399690"/>
              <a:gd name="connsiteX28" fmla="*/ 164951 w 325075"/>
              <a:gd name="connsiteY28" fmla="*/ 237133 h 399690"/>
              <a:gd name="connsiteX29" fmla="*/ 164951 w 325075"/>
              <a:gd name="connsiteY29" fmla="*/ 229227 h 399690"/>
              <a:gd name="connsiteX30" fmla="*/ 170300 w 325075"/>
              <a:gd name="connsiteY30" fmla="*/ 223837 h 399690"/>
              <a:gd name="connsiteX31" fmla="*/ 130712 w 325075"/>
              <a:gd name="connsiteY31" fmla="*/ 181453 h 399690"/>
              <a:gd name="connsiteX32" fmla="*/ 69894 w 325075"/>
              <a:gd name="connsiteY32" fmla="*/ 287866 h 399690"/>
              <a:gd name="connsiteX33" fmla="*/ 170297 w 325075"/>
              <a:gd name="connsiteY33" fmla="*/ 388507 h 399690"/>
              <a:gd name="connsiteX34" fmla="*/ 271060 w 325075"/>
              <a:gd name="connsiteY34" fmla="*/ 287866 h 399690"/>
              <a:gd name="connsiteX35" fmla="*/ 210242 w 325075"/>
              <a:gd name="connsiteY35" fmla="*/ 181453 h 399690"/>
              <a:gd name="connsiteX36" fmla="*/ 209162 w 325075"/>
              <a:gd name="connsiteY36" fmla="*/ 181453 h 399690"/>
              <a:gd name="connsiteX37" fmla="*/ 131431 w 325075"/>
              <a:gd name="connsiteY37" fmla="*/ 181453 h 399690"/>
              <a:gd name="connsiteX38" fmla="*/ 130712 w 325075"/>
              <a:gd name="connsiteY38" fmla="*/ 181453 h 399690"/>
              <a:gd name="connsiteX39" fmla="*/ 18257 w 325075"/>
              <a:gd name="connsiteY39" fmla="*/ 180975 h 399690"/>
              <a:gd name="connsiteX40" fmla="*/ 23734 w 325075"/>
              <a:gd name="connsiteY40" fmla="*/ 186267 h 399690"/>
              <a:gd name="connsiteX41" fmla="*/ 23734 w 325075"/>
              <a:gd name="connsiteY41" fmla="*/ 192617 h 399690"/>
              <a:gd name="connsiteX42" fmla="*/ 30306 w 325075"/>
              <a:gd name="connsiteY42" fmla="*/ 192617 h 399690"/>
              <a:gd name="connsiteX43" fmla="*/ 36148 w 325075"/>
              <a:gd name="connsiteY43" fmla="*/ 197909 h 399690"/>
              <a:gd name="connsiteX44" fmla="*/ 30306 w 325075"/>
              <a:gd name="connsiteY44" fmla="*/ 203553 h 399690"/>
              <a:gd name="connsiteX45" fmla="*/ 23734 w 325075"/>
              <a:gd name="connsiteY45" fmla="*/ 203553 h 399690"/>
              <a:gd name="connsiteX46" fmla="*/ 23734 w 325075"/>
              <a:gd name="connsiteY46" fmla="*/ 210256 h 399690"/>
              <a:gd name="connsiteX47" fmla="*/ 18257 w 325075"/>
              <a:gd name="connsiteY47" fmla="*/ 215547 h 399690"/>
              <a:gd name="connsiteX48" fmla="*/ 12415 w 325075"/>
              <a:gd name="connsiteY48" fmla="*/ 210256 h 399690"/>
              <a:gd name="connsiteX49" fmla="*/ 12415 w 325075"/>
              <a:gd name="connsiteY49" fmla="*/ 203553 h 399690"/>
              <a:gd name="connsiteX50" fmla="*/ 5477 w 325075"/>
              <a:gd name="connsiteY50" fmla="*/ 203553 h 399690"/>
              <a:gd name="connsiteX51" fmla="*/ 0 w 325075"/>
              <a:gd name="connsiteY51" fmla="*/ 197909 h 399690"/>
              <a:gd name="connsiteX52" fmla="*/ 5477 w 325075"/>
              <a:gd name="connsiteY52" fmla="*/ 192617 h 399690"/>
              <a:gd name="connsiteX53" fmla="*/ 12415 w 325075"/>
              <a:gd name="connsiteY53" fmla="*/ 192617 h 399690"/>
              <a:gd name="connsiteX54" fmla="*/ 12415 w 325075"/>
              <a:gd name="connsiteY54" fmla="*/ 186267 h 399690"/>
              <a:gd name="connsiteX55" fmla="*/ 18257 w 325075"/>
              <a:gd name="connsiteY55" fmla="*/ 180975 h 399690"/>
              <a:gd name="connsiteX56" fmla="*/ 300831 w 325075"/>
              <a:gd name="connsiteY56" fmla="*/ 104774 h 399690"/>
              <a:gd name="connsiteX57" fmla="*/ 306259 w 325075"/>
              <a:gd name="connsiteY57" fmla="*/ 110162 h 399690"/>
              <a:gd name="connsiteX58" fmla="*/ 306259 w 325075"/>
              <a:gd name="connsiteY58" fmla="*/ 123453 h 399690"/>
              <a:gd name="connsiteX59" fmla="*/ 319647 w 325075"/>
              <a:gd name="connsiteY59" fmla="*/ 123453 h 399690"/>
              <a:gd name="connsiteX60" fmla="*/ 325075 w 325075"/>
              <a:gd name="connsiteY60" fmla="*/ 129200 h 399690"/>
              <a:gd name="connsiteX61" fmla="*/ 319647 w 325075"/>
              <a:gd name="connsiteY61" fmla="*/ 134588 h 399690"/>
              <a:gd name="connsiteX62" fmla="*/ 306259 w 325075"/>
              <a:gd name="connsiteY62" fmla="*/ 134588 h 399690"/>
              <a:gd name="connsiteX63" fmla="*/ 306259 w 325075"/>
              <a:gd name="connsiteY63" fmla="*/ 147879 h 399690"/>
              <a:gd name="connsiteX64" fmla="*/ 300831 w 325075"/>
              <a:gd name="connsiteY64" fmla="*/ 153627 h 399690"/>
              <a:gd name="connsiteX65" fmla="*/ 295041 w 325075"/>
              <a:gd name="connsiteY65" fmla="*/ 147879 h 399690"/>
              <a:gd name="connsiteX66" fmla="*/ 295041 w 325075"/>
              <a:gd name="connsiteY66" fmla="*/ 134588 h 399690"/>
              <a:gd name="connsiteX67" fmla="*/ 281652 w 325075"/>
              <a:gd name="connsiteY67" fmla="*/ 134588 h 399690"/>
              <a:gd name="connsiteX68" fmla="*/ 276224 w 325075"/>
              <a:gd name="connsiteY68" fmla="*/ 129200 h 399690"/>
              <a:gd name="connsiteX69" fmla="*/ 281652 w 325075"/>
              <a:gd name="connsiteY69" fmla="*/ 123453 h 399690"/>
              <a:gd name="connsiteX70" fmla="*/ 295041 w 325075"/>
              <a:gd name="connsiteY70" fmla="*/ 123453 h 399690"/>
              <a:gd name="connsiteX71" fmla="*/ 295041 w 325075"/>
              <a:gd name="connsiteY71" fmla="*/ 110162 h 399690"/>
              <a:gd name="connsiteX72" fmla="*/ 300831 w 325075"/>
              <a:gd name="connsiteY72" fmla="*/ 104774 h 399690"/>
              <a:gd name="connsiteX73" fmla="*/ 141867 w 325075"/>
              <a:gd name="connsiteY73" fmla="*/ 66022 h 399690"/>
              <a:gd name="connsiteX74" fmla="*/ 148705 w 325075"/>
              <a:gd name="connsiteY74" fmla="*/ 80811 h 399690"/>
              <a:gd name="connsiteX75" fmla="*/ 170657 w 325075"/>
              <a:gd name="connsiteY75" fmla="*/ 94158 h 399690"/>
              <a:gd name="connsiteX76" fmla="*/ 191889 w 325075"/>
              <a:gd name="connsiteY76" fmla="*/ 80811 h 399690"/>
              <a:gd name="connsiteX77" fmla="*/ 199086 w 325075"/>
              <a:gd name="connsiteY77" fmla="*/ 66022 h 399690"/>
              <a:gd name="connsiteX78" fmla="*/ 190090 w 325075"/>
              <a:gd name="connsiteY78" fmla="*/ 67464 h 399690"/>
              <a:gd name="connsiteX79" fmla="*/ 150504 w 325075"/>
              <a:gd name="connsiteY79" fmla="*/ 67464 h 399690"/>
              <a:gd name="connsiteX80" fmla="*/ 107320 w 325075"/>
              <a:gd name="connsiteY80" fmla="*/ 59529 h 399690"/>
              <a:gd name="connsiteX81" fmla="*/ 103362 w 325075"/>
              <a:gd name="connsiteY81" fmla="*/ 60611 h 399690"/>
              <a:gd name="connsiteX82" fmla="*/ 102642 w 325075"/>
              <a:gd name="connsiteY82" fmla="*/ 63497 h 399690"/>
              <a:gd name="connsiteX83" fmla="*/ 133231 w 325075"/>
              <a:gd name="connsiteY83" fmla="*/ 126262 h 399690"/>
              <a:gd name="connsiteX84" fmla="*/ 207723 w 325075"/>
              <a:gd name="connsiteY84" fmla="*/ 126262 h 399690"/>
              <a:gd name="connsiteX85" fmla="*/ 238312 w 325075"/>
              <a:gd name="connsiteY85" fmla="*/ 63497 h 399690"/>
              <a:gd name="connsiteX86" fmla="*/ 237592 w 325075"/>
              <a:gd name="connsiteY86" fmla="*/ 60611 h 399690"/>
              <a:gd name="connsiteX87" fmla="*/ 233993 w 325075"/>
              <a:gd name="connsiteY87" fmla="*/ 59529 h 399690"/>
              <a:gd name="connsiteX88" fmla="*/ 233633 w 325075"/>
              <a:gd name="connsiteY88" fmla="*/ 59529 h 399690"/>
              <a:gd name="connsiteX89" fmla="*/ 212401 w 325075"/>
              <a:gd name="connsiteY89" fmla="*/ 63497 h 399690"/>
              <a:gd name="connsiteX90" fmla="*/ 201965 w 325075"/>
              <a:gd name="connsiteY90" fmla="*/ 85501 h 399690"/>
              <a:gd name="connsiteX91" fmla="*/ 170657 w 325075"/>
              <a:gd name="connsiteY91" fmla="*/ 104979 h 399690"/>
              <a:gd name="connsiteX92" fmla="*/ 170297 w 325075"/>
              <a:gd name="connsiteY92" fmla="*/ 104979 h 399690"/>
              <a:gd name="connsiteX93" fmla="*/ 138988 w 325075"/>
              <a:gd name="connsiteY93" fmla="*/ 85501 h 399690"/>
              <a:gd name="connsiteX94" fmla="*/ 128552 w 325075"/>
              <a:gd name="connsiteY94" fmla="*/ 63497 h 399690"/>
              <a:gd name="connsiteX95" fmla="*/ 120251 w 325075"/>
              <a:gd name="connsiteY95" fmla="*/ 61945 h 399690"/>
              <a:gd name="connsiteX96" fmla="*/ 109479 w 325075"/>
              <a:gd name="connsiteY96" fmla="*/ 49068 h 399690"/>
              <a:gd name="connsiteX97" fmla="*/ 153023 w 325075"/>
              <a:gd name="connsiteY97" fmla="*/ 57004 h 399690"/>
              <a:gd name="connsiteX98" fmla="*/ 187570 w 325075"/>
              <a:gd name="connsiteY98" fmla="*/ 57004 h 399690"/>
              <a:gd name="connsiteX99" fmla="*/ 231474 w 325075"/>
              <a:gd name="connsiteY99" fmla="*/ 49068 h 399690"/>
              <a:gd name="connsiteX100" fmla="*/ 245509 w 325075"/>
              <a:gd name="connsiteY100" fmla="*/ 53036 h 399690"/>
              <a:gd name="connsiteX101" fmla="*/ 248748 w 325075"/>
              <a:gd name="connsiteY101" fmla="*/ 67104 h 399690"/>
              <a:gd name="connsiteX102" fmla="*/ 248388 w 325075"/>
              <a:gd name="connsiteY102" fmla="*/ 67825 h 399690"/>
              <a:gd name="connsiteX103" fmla="*/ 218519 w 325075"/>
              <a:gd name="connsiteY103" fmla="*/ 129509 h 399690"/>
              <a:gd name="connsiteX104" fmla="*/ 223197 w 325075"/>
              <a:gd name="connsiteY104" fmla="*/ 139248 h 399690"/>
              <a:gd name="connsiteX105" fmla="*/ 216000 w 325075"/>
              <a:gd name="connsiteY105" fmla="*/ 150070 h 399690"/>
              <a:gd name="connsiteX106" fmla="*/ 216720 w 325075"/>
              <a:gd name="connsiteY106" fmla="*/ 154038 h 399690"/>
              <a:gd name="connsiteX107" fmla="*/ 216000 w 325075"/>
              <a:gd name="connsiteY107" fmla="*/ 157284 h 399690"/>
              <a:gd name="connsiteX108" fmla="*/ 223197 w 325075"/>
              <a:gd name="connsiteY108" fmla="*/ 168827 h 399690"/>
              <a:gd name="connsiteX109" fmla="*/ 221398 w 325075"/>
              <a:gd name="connsiteY109" fmla="*/ 175320 h 399690"/>
              <a:gd name="connsiteX110" fmla="*/ 282215 w 325075"/>
              <a:gd name="connsiteY110" fmla="*/ 287866 h 399690"/>
              <a:gd name="connsiteX111" fmla="*/ 170297 w 325075"/>
              <a:gd name="connsiteY111" fmla="*/ 399690 h 399690"/>
              <a:gd name="connsiteX112" fmla="*/ 58738 w 325075"/>
              <a:gd name="connsiteY112" fmla="*/ 287866 h 399690"/>
              <a:gd name="connsiteX113" fmla="*/ 119916 w 325075"/>
              <a:gd name="connsiteY113" fmla="*/ 175320 h 399690"/>
              <a:gd name="connsiteX114" fmla="*/ 117396 w 325075"/>
              <a:gd name="connsiteY114" fmla="*/ 168827 h 399690"/>
              <a:gd name="connsiteX115" fmla="*/ 124594 w 325075"/>
              <a:gd name="connsiteY115" fmla="*/ 157284 h 399690"/>
              <a:gd name="connsiteX116" fmla="*/ 124234 w 325075"/>
              <a:gd name="connsiteY116" fmla="*/ 154038 h 399690"/>
              <a:gd name="connsiteX117" fmla="*/ 124594 w 325075"/>
              <a:gd name="connsiteY117" fmla="*/ 150070 h 399690"/>
              <a:gd name="connsiteX118" fmla="*/ 117396 w 325075"/>
              <a:gd name="connsiteY118" fmla="*/ 139248 h 399690"/>
              <a:gd name="connsiteX119" fmla="*/ 122435 w 325075"/>
              <a:gd name="connsiteY119" fmla="*/ 129509 h 399690"/>
              <a:gd name="connsiteX120" fmla="*/ 91846 w 325075"/>
              <a:gd name="connsiteY120" fmla="*/ 67104 h 399690"/>
              <a:gd name="connsiteX121" fmla="*/ 95445 w 325075"/>
              <a:gd name="connsiteY121" fmla="*/ 53036 h 399690"/>
              <a:gd name="connsiteX122" fmla="*/ 109479 w 325075"/>
              <a:gd name="connsiteY122" fmla="*/ 49068 h 399690"/>
              <a:gd name="connsiteX123" fmla="*/ 129021 w 325075"/>
              <a:gd name="connsiteY123" fmla="*/ 0 h 399690"/>
              <a:gd name="connsiteX124" fmla="*/ 134433 w 325075"/>
              <a:gd name="connsiteY124" fmla="*/ 5412 h 399690"/>
              <a:gd name="connsiteX125" fmla="*/ 134433 w 325075"/>
              <a:gd name="connsiteY125" fmla="*/ 14071 h 399690"/>
              <a:gd name="connsiteX126" fmla="*/ 143092 w 325075"/>
              <a:gd name="connsiteY126" fmla="*/ 14071 h 399690"/>
              <a:gd name="connsiteX127" fmla="*/ 148864 w 325075"/>
              <a:gd name="connsiteY127" fmla="*/ 19482 h 399690"/>
              <a:gd name="connsiteX128" fmla="*/ 143092 w 325075"/>
              <a:gd name="connsiteY128" fmla="*/ 25255 h 399690"/>
              <a:gd name="connsiteX129" fmla="*/ 134433 w 325075"/>
              <a:gd name="connsiteY129" fmla="*/ 25255 h 399690"/>
              <a:gd name="connsiteX130" fmla="*/ 134433 w 325075"/>
              <a:gd name="connsiteY130" fmla="*/ 33914 h 399690"/>
              <a:gd name="connsiteX131" fmla="*/ 129021 w 325075"/>
              <a:gd name="connsiteY131" fmla="*/ 39326 h 399690"/>
              <a:gd name="connsiteX132" fmla="*/ 123609 w 325075"/>
              <a:gd name="connsiteY132" fmla="*/ 33914 h 399690"/>
              <a:gd name="connsiteX133" fmla="*/ 123609 w 325075"/>
              <a:gd name="connsiteY133" fmla="*/ 25255 h 399690"/>
              <a:gd name="connsiteX134" fmla="*/ 114950 w 325075"/>
              <a:gd name="connsiteY134" fmla="*/ 25255 h 399690"/>
              <a:gd name="connsiteX135" fmla="*/ 109538 w 325075"/>
              <a:gd name="connsiteY135" fmla="*/ 19482 h 399690"/>
              <a:gd name="connsiteX136" fmla="*/ 114950 w 325075"/>
              <a:gd name="connsiteY136" fmla="*/ 14071 h 399690"/>
              <a:gd name="connsiteX137" fmla="*/ 123609 w 325075"/>
              <a:gd name="connsiteY137" fmla="*/ 14071 h 399690"/>
              <a:gd name="connsiteX138" fmla="*/ 123609 w 325075"/>
              <a:gd name="connsiteY138" fmla="*/ 5412 h 399690"/>
              <a:gd name="connsiteX139" fmla="*/ 129021 w 325075"/>
              <a:gd name="connsiteY139" fmla="*/ 0 h 399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</a:cxnLst>
            <a:rect l="l" t="t" r="r" b="b"/>
            <a:pathLst>
              <a:path w="325075" h="399690">
                <a:moveTo>
                  <a:pt x="170300" y="223837"/>
                </a:moveTo>
                <a:cubicBezTo>
                  <a:pt x="173510" y="223837"/>
                  <a:pt x="176006" y="225993"/>
                  <a:pt x="176006" y="229227"/>
                </a:cubicBezTo>
                <a:lnTo>
                  <a:pt x="176006" y="237133"/>
                </a:lnTo>
                <a:cubicBezTo>
                  <a:pt x="186704" y="239649"/>
                  <a:pt x="194907" y="249351"/>
                  <a:pt x="194907" y="260850"/>
                </a:cubicBezTo>
                <a:cubicBezTo>
                  <a:pt x="194907" y="264084"/>
                  <a:pt x="192410" y="266240"/>
                  <a:pt x="189201" y="266240"/>
                </a:cubicBezTo>
                <a:cubicBezTo>
                  <a:pt x="186348" y="266240"/>
                  <a:pt x="183852" y="264084"/>
                  <a:pt x="183852" y="260850"/>
                </a:cubicBezTo>
                <a:cubicBezTo>
                  <a:pt x="183852" y="253663"/>
                  <a:pt x="177789" y="247554"/>
                  <a:pt x="170300" y="247554"/>
                </a:cubicBezTo>
                <a:cubicBezTo>
                  <a:pt x="162811" y="247554"/>
                  <a:pt x="157105" y="253663"/>
                  <a:pt x="157105" y="260850"/>
                </a:cubicBezTo>
                <a:lnTo>
                  <a:pt x="157105" y="267319"/>
                </a:lnTo>
                <a:cubicBezTo>
                  <a:pt x="157105" y="274506"/>
                  <a:pt x="162455" y="280255"/>
                  <a:pt x="169587" y="280974"/>
                </a:cubicBezTo>
                <a:lnTo>
                  <a:pt x="172083" y="280974"/>
                </a:lnTo>
                <a:cubicBezTo>
                  <a:pt x="184921" y="281693"/>
                  <a:pt x="194907" y="292473"/>
                  <a:pt x="194907" y="305410"/>
                </a:cubicBezTo>
                <a:lnTo>
                  <a:pt x="194907" y="311519"/>
                </a:lnTo>
                <a:cubicBezTo>
                  <a:pt x="194907" y="323377"/>
                  <a:pt x="186704" y="333080"/>
                  <a:pt x="176006" y="335595"/>
                </a:cubicBezTo>
                <a:lnTo>
                  <a:pt x="176006" y="343501"/>
                </a:lnTo>
                <a:cubicBezTo>
                  <a:pt x="176006" y="346375"/>
                  <a:pt x="173510" y="348891"/>
                  <a:pt x="170300" y="348891"/>
                </a:cubicBezTo>
                <a:cubicBezTo>
                  <a:pt x="167447" y="348891"/>
                  <a:pt x="164951" y="346375"/>
                  <a:pt x="164951" y="343501"/>
                </a:cubicBezTo>
                <a:lnTo>
                  <a:pt x="164951" y="335595"/>
                </a:lnTo>
                <a:cubicBezTo>
                  <a:pt x="154252" y="333080"/>
                  <a:pt x="146050" y="323377"/>
                  <a:pt x="146050" y="311519"/>
                </a:cubicBezTo>
                <a:cubicBezTo>
                  <a:pt x="146050" y="308644"/>
                  <a:pt x="148547" y="306128"/>
                  <a:pt x="151756" y="306128"/>
                </a:cubicBezTo>
                <a:cubicBezTo>
                  <a:pt x="154609" y="306128"/>
                  <a:pt x="157105" y="308644"/>
                  <a:pt x="157105" y="311519"/>
                </a:cubicBezTo>
                <a:cubicBezTo>
                  <a:pt x="157105" y="319065"/>
                  <a:pt x="162811" y="325174"/>
                  <a:pt x="170300" y="325174"/>
                </a:cubicBezTo>
                <a:cubicBezTo>
                  <a:pt x="177789" y="325174"/>
                  <a:pt x="183852" y="319065"/>
                  <a:pt x="183852" y="311519"/>
                </a:cubicBezTo>
                <a:lnTo>
                  <a:pt x="183852" y="305410"/>
                </a:lnTo>
                <a:cubicBezTo>
                  <a:pt x="183852" y="298223"/>
                  <a:pt x="178502" y="292114"/>
                  <a:pt x="171370" y="291754"/>
                </a:cubicBezTo>
                <a:lnTo>
                  <a:pt x="169230" y="291754"/>
                </a:lnTo>
                <a:cubicBezTo>
                  <a:pt x="156035" y="291036"/>
                  <a:pt x="146050" y="280255"/>
                  <a:pt x="146050" y="267319"/>
                </a:cubicBezTo>
                <a:lnTo>
                  <a:pt x="146050" y="260850"/>
                </a:lnTo>
                <a:cubicBezTo>
                  <a:pt x="146050" y="249351"/>
                  <a:pt x="154252" y="239649"/>
                  <a:pt x="164951" y="237133"/>
                </a:cubicBezTo>
                <a:lnTo>
                  <a:pt x="164951" y="229227"/>
                </a:lnTo>
                <a:cubicBezTo>
                  <a:pt x="164951" y="225993"/>
                  <a:pt x="167447" y="223837"/>
                  <a:pt x="170300" y="223837"/>
                </a:cubicBezTo>
                <a:close/>
                <a:moveTo>
                  <a:pt x="130712" y="181453"/>
                </a:moveTo>
                <a:cubicBezTo>
                  <a:pt x="94365" y="201653"/>
                  <a:pt x="69894" y="247104"/>
                  <a:pt x="69894" y="287866"/>
                </a:cubicBezTo>
                <a:cubicBezTo>
                  <a:pt x="69894" y="343417"/>
                  <a:pt x="114877" y="388507"/>
                  <a:pt x="170297" y="388507"/>
                </a:cubicBezTo>
                <a:cubicBezTo>
                  <a:pt x="225716" y="388507"/>
                  <a:pt x="271060" y="343417"/>
                  <a:pt x="271060" y="287866"/>
                </a:cubicBezTo>
                <a:cubicBezTo>
                  <a:pt x="271060" y="247104"/>
                  <a:pt x="246589" y="201653"/>
                  <a:pt x="210242" y="181453"/>
                </a:cubicBezTo>
                <a:cubicBezTo>
                  <a:pt x="209882" y="181453"/>
                  <a:pt x="209522" y="181453"/>
                  <a:pt x="209162" y="181453"/>
                </a:cubicBezTo>
                <a:lnTo>
                  <a:pt x="131431" y="181453"/>
                </a:lnTo>
                <a:cubicBezTo>
                  <a:pt x="131071" y="181453"/>
                  <a:pt x="131071" y="181453"/>
                  <a:pt x="130712" y="181453"/>
                </a:cubicBezTo>
                <a:close/>
                <a:moveTo>
                  <a:pt x="18257" y="180975"/>
                </a:moveTo>
                <a:cubicBezTo>
                  <a:pt x="21178" y="180975"/>
                  <a:pt x="23734" y="183092"/>
                  <a:pt x="23734" y="186267"/>
                </a:cubicBezTo>
                <a:lnTo>
                  <a:pt x="23734" y="192617"/>
                </a:lnTo>
                <a:lnTo>
                  <a:pt x="30306" y="192617"/>
                </a:lnTo>
                <a:cubicBezTo>
                  <a:pt x="33592" y="192617"/>
                  <a:pt x="36148" y="195086"/>
                  <a:pt x="36148" y="197909"/>
                </a:cubicBezTo>
                <a:cubicBezTo>
                  <a:pt x="36148" y="201084"/>
                  <a:pt x="33592" y="203553"/>
                  <a:pt x="30306" y="203553"/>
                </a:cubicBezTo>
                <a:lnTo>
                  <a:pt x="23734" y="203553"/>
                </a:lnTo>
                <a:lnTo>
                  <a:pt x="23734" y="210256"/>
                </a:lnTo>
                <a:cubicBezTo>
                  <a:pt x="23734" y="213078"/>
                  <a:pt x="21178" y="215547"/>
                  <a:pt x="18257" y="215547"/>
                </a:cubicBezTo>
                <a:cubicBezTo>
                  <a:pt x="14971" y="215547"/>
                  <a:pt x="12415" y="213078"/>
                  <a:pt x="12415" y="210256"/>
                </a:cubicBezTo>
                <a:lnTo>
                  <a:pt x="12415" y="203553"/>
                </a:lnTo>
                <a:lnTo>
                  <a:pt x="5477" y="203553"/>
                </a:lnTo>
                <a:cubicBezTo>
                  <a:pt x="2556" y="203553"/>
                  <a:pt x="0" y="201084"/>
                  <a:pt x="0" y="197909"/>
                </a:cubicBezTo>
                <a:cubicBezTo>
                  <a:pt x="0" y="195086"/>
                  <a:pt x="2556" y="192617"/>
                  <a:pt x="5477" y="192617"/>
                </a:cubicBezTo>
                <a:lnTo>
                  <a:pt x="12415" y="192617"/>
                </a:lnTo>
                <a:lnTo>
                  <a:pt x="12415" y="186267"/>
                </a:lnTo>
                <a:cubicBezTo>
                  <a:pt x="12415" y="183092"/>
                  <a:pt x="14971" y="180975"/>
                  <a:pt x="18257" y="180975"/>
                </a:cubicBezTo>
                <a:close/>
                <a:moveTo>
                  <a:pt x="300831" y="104774"/>
                </a:moveTo>
                <a:cubicBezTo>
                  <a:pt x="303726" y="104774"/>
                  <a:pt x="306259" y="107288"/>
                  <a:pt x="306259" y="110162"/>
                </a:cubicBezTo>
                <a:lnTo>
                  <a:pt x="306259" y="123453"/>
                </a:lnTo>
                <a:lnTo>
                  <a:pt x="319647" y="123453"/>
                </a:lnTo>
                <a:cubicBezTo>
                  <a:pt x="322542" y="123453"/>
                  <a:pt x="325075" y="125967"/>
                  <a:pt x="325075" y="129200"/>
                </a:cubicBezTo>
                <a:cubicBezTo>
                  <a:pt x="325075" y="132074"/>
                  <a:pt x="322542" y="134588"/>
                  <a:pt x="319647" y="134588"/>
                </a:cubicBezTo>
                <a:lnTo>
                  <a:pt x="306259" y="134588"/>
                </a:lnTo>
                <a:lnTo>
                  <a:pt x="306259" y="147879"/>
                </a:lnTo>
                <a:cubicBezTo>
                  <a:pt x="306259" y="151112"/>
                  <a:pt x="303726" y="153627"/>
                  <a:pt x="300831" y="153627"/>
                </a:cubicBezTo>
                <a:cubicBezTo>
                  <a:pt x="297574" y="153627"/>
                  <a:pt x="295041" y="151112"/>
                  <a:pt x="295041" y="147879"/>
                </a:cubicBezTo>
                <a:lnTo>
                  <a:pt x="295041" y="134588"/>
                </a:lnTo>
                <a:lnTo>
                  <a:pt x="281652" y="134588"/>
                </a:lnTo>
                <a:cubicBezTo>
                  <a:pt x="278395" y="134588"/>
                  <a:pt x="276224" y="132074"/>
                  <a:pt x="276224" y="129200"/>
                </a:cubicBezTo>
                <a:cubicBezTo>
                  <a:pt x="276224" y="125967"/>
                  <a:pt x="278395" y="123453"/>
                  <a:pt x="281652" y="123453"/>
                </a:cubicBezTo>
                <a:lnTo>
                  <a:pt x="295041" y="123453"/>
                </a:lnTo>
                <a:lnTo>
                  <a:pt x="295041" y="110162"/>
                </a:lnTo>
                <a:cubicBezTo>
                  <a:pt x="295041" y="107288"/>
                  <a:pt x="297574" y="104774"/>
                  <a:pt x="300831" y="104774"/>
                </a:cubicBezTo>
                <a:close/>
                <a:moveTo>
                  <a:pt x="141867" y="66022"/>
                </a:moveTo>
                <a:lnTo>
                  <a:pt x="148705" y="80811"/>
                </a:lnTo>
                <a:cubicBezTo>
                  <a:pt x="153023" y="88747"/>
                  <a:pt x="161660" y="94158"/>
                  <a:pt x="170657" y="94158"/>
                </a:cubicBezTo>
                <a:cubicBezTo>
                  <a:pt x="180013" y="93797"/>
                  <a:pt x="187930" y="88747"/>
                  <a:pt x="191889" y="80811"/>
                </a:cubicBezTo>
                <a:lnTo>
                  <a:pt x="199086" y="66022"/>
                </a:lnTo>
                <a:lnTo>
                  <a:pt x="190090" y="67464"/>
                </a:lnTo>
                <a:cubicBezTo>
                  <a:pt x="177134" y="70711"/>
                  <a:pt x="163459" y="70711"/>
                  <a:pt x="150504" y="67464"/>
                </a:cubicBezTo>
                <a:close/>
                <a:moveTo>
                  <a:pt x="107320" y="59529"/>
                </a:moveTo>
                <a:cubicBezTo>
                  <a:pt x="105161" y="59168"/>
                  <a:pt x="104081" y="60250"/>
                  <a:pt x="103362" y="60611"/>
                </a:cubicBezTo>
                <a:cubicBezTo>
                  <a:pt x="103002" y="60971"/>
                  <a:pt x="102282" y="62054"/>
                  <a:pt x="102642" y="63497"/>
                </a:cubicBezTo>
                <a:lnTo>
                  <a:pt x="133231" y="126262"/>
                </a:lnTo>
                <a:lnTo>
                  <a:pt x="207723" y="126262"/>
                </a:lnTo>
                <a:lnTo>
                  <a:pt x="238312" y="63497"/>
                </a:lnTo>
                <a:cubicBezTo>
                  <a:pt x="238672" y="62054"/>
                  <a:pt x="237592" y="60971"/>
                  <a:pt x="237592" y="60611"/>
                </a:cubicBezTo>
                <a:cubicBezTo>
                  <a:pt x="236872" y="60250"/>
                  <a:pt x="235793" y="59168"/>
                  <a:pt x="233993" y="59529"/>
                </a:cubicBezTo>
                <a:lnTo>
                  <a:pt x="233633" y="59529"/>
                </a:lnTo>
                <a:lnTo>
                  <a:pt x="212401" y="63497"/>
                </a:lnTo>
                <a:lnTo>
                  <a:pt x="201965" y="85501"/>
                </a:lnTo>
                <a:cubicBezTo>
                  <a:pt x="196207" y="97404"/>
                  <a:pt x="183972" y="104979"/>
                  <a:pt x="170657" y="104979"/>
                </a:cubicBezTo>
                <a:lnTo>
                  <a:pt x="170297" y="104979"/>
                </a:lnTo>
                <a:cubicBezTo>
                  <a:pt x="157342" y="104979"/>
                  <a:pt x="144746" y="97404"/>
                  <a:pt x="138988" y="85501"/>
                </a:cubicBezTo>
                <a:lnTo>
                  <a:pt x="128552" y="63497"/>
                </a:lnTo>
                <a:lnTo>
                  <a:pt x="120251" y="61945"/>
                </a:lnTo>
                <a:close/>
                <a:moveTo>
                  <a:pt x="109479" y="49068"/>
                </a:moveTo>
                <a:lnTo>
                  <a:pt x="153023" y="57004"/>
                </a:lnTo>
                <a:cubicBezTo>
                  <a:pt x="164539" y="59529"/>
                  <a:pt x="176415" y="59529"/>
                  <a:pt x="187570" y="57004"/>
                </a:cubicBezTo>
                <a:lnTo>
                  <a:pt x="231474" y="49068"/>
                </a:lnTo>
                <a:cubicBezTo>
                  <a:pt x="236512" y="47625"/>
                  <a:pt x="241550" y="49068"/>
                  <a:pt x="245509" y="53036"/>
                </a:cubicBezTo>
                <a:cubicBezTo>
                  <a:pt x="248748" y="56643"/>
                  <a:pt x="250187" y="62054"/>
                  <a:pt x="248748" y="67104"/>
                </a:cubicBezTo>
                <a:lnTo>
                  <a:pt x="248388" y="67825"/>
                </a:lnTo>
                <a:lnTo>
                  <a:pt x="218519" y="129509"/>
                </a:lnTo>
                <a:cubicBezTo>
                  <a:pt x="221398" y="131673"/>
                  <a:pt x="223197" y="135280"/>
                  <a:pt x="223197" y="139248"/>
                </a:cubicBezTo>
                <a:cubicBezTo>
                  <a:pt x="223197" y="143937"/>
                  <a:pt x="220318" y="147905"/>
                  <a:pt x="216000" y="150070"/>
                </a:cubicBezTo>
                <a:cubicBezTo>
                  <a:pt x="216720" y="151152"/>
                  <a:pt x="216720" y="152595"/>
                  <a:pt x="216720" y="154038"/>
                </a:cubicBezTo>
                <a:cubicBezTo>
                  <a:pt x="216720" y="155120"/>
                  <a:pt x="216720" y="156202"/>
                  <a:pt x="216000" y="157284"/>
                </a:cubicBezTo>
                <a:cubicBezTo>
                  <a:pt x="220318" y="159809"/>
                  <a:pt x="223197" y="163777"/>
                  <a:pt x="223197" y="168827"/>
                </a:cubicBezTo>
                <a:cubicBezTo>
                  <a:pt x="223197" y="170992"/>
                  <a:pt x="222478" y="173156"/>
                  <a:pt x="221398" y="175320"/>
                </a:cubicBezTo>
                <a:cubicBezTo>
                  <a:pt x="257744" y="199128"/>
                  <a:pt x="282215" y="246022"/>
                  <a:pt x="282215" y="287866"/>
                </a:cubicBezTo>
                <a:cubicBezTo>
                  <a:pt x="282215" y="349549"/>
                  <a:pt x="231834" y="399690"/>
                  <a:pt x="170297" y="399690"/>
                </a:cubicBezTo>
                <a:cubicBezTo>
                  <a:pt x="108760" y="399690"/>
                  <a:pt x="58738" y="349549"/>
                  <a:pt x="58738" y="287866"/>
                </a:cubicBezTo>
                <a:cubicBezTo>
                  <a:pt x="58738" y="246022"/>
                  <a:pt x="83209" y="199128"/>
                  <a:pt x="119916" y="175320"/>
                </a:cubicBezTo>
                <a:cubicBezTo>
                  <a:pt x="118476" y="173156"/>
                  <a:pt x="117396" y="170992"/>
                  <a:pt x="117396" y="168827"/>
                </a:cubicBezTo>
                <a:cubicBezTo>
                  <a:pt x="117396" y="163777"/>
                  <a:pt x="120275" y="159809"/>
                  <a:pt x="124594" y="157284"/>
                </a:cubicBezTo>
                <a:cubicBezTo>
                  <a:pt x="124234" y="156202"/>
                  <a:pt x="124234" y="155120"/>
                  <a:pt x="124234" y="154038"/>
                </a:cubicBezTo>
                <a:cubicBezTo>
                  <a:pt x="124234" y="152595"/>
                  <a:pt x="124234" y="151152"/>
                  <a:pt x="124594" y="150070"/>
                </a:cubicBezTo>
                <a:cubicBezTo>
                  <a:pt x="120275" y="147905"/>
                  <a:pt x="117396" y="143937"/>
                  <a:pt x="117396" y="139248"/>
                </a:cubicBezTo>
                <a:cubicBezTo>
                  <a:pt x="117396" y="135280"/>
                  <a:pt x="119556" y="131673"/>
                  <a:pt x="122435" y="129509"/>
                </a:cubicBezTo>
                <a:lnTo>
                  <a:pt x="91846" y="67104"/>
                </a:lnTo>
                <a:cubicBezTo>
                  <a:pt x="90407" y="62054"/>
                  <a:pt x="91846" y="56643"/>
                  <a:pt x="95445" y="53036"/>
                </a:cubicBezTo>
                <a:cubicBezTo>
                  <a:pt x="99043" y="49068"/>
                  <a:pt x="104441" y="47625"/>
                  <a:pt x="109479" y="49068"/>
                </a:cubicBezTo>
                <a:close/>
                <a:moveTo>
                  <a:pt x="129021" y="0"/>
                </a:moveTo>
                <a:cubicBezTo>
                  <a:pt x="132268" y="0"/>
                  <a:pt x="134433" y="2525"/>
                  <a:pt x="134433" y="5412"/>
                </a:cubicBezTo>
                <a:lnTo>
                  <a:pt x="134433" y="14071"/>
                </a:lnTo>
                <a:lnTo>
                  <a:pt x="143092" y="14071"/>
                </a:lnTo>
                <a:cubicBezTo>
                  <a:pt x="145978" y="14071"/>
                  <a:pt x="148864" y="16596"/>
                  <a:pt x="148864" y="19482"/>
                </a:cubicBezTo>
                <a:cubicBezTo>
                  <a:pt x="148864" y="22730"/>
                  <a:pt x="145978" y="25255"/>
                  <a:pt x="143092" y="25255"/>
                </a:cubicBezTo>
                <a:lnTo>
                  <a:pt x="134433" y="25255"/>
                </a:lnTo>
                <a:lnTo>
                  <a:pt x="134433" y="33914"/>
                </a:lnTo>
                <a:cubicBezTo>
                  <a:pt x="134433" y="36800"/>
                  <a:pt x="132268" y="39326"/>
                  <a:pt x="129021" y="39326"/>
                </a:cubicBezTo>
                <a:cubicBezTo>
                  <a:pt x="126135" y="39326"/>
                  <a:pt x="123609" y="36800"/>
                  <a:pt x="123609" y="33914"/>
                </a:cubicBezTo>
                <a:lnTo>
                  <a:pt x="123609" y="25255"/>
                </a:lnTo>
                <a:lnTo>
                  <a:pt x="114950" y="25255"/>
                </a:lnTo>
                <a:cubicBezTo>
                  <a:pt x="111703" y="25255"/>
                  <a:pt x="109538" y="22730"/>
                  <a:pt x="109538" y="19482"/>
                </a:cubicBezTo>
                <a:cubicBezTo>
                  <a:pt x="109538" y="16596"/>
                  <a:pt x="111703" y="14071"/>
                  <a:pt x="114950" y="14071"/>
                </a:cubicBezTo>
                <a:lnTo>
                  <a:pt x="123609" y="14071"/>
                </a:lnTo>
                <a:lnTo>
                  <a:pt x="123609" y="5412"/>
                </a:lnTo>
                <a:cubicBezTo>
                  <a:pt x="123609" y="2525"/>
                  <a:pt x="126135" y="0"/>
                  <a:pt x="12902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D6A4BAB7-8668-5548-A1D0-6D2B0BC5F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8570" y="8022530"/>
            <a:ext cx="1311587" cy="1350044"/>
          </a:xfrm>
          <a:custGeom>
            <a:avLst/>
            <a:gdLst>
              <a:gd name="connsiteX0" fmla="*/ 167345 w 379051"/>
              <a:gd name="connsiteY0" fmla="*/ 345853 h 390165"/>
              <a:gd name="connsiteX1" fmla="*/ 158689 w 379051"/>
              <a:gd name="connsiteY1" fmla="*/ 348735 h 390165"/>
              <a:gd name="connsiteX2" fmla="*/ 154001 w 379051"/>
              <a:gd name="connsiteY2" fmla="*/ 358102 h 390165"/>
              <a:gd name="connsiteX3" fmla="*/ 153640 w 379051"/>
              <a:gd name="connsiteY3" fmla="*/ 360623 h 390165"/>
              <a:gd name="connsiteX4" fmla="*/ 156526 w 379051"/>
              <a:gd name="connsiteY4" fmla="*/ 370351 h 390165"/>
              <a:gd name="connsiteX5" fmla="*/ 165903 w 379051"/>
              <a:gd name="connsiteY5" fmla="*/ 375394 h 390165"/>
              <a:gd name="connsiteX6" fmla="*/ 209182 w 379051"/>
              <a:gd name="connsiteY6" fmla="*/ 379357 h 390165"/>
              <a:gd name="connsiteX7" fmla="*/ 223969 w 379051"/>
              <a:gd name="connsiteY7" fmla="*/ 366748 h 390165"/>
              <a:gd name="connsiteX8" fmla="*/ 224329 w 379051"/>
              <a:gd name="connsiteY8" fmla="*/ 364586 h 390165"/>
              <a:gd name="connsiteX9" fmla="*/ 212067 w 379051"/>
              <a:gd name="connsiteY9" fmla="*/ 349816 h 390165"/>
              <a:gd name="connsiteX10" fmla="*/ 168788 w 379051"/>
              <a:gd name="connsiteY10" fmla="*/ 345853 h 390165"/>
              <a:gd name="connsiteX11" fmla="*/ 167345 w 379051"/>
              <a:gd name="connsiteY11" fmla="*/ 345853 h 390165"/>
              <a:gd name="connsiteX12" fmla="*/ 150080 w 379051"/>
              <a:gd name="connsiteY12" fmla="*/ 300745 h 390165"/>
              <a:gd name="connsiteX13" fmla="*/ 189706 w 379051"/>
              <a:gd name="connsiteY13" fmla="*/ 304978 h 390165"/>
              <a:gd name="connsiteX14" fmla="*/ 228972 w 379051"/>
              <a:gd name="connsiteY14" fmla="*/ 300745 h 390165"/>
              <a:gd name="connsiteX15" fmla="*/ 235817 w 379051"/>
              <a:gd name="connsiteY15" fmla="*/ 304978 h 390165"/>
              <a:gd name="connsiteX16" fmla="*/ 231854 w 379051"/>
              <a:gd name="connsiteY16" fmla="*/ 311328 h 390165"/>
              <a:gd name="connsiteX17" fmla="*/ 189706 w 379051"/>
              <a:gd name="connsiteY17" fmla="*/ 315561 h 390165"/>
              <a:gd name="connsiteX18" fmla="*/ 147558 w 379051"/>
              <a:gd name="connsiteY18" fmla="*/ 311328 h 390165"/>
              <a:gd name="connsiteX19" fmla="*/ 143235 w 379051"/>
              <a:gd name="connsiteY19" fmla="*/ 304978 h 390165"/>
              <a:gd name="connsiteX20" fmla="*/ 150080 w 379051"/>
              <a:gd name="connsiteY20" fmla="*/ 300745 h 390165"/>
              <a:gd name="connsiteX21" fmla="*/ 324592 w 379051"/>
              <a:gd name="connsiteY21" fmla="*/ 179771 h 390165"/>
              <a:gd name="connsiteX22" fmla="*/ 318100 w 379051"/>
              <a:gd name="connsiteY22" fmla="*/ 194902 h 390165"/>
              <a:gd name="connsiteX23" fmla="*/ 318100 w 379051"/>
              <a:gd name="connsiteY23" fmla="*/ 264073 h 390165"/>
              <a:gd name="connsiteX24" fmla="*/ 324592 w 379051"/>
              <a:gd name="connsiteY24" fmla="*/ 279564 h 390165"/>
              <a:gd name="connsiteX25" fmla="*/ 47246 w 379051"/>
              <a:gd name="connsiteY25" fmla="*/ 175088 h 390165"/>
              <a:gd name="connsiteX26" fmla="*/ 47246 w 379051"/>
              <a:gd name="connsiteY26" fmla="*/ 283887 h 390165"/>
              <a:gd name="connsiteX27" fmla="*/ 60951 w 379051"/>
              <a:gd name="connsiteY27" fmla="*/ 264073 h 390165"/>
              <a:gd name="connsiteX28" fmla="*/ 60951 w 379051"/>
              <a:gd name="connsiteY28" fmla="*/ 194902 h 390165"/>
              <a:gd name="connsiteX29" fmla="*/ 47246 w 379051"/>
              <a:gd name="connsiteY29" fmla="*/ 175088 h 390165"/>
              <a:gd name="connsiteX30" fmla="*/ 335412 w 379051"/>
              <a:gd name="connsiteY30" fmla="*/ 174007 h 390165"/>
              <a:gd name="connsiteX31" fmla="*/ 335412 w 379051"/>
              <a:gd name="connsiteY31" fmla="*/ 284968 h 390165"/>
              <a:gd name="connsiteX32" fmla="*/ 339018 w 379051"/>
              <a:gd name="connsiteY32" fmla="*/ 285328 h 390165"/>
              <a:gd name="connsiteX33" fmla="*/ 346953 w 379051"/>
              <a:gd name="connsiteY33" fmla="*/ 285328 h 390165"/>
              <a:gd name="connsiteX34" fmla="*/ 367871 w 379051"/>
              <a:gd name="connsiteY34" fmla="*/ 264073 h 390165"/>
              <a:gd name="connsiteX35" fmla="*/ 367871 w 379051"/>
              <a:gd name="connsiteY35" fmla="*/ 194902 h 390165"/>
              <a:gd name="connsiteX36" fmla="*/ 346953 w 379051"/>
              <a:gd name="connsiteY36" fmla="*/ 174007 h 390165"/>
              <a:gd name="connsiteX37" fmla="*/ 339018 w 379051"/>
              <a:gd name="connsiteY37" fmla="*/ 174007 h 390165"/>
              <a:gd name="connsiteX38" fmla="*/ 335412 w 379051"/>
              <a:gd name="connsiteY38" fmla="*/ 174007 h 390165"/>
              <a:gd name="connsiteX39" fmla="*/ 32099 w 379051"/>
              <a:gd name="connsiteY39" fmla="*/ 174007 h 390165"/>
              <a:gd name="connsiteX40" fmla="*/ 10820 w 379051"/>
              <a:gd name="connsiteY40" fmla="*/ 194902 h 390165"/>
              <a:gd name="connsiteX41" fmla="*/ 10820 w 379051"/>
              <a:gd name="connsiteY41" fmla="*/ 264073 h 390165"/>
              <a:gd name="connsiteX42" fmla="*/ 32099 w 379051"/>
              <a:gd name="connsiteY42" fmla="*/ 285328 h 390165"/>
              <a:gd name="connsiteX43" fmla="*/ 36427 w 379051"/>
              <a:gd name="connsiteY43" fmla="*/ 285328 h 390165"/>
              <a:gd name="connsiteX44" fmla="*/ 36427 w 379051"/>
              <a:gd name="connsiteY44" fmla="*/ 174007 h 390165"/>
              <a:gd name="connsiteX45" fmla="*/ 188985 w 379051"/>
              <a:gd name="connsiteY45" fmla="*/ 0 h 390165"/>
              <a:gd name="connsiteX46" fmla="*/ 326756 w 379051"/>
              <a:gd name="connsiteY46" fmla="*/ 137621 h 390165"/>
              <a:gd name="connsiteX47" fmla="*/ 326756 w 379051"/>
              <a:gd name="connsiteY47" fmla="*/ 165361 h 390165"/>
              <a:gd name="connsiteX48" fmla="*/ 339018 w 379051"/>
              <a:gd name="connsiteY48" fmla="*/ 162839 h 390165"/>
              <a:gd name="connsiteX49" fmla="*/ 346953 w 379051"/>
              <a:gd name="connsiteY49" fmla="*/ 162839 h 390165"/>
              <a:gd name="connsiteX50" fmla="*/ 379051 w 379051"/>
              <a:gd name="connsiteY50" fmla="*/ 194902 h 390165"/>
              <a:gd name="connsiteX51" fmla="*/ 379051 w 379051"/>
              <a:gd name="connsiteY51" fmla="*/ 264073 h 390165"/>
              <a:gd name="connsiteX52" fmla="*/ 346953 w 379051"/>
              <a:gd name="connsiteY52" fmla="*/ 296136 h 390165"/>
              <a:gd name="connsiteX53" fmla="*/ 339018 w 379051"/>
              <a:gd name="connsiteY53" fmla="*/ 296136 h 390165"/>
              <a:gd name="connsiteX54" fmla="*/ 318100 w 379051"/>
              <a:gd name="connsiteY54" fmla="*/ 288571 h 390165"/>
              <a:gd name="connsiteX55" fmla="*/ 234428 w 379051"/>
              <a:gd name="connsiteY55" fmla="*/ 369990 h 390165"/>
              <a:gd name="connsiteX56" fmla="*/ 210264 w 379051"/>
              <a:gd name="connsiteY56" fmla="*/ 390165 h 390165"/>
              <a:gd name="connsiteX57" fmla="*/ 208100 w 379051"/>
              <a:gd name="connsiteY57" fmla="*/ 390165 h 390165"/>
              <a:gd name="connsiteX58" fmla="*/ 164821 w 379051"/>
              <a:gd name="connsiteY58" fmla="*/ 386202 h 390165"/>
              <a:gd name="connsiteX59" fmla="*/ 148230 w 379051"/>
              <a:gd name="connsiteY59" fmla="*/ 377556 h 390165"/>
              <a:gd name="connsiteX60" fmla="*/ 142460 w 379051"/>
              <a:gd name="connsiteY60" fmla="*/ 359543 h 390165"/>
              <a:gd name="connsiteX61" fmla="*/ 142821 w 379051"/>
              <a:gd name="connsiteY61" fmla="*/ 357021 h 390165"/>
              <a:gd name="connsiteX62" fmla="*/ 151476 w 379051"/>
              <a:gd name="connsiteY62" fmla="*/ 340088 h 390165"/>
              <a:gd name="connsiteX63" fmla="*/ 169509 w 379051"/>
              <a:gd name="connsiteY63" fmla="*/ 334684 h 390165"/>
              <a:gd name="connsiteX64" fmla="*/ 212788 w 379051"/>
              <a:gd name="connsiteY64" fmla="*/ 338647 h 390165"/>
              <a:gd name="connsiteX65" fmla="*/ 229378 w 379051"/>
              <a:gd name="connsiteY65" fmla="*/ 347654 h 390165"/>
              <a:gd name="connsiteX66" fmla="*/ 234788 w 379051"/>
              <a:gd name="connsiteY66" fmla="*/ 358102 h 390165"/>
              <a:gd name="connsiteX67" fmla="*/ 309805 w 379051"/>
              <a:gd name="connsiteY67" fmla="*/ 277763 h 390165"/>
              <a:gd name="connsiteX68" fmla="*/ 306920 w 379051"/>
              <a:gd name="connsiteY68" fmla="*/ 264073 h 390165"/>
              <a:gd name="connsiteX69" fmla="*/ 306920 w 379051"/>
              <a:gd name="connsiteY69" fmla="*/ 194902 h 390165"/>
              <a:gd name="connsiteX70" fmla="*/ 315936 w 379051"/>
              <a:gd name="connsiteY70" fmla="*/ 172566 h 390165"/>
              <a:gd name="connsiteX71" fmla="*/ 315936 w 379051"/>
              <a:gd name="connsiteY71" fmla="*/ 137621 h 390165"/>
              <a:gd name="connsiteX72" fmla="*/ 188985 w 379051"/>
              <a:gd name="connsiteY72" fmla="*/ 10808 h 390165"/>
              <a:gd name="connsiteX73" fmla="*/ 61673 w 379051"/>
              <a:gd name="connsiteY73" fmla="*/ 137621 h 390165"/>
              <a:gd name="connsiteX74" fmla="*/ 61673 w 379051"/>
              <a:gd name="connsiteY74" fmla="*/ 171485 h 390165"/>
              <a:gd name="connsiteX75" fmla="*/ 72132 w 379051"/>
              <a:gd name="connsiteY75" fmla="*/ 194902 h 390165"/>
              <a:gd name="connsiteX76" fmla="*/ 72132 w 379051"/>
              <a:gd name="connsiteY76" fmla="*/ 264073 h 390165"/>
              <a:gd name="connsiteX77" fmla="*/ 39672 w 379051"/>
              <a:gd name="connsiteY77" fmla="*/ 296136 h 390165"/>
              <a:gd name="connsiteX78" fmla="*/ 32099 w 379051"/>
              <a:gd name="connsiteY78" fmla="*/ 296136 h 390165"/>
              <a:gd name="connsiteX79" fmla="*/ 0 w 379051"/>
              <a:gd name="connsiteY79" fmla="*/ 264073 h 390165"/>
              <a:gd name="connsiteX80" fmla="*/ 0 w 379051"/>
              <a:gd name="connsiteY80" fmla="*/ 194902 h 390165"/>
              <a:gd name="connsiteX81" fmla="*/ 32099 w 379051"/>
              <a:gd name="connsiteY81" fmla="*/ 162839 h 390165"/>
              <a:gd name="connsiteX82" fmla="*/ 39672 w 379051"/>
              <a:gd name="connsiteY82" fmla="*/ 162839 h 390165"/>
              <a:gd name="connsiteX83" fmla="*/ 50492 w 379051"/>
              <a:gd name="connsiteY83" fmla="*/ 165001 h 390165"/>
              <a:gd name="connsiteX84" fmla="*/ 50492 w 379051"/>
              <a:gd name="connsiteY84" fmla="*/ 137621 h 390165"/>
              <a:gd name="connsiteX85" fmla="*/ 188985 w 379051"/>
              <a:gd name="connsiteY85" fmla="*/ 0 h 390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379051" h="390165">
                <a:moveTo>
                  <a:pt x="167345" y="345853"/>
                </a:moveTo>
                <a:cubicBezTo>
                  <a:pt x="164099" y="345853"/>
                  <a:pt x="161214" y="346933"/>
                  <a:pt x="158689" y="348735"/>
                </a:cubicBezTo>
                <a:cubicBezTo>
                  <a:pt x="156165" y="350896"/>
                  <a:pt x="154362" y="354499"/>
                  <a:pt x="154001" y="358102"/>
                </a:cubicBezTo>
                <a:lnTo>
                  <a:pt x="153640" y="360623"/>
                </a:lnTo>
                <a:cubicBezTo>
                  <a:pt x="153280" y="364226"/>
                  <a:pt x="154362" y="367829"/>
                  <a:pt x="156526" y="370351"/>
                </a:cubicBezTo>
                <a:cubicBezTo>
                  <a:pt x="159050" y="373233"/>
                  <a:pt x="162296" y="375034"/>
                  <a:pt x="165903" y="375394"/>
                </a:cubicBezTo>
                <a:lnTo>
                  <a:pt x="209182" y="379357"/>
                </a:lnTo>
                <a:cubicBezTo>
                  <a:pt x="216395" y="380078"/>
                  <a:pt x="223247" y="374313"/>
                  <a:pt x="223969" y="366748"/>
                </a:cubicBezTo>
                <a:lnTo>
                  <a:pt x="224329" y="364586"/>
                </a:lnTo>
                <a:cubicBezTo>
                  <a:pt x="224690" y="357021"/>
                  <a:pt x="219280" y="350536"/>
                  <a:pt x="212067" y="349816"/>
                </a:cubicBezTo>
                <a:lnTo>
                  <a:pt x="168788" y="345853"/>
                </a:lnTo>
                <a:cubicBezTo>
                  <a:pt x="168067" y="345853"/>
                  <a:pt x="167706" y="345853"/>
                  <a:pt x="167345" y="345853"/>
                </a:cubicBezTo>
                <a:close/>
                <a:moveTo>
                  <a:pt x="150080" y="300745"/>
                </a:moveTo>
                <a:cubicBezTo>
                  <a:pt x="161607" y="303214"/>
                  <a:pt x="175297" y="304978"/>
                  <a:pt x="189706" y="304978"/>
                </a:cubicBezTo>
                <a:cubicBezTo>
                  <a:pt x="204116" y="304978"/>
                  <a:pt x="217444" y="303214"/>
                  <a:pt x="228972" y="300745"/>
                </a:cubicBezTo>
                <a:cubicBezTo>
                  <a:pt x="232214" y="300039"/>
                  <a:pt x="235096" y="301803"/>
                  <a:pt x="235817" y="304978"/>
                </a:cubicBezTo>
                <a:cubicBezTo>
                  <a:pt x="236177" y="307800"/>
                  <a:pt x="234376" y="310270"/>
                  <a:pt x="231854" y="311328"/>
                </a:cubicBezTo>
                <a:cubicBezTo>
                  <a:pt x="219246" y="314150"/>
                  <a:pt x="204476" y="315561"/>
                  <a:pt x="189706" y="315561"/>
                </a:cubicBezTo>
                <a:cubicBezTo>
                  <a:pt x="174216" y="315561"/>
                  <a:pt x="159806" y="314150"/>
                  <a:pt x="147558" y="311328"/>
                </a:cubicBezTo>
                <a:cubicBezTo>
                  <a:pt x="144676" y="310270"/>
                  <a:pt x="142875" y="307800"/>
                  <a:pt x="143235" y="304978"/>
                </a:cubicBezTo>
                <a:cubicBezTo>
                  <a:pt x="144316" y="301803"/>
                  <a:pt x="147198" y="300039"/>
                  <a:pt x="150080" y="300745"/>
                </a:cubicBezTo>
                <a:close/>
                <a:moveTo>
                  <a:pt x="324592" y="179771"/>
                </a:moveTo>
                <a:cubicBezTo>
                  <a:pt x="320264" y="183734"/>
                  <a:pt x="318100" y="189138"/>
                  <a:pt x="318100" y="194902"/>
                </a:cubicBezTo>
                <a:lnTo>
                  <a:pt x="318100" y="264073"/>
                </a:lnTo>
                <a:cubicBezTo>
                  <a:pt x="318100" y="269837"/>
                  <a:pt x="320264" y="275601"/>
                  <a:pt x="324592" y="279564"/>
                </a:cubicBezTo>
                <a:close/>
                <a:moveTo>
                  <a:pt x="47246" y="175088"/>
                </a:moveTo>
                <a:lnTo>
                  <a:pt x="47246" y="283887"/>
                </a:lnTo>
                <a:cubicBezTo>
                  <a:pt x="55181" y="280645"/>
                  <a:pt x="60951" y="273080"/>
                  <a:pt x="60951" y="264073"/>
                </a:cubicBezTo>
                <a:lnTo>
                  <a:pt x="60951" y="194902"/>
                </a:lnTo>
                <a:cubicBezTo>
                  <a:pt x="60951" y="186256"/>
                  <a:pt x="55181" y="178330"/>
                  <a:pt x="47246" y="175088"/>
                </a:cubicBezTo>
                <a:close/>
                <a:moveTo>
                  <a:pt x="335412" y="174007"/>
                </a:moveTo>
                <a:lnTo>
                  <a:pt x="335412" y="284968"/>
                </a:lnTo>
                <a:cubicBezTo>
                  <a:pt x="336855" y="284968"/>
                  <a:pt x="337936" y="285328"/>
                  <a:pt x="339018" y="285328"/>
                </a:cubicBezTo>
                <a:lnTo>
                  <a:pt x="346953" y="285328"/>
                </a:lnTo>
                <a:cubicBezTo>
                  <a:pt x="358494" y="285328"/>
                  <a:pt x="367871" y="275601"/>
                  <a:pt x="367871" y="264073"/>
                </a:cubicBezTo>
                <a:lnTo>
                  <a:pt x="367871" y="194902"/>
                </a:lnTo>
                <a:cubicBezTo>
                  <a:pt x="367871" y="183374"/>
                  <a:pt x="358494" y="174007"/>
                  <a:pt x="346953" y="174007"/>
                </a:cubicBezTo>
                <a:lnTo>
                  <a:pt x="339018" y="174007"/>
                </a:lnTo>
                <a:cubicBezTo>
                  <a:pt x="337936" y="174007"/>
                  <a:pt x="336855" y="174007"/>
                  <a:pt x="335412" y="174007"/>
                </a:cubicBezTo>
                <a:close/>
                <a:moveTo>
                  <a:pt x="32099" y="174007"/>
                </a:moveTo>
                <a:cubicBezTo>
                  <a:pt x="20197" y="174007"/>
                  <a:pt x="10820" y="183374"/>
                  <a:pt x="10820" y="194902"/>
                </a:cubicBezTo>
                <a:lnTo>
                  <a:pt x="10820" y="264073"/>
                </a:lnTo>
                <a:cubicBezTo>
                  <a:pt x="10820" y="275601"/>
                  <a:pt x="20197" y="285328"/>
                  <a:pt x="32099" y="285328"/>
                </a:cubicBezTo>
                <a:lnTo>
                  <a:pt x="36427" y="285328"/>
                </a:lnTo>
                <a:lnTo>
                  <a:pt x="36427" y="174007"/>
                </a:lnTo>
                <a:close/>
                <a:moveTo>
                  <a:pt x="188985" y="0"/>
                </a:moveTo>
                <a:cubicBezTo>
                  <a:pt x="265084" y="0"/>
                  <a:pt x="326756" y="61965"/>
                  <a:pt x="326756" y="137621"/>
                </a:cubicBezTo>
                <a:lnTo>
                  <a:pt x="326756" y="165361"/>
                </a:lnTo>
                <a:cubicBezTo>
                  <a:pt x="330723" y="163920"/>
                  <a:pt x="335051" y="162839"/>
                  <a:pt x="339018" y="162839"/>
                </a:cubicBezTo>
                <a:lnTo>
                  <a:pt x="346953" y="162839"/>
                </a:lnTo>
                <a:cubicBezTo>
                  <a:pt x="364625" y="162839"/>
                  <a:pt x="379051" y="177250"/>
                  <a:pt x="379051" y="194902"/>
                </a:cubicBezTo>
                <a:lnTo>
                  <a:pt x="379051" y="264073"/>
                </a:lnTo>
                <a:cubicBezTo>
                  <a:pt x="379051" y="281726"/>
                  <a:pt x="364625" y="296136"/>
                  <a:pt x="346953" y="296136"/>
                </a:cubicBezTo>
                <a:lnTo>
                  <a:pt x="339018" y="296136"/>
                </a:lnTo>
                <a:cubicBezTo>
                  <a:pt x="331084" y="296136"/>
                  <a:pt x="323871" y="293254"/>
                  <a:pt x="318100" y="288571"/>
                </a:cubicBezTo>
                <a:cubicBezTo>
                  <a:pt x="303674" y="326398"/>
                  <a:pt x="273018" y="356300"/>
                  <a:pt x="234428" y="369990"/>
                </a:cubicBezTo>
                <a:cubicBezTo>
                  <a:pt x="232624" y="381519"/>
                  <a:pt x="222526" y="390165"/>
                  <a:pt x="210264" y="390165"/>
                </a:cubicBezTo>
                <a:cubicBezTo>
                  <a:pt x="209542" y="390165"/>
                  <a:pt x="208821" y="390165"/>
                  <a:pt x="208100" y="390165"/>
                </a:cubicBezTo>
                <a:lnTo>
                  <a:pt x="164821" y="386202"/>
                </a:lnTo>
                <a:cubicBezTo>
                  <a:pt x="158329" y="385482"/>
                  <a:pt x="152558" y="382599"/>
                  <a:pt x="148230" y="377556"/>
                </a:cubicBezTo>
                <a:cubicBezTo>
                  <a:pt x="144263" y="372512"/>
                  <a:pt x="142099" y="366027"/>
                  <a:pt x="142460" y="359543"/>
                </a:cubicBezTo>
                <a:lnTo>
                  <a:pt x="142821" y="357021"/>
                </a:lnTo>
                <a:cubicBezTo>
                  <a:pt x="143542" y="350536"/>
                  <a:pt x="146427" y="344772"/>
                  <a:pt x="151476" y="340088"/>
                </a:cubicBezTo>
                <a:cubicBezTo>
                  <a:pt x="156526" y="336126"/>
                  <a:pt x="163017" y="333964"/>
                  <a:pt x="169509" y="334684"/>
                </a:cubicBezTo>
                <a:lnTo>
                  <a:pt x="212788" y="338647"/>
                </a:lnTo>
                <a:cubicBezTo>
                  <a:pt x="219280" y="339368"/>
                  <a:pt x="225411" y="342610"/>
                  <a:pt x="229378" y="347654"/>
                </a:cubicBezTo>
                <a:cubicBezTo>
                  <a:pt x="232264" y="350536"/>
                  <a:pt x="233706" y="354139"/>
                  <a:pt x="234788" y="358102"/>
                </a:cubicBezTo>
                <a:cubicBezTo>
                  <a:pt x="270493" y="344051"/>
                  <a:pt x="298625" y="314870"/>
                  <a:pt x="309805" y="277763"/>
                </a:cubicBezTo>
                <a:cubicBezTo>
                  <a:pt x="308002" y="273800"/>
                  <a:pt x="306920" y="269117"/>
                  <a:pt x="306920" y="264073"/>
                </a:cubicBezTo>
                <a:lnTo>
                  <a:pt x="306920" y="194902"/>
                </a:lnTo>
                <a:cubicBezTo>
                  <a:pt x="306920" y="186256"/>
                  <a:pt x="310526" y="178691"/>
                  <a:pt x="315936" y="172566"/>
                </a:cubicBezTo>
                <a:lnTo>
                  <a:pt x="315936" y="137621"/>
                </a:lnTo>
                <a:cubicBezTo>
                  <a:pt x="315936" y="67730"/>
                  <a:pt x="258952" y="10808"/>
                  <a:pt x="188985" y="10808"/>
                </a:cubicBezTo>
                <a:cubicBezTo>
                  <a:pt x="118656" y="10808"/>
                  <a:pt x="61673" y="67730"/>
                  <a:pt x="61673" y="137621"/>
                </a:cubicBezTo>
                <a:lnTo>
                  <a:pt x="61673" y="171485"/>
                </a:lnTo>
                <a:cubicBezTo>
                  <a:pt x="68164" y="177610"/>
                  <a:pt x="72132" y="185896"/>
                  <a:pt x="72132" y="194902"/>
                </a:cubicBezTo>
                <a:lnTo>
                  <a:pt x="72132" y="264073"/>
                </a:lnTo>
                <a:cubicBezTo>
                  <a:pt x="72132" y="281726"/>
                  <a:pt x="57705" y="296136"/>
                  <a:pt x="39672" y="296136"/>
                </a:cubicBezTo>
                <a:lnTo>
                  <a:pt x="32099" y="296136"/>
                </a:lnTo>
                <a:cubicBezTo>
                  <a:pt x="14066" y="296136"/>
                  <a:pt x="0" y="281726"/>
                  <a:pt x="0" y="264073"/>
                </a:cubicBezTo>
                <a:lnTo>
                  <a:pt x="0" y="194902"/>
                </a:lnTo>
                <a:cubicBezTo>
                  <a:pt x="0" y="177250"/>
                  <a:pt x="14066" y="162839"/>
                  <a:pt x="32099" y="162839"/>
                </a:cubicBezTo>
                <a:lnTo>
                  <a:pt x="39672" y="162839"/>
                </a:lnTo>
                <a:cubicBezTo>
                  <a:pt x="43640" y="162839"/>
                  <a:pt x="47246" y="163560"/>
                  <a:pt x="50492" y="165001"/>
                </a:cubicBezTo>
                <a:lnTo>
                  <a:pt x="50492" y="137621"/>
                </a:lnTo>
                <a:cubicBezTo>
                  <a:pt x="50492" y="61965"/>
                  <a:pt x="112525" y="0"/>
                  <a:pt x="18898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6E4B19-D373-C24D-AD2C-A5967A567295}"/>
              </a:ext>
            </a:extLst>
          </p:cNvPr>
          <p:cNvSpPr txBox="1"/>
          <p:nvPr/>
        </p:nvSpPr>
        <p:spPr>
          <a:xfrm>
            <a:off x="7853819" y="693361"/>
            <a:ext cx="8648521" cy="123110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Oswald SemiBold" pitchFamily="2" charset="77"/>
              </a:rPr>
              <a:t>BUSINESS INFOGRAPHIC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757CB5-C263-B14A-AC38-BBDB772A77A6}"/>
              </a:ext>
            </a:extLst>
          </p:cNvPr>
          <p:cNvSpPr txBox="1"/>
          <p:nvPr/>
        </p:nvSpPr>
        <p:spPr>
          <a:xfrm>
            <a:off x="8027109" y="1860651"/>
            <a:ext cx="832343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400" spc="-130" dirty="0">
                <a:latin typeface="Oswald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B2A7BA-3EA3-3542-9376-517DB60933ED}"/>
              </a:ext>
            </a:extLst>
          </p:cNvPr>
          <p:cNvSpPr txBox="1"/>
          <p:nvPr/>
        </p:nvSpPr>
        <p:spPr>
          <a:xfrm>
            <a:off x="4978132" y="4134256"/>
            <a:ext cx="1150635" cy="56105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800" spc="-30" dirty="0">
                <a:solidFill>
                  <a:schemeClr val="accent1"/>
                </a:solidFill>
                <a:latin typeface="Oswald" panose="02000503000000000000" pitchFamily="2" charset="77"/>
              </a:rPr>
              <a:t>OPTION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6470B9-5216-EE4E-AD88-211B372C3B9D}"/>
              </a:ext>
            </a:extLst>
          </p:cNvPr>
          <p:cNvSpPr txBox="1"/>
          <p:nvPr/>
        </p:nvSpPr>
        <p:spPr>
          <a:xfrm>
            <a:off x="5027664" y="4589280"/>
            <a:ext cx="1051570" cy="123110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7400" b="1" spc="-70" dirty="0">
                <a:solidFill>
                  <a:schemeClr val="accent1"/>
                </a:solidFill>
                <a:latin typeface="Oswald SemiBold" pitchFamily="2" charset="77"/>
              </a:rPr>
              <a:t>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564159-092D-C14A-8D9D-161EEA7FA33D}"/>
              </a:ext>
            </a:extLst>
          </p:cNvPr>
          <p:cNvSpPr txBox="1"/>
          <p:nvPr/>
        </p:nvSpPr>
        <p:spPr>
          <a:xfrm>
            <a:off x="4606555" y="9769002"/>
            <a:ext cx="1893788" cy="64633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b="1" spc="-30" dirty="0">
                <a:solidFill>
                  <a:schemeClr val="bg1"/>
                </a:solidFill>
                <a:latin typeface="Oswald SemiBold" pitchFamily="2" charset="77"/>
              </a:rPr>
              <a:t>SUPPORT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6D82F3-D02B-5849-8EB0-C4CC420D16D9}"/>
              </a:ext>
            </a:extLst>
          </p:cNvPr>
          <p:cNvSpPr txBox="1"/>
          <p:nvPr/>
        </p:nvSpPr>
        <p:spPr>
          <a:xfrm>
            <a:off x="3768696" y="10443534"/>
            <a:ext cx="3569503" cy="1586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800" spc="-30" dirty="0">
                <a:solidFill>
                  <a:schemeClr val="bg1"/>
                </a:solidFill>
                <a:latin typeface="Oswald" panose="02000503000000000000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B8799A-3805-9148-ABDE-5C96F065A5F2}"/>
              </a:ext>
            </a:extLst>
          </p:cNvPr>
          <p:cNvSpPr txBox="1"/>
          <p:nvPr/>
        </p:nvSpPr>
        <p:spPr>
          <a:xfrm>
            <a:off x="11346214" y="6136802"/>
            <a:ext cx="1690206" cy="64633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b="1" spc="-30" dirty="0">
                <a:solidFill>
                  <a:schemeClr val="bg1"/>
                </a:solidFill>
                <a:latin typeface="Oswald SemiBold" pitchFamily="2" charset="77"/>
              </a:rPr>
              <a:t>SERVICE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4A672B-5283-254F-967F-41871B2945C7}"/>
              </a:ext>
            </a:extLst>
          </p:cNvPr>
          <p:cNvSpPr txBox="1"/>
          <p:nvPr/>
        </p:nvSpPr>
        <p:spPr>
          <a:xfrm>
            <a:off x="10406563" y="6811334"/>
            <a:ext cx="3569503" cy="1586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800" spc="-30" dirty="0">
                <a:solidFill>
                  <a:schemeClr val="bg1"/>
                </a:solidFill>
                <a:latin typeface="Oswald" panose="02000503000000000000" pitchFamily="2" charset="77"/>
              </a:rPr>
              <a:t>Make a big impact with professional slides, charts, infographics and more.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345484-9A01-CC44-A1F7-F35CABC47C76}"/>
              </a:ext>
            </a:extLst>
          </p:cNvPr>
          <p:cNvSpPr txBox="1"/>
          <p:nvPr/>
        </p:nvSpPr>
        <p:spPr>
          <a:xfrm>
            <a:off x="11613508" y="10568923"/>
            <a:ext cx="1150635" cy="56105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800" spc="-30" dirty="0">
                <a:solidFill>
                  <a:schemeClr val="accent2"/>
                </a:solidFill>
                <a:latin typeface="Oswald" panose="02000503000000000000" pitchFamily="2" charset="77"/>
              </a:rPr>
              <a:t>OPTION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64212E-70B8-464A-8C99-8D90A409C655}"/>
              </a:ext>
            </a:extLst>
          </p:cNvPr>
          <p:cNvSpPr txBox="1"/>
          <p:nvPr/>
        </p:nvSpPr>
        <p:spPr>
          <a:xfrm>
            <a:off x="11611744" y="11023947"/>
            <a:ext cx="1154162" cy="123110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7400" b="1" spc="-70" dirty="0">
                <a:solidFill>
                  <a:schemeClr val="accent2"/>
                </a:solidFill>
                <a:latin typeface="Oswald SemiBold" pitchFamily="2" charset="77"/>
              </a:rPr>
              <a:t>02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DC5939-3807-6A41-9DD8-F034800502B1}"/>
              </a:ext>
            </a:extLst>
          </p:cNvPr>
          <p:cNvSpPr txBox="1"/>
          <p:nvPr/>
        </p:nvSpPr>
        <p:spPr>
          <a:xfrm>
            <a:off x="18248887" y="4134256"/>
            <a:ext cx="1150635" cy="56105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800" spc="-30" dirty="0">
                <a:solidFill>
                  <a:schemeClr val="accent3"/>
                </a:solidFill>
                <a:latin typeface="Oswald" panose="02000503000000000000" pitchFamily="2" charset="77"/>
              </a:rPr>
              <a:t>OPTION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85FEA0-5B24-DE43-B2EB-39EAADA20E69}"/>
              </a:ext>
            </a:extLst>
          </p:cNvPr>
          <p:cNvSpPr txBox="1"/>
          <p:nvPr/>
        </p:nvSpPr>
        <p:spPr>
          <a:xfrm>
            <a:off x="18243115" y="4589280"/>
            <a:ext cx="1162178" cy="123110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ctr"/>
            <a:r>
              <a:rPr lang="en-US" sz="7400" b="1" spc="-70" dirty="0">
                <a:solidFill>
                  <a:schemeClr val="accent3"/>
                </a:solidFill>
                <a:latin typeface="Oswald SemiBold" pitchFamily="2" charset="77"/>
              </a:rPr>
              <a:t>03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EFB36E-1950-0444-82F9-DA92C6214275}"/>
              </a:ext>
            </a:extLst>
          </p:cNvPr>
          <p:cNvSpPr txBox="1"/>
          <p:nvPr/>
        </p:nvSpPr>
        <p:spPr>
          <a:xfrm>
            <a:off x="18184446" y="9769002"/>
            <a:ext cx="1279517" cy="64633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b="1" spc="-30" dirty="0">
                <a:solidFill>
                  <a:schemeClr val="bg1"/>
                </a:solidFill>
                <a:latin typeface="Oswald SemiBold" pitchFamily="2" charset="77"/>
              </a:rPr>
              <a:t>SALES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CCF3C6-D563-6744-9B06-56976D04C266}"/>
              </a:ext>
            </a:extLst>
          </p:cNvPr>
          <p:cNvSpPr txBox="1"/>
          <p:nvPr/>
        </p:nvSpPr>
        <p:spPr>
          <a:xfrm>
            <a:off x="17039451" y="10443534"/>
            <a:ext cx="3569503" cy="1586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800" spc="-30" dirty="0">
                <a:solidFill>
                  <a:schemeClr val="bg1"/>
                </a:solidFill>
                <a:latin typeface="Oswald" panose="02000503000000000000" pitchFamily="2" charset="77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4215016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c 1">
            <a:extLst>
              <a:ext uri="{FF2B5EF4-FFF2-40B4-BE49-F238E27FC236}">
                <a16:creationId xmlns:a16="http://schemas.microsoft.com/office/drawing/2014/main" id="{BC5C286B-2F18-8A49-A4B6-8C04AA7F48DE}"/>
              </a:ext>
            </a:extLst>
          </p:cNvPr>
          <p:cNvSpPr/>
          <p:nvPr/>
        </p:nvSpPr>
        <p:spPr>
          <a:xfrm>
            <a:off x="1532314" y="5583617"/>
            <a:ext cx="5086556" cy="5086556"/>
          </a:xfrm>
          <a:prstGeom prst="arc">
            <a:avLst>
              <a:gd name="adj1" fmla="val 13313324"/>
              <a:gd name="adj2" fmla="val 16938747"/>
            </a:avLst>
          </a:prstGeom>
          <a:ln w="38100">
            <a:solidFill>
              <a:schemeClr val="tx2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Oswald" pitchFamily="2" charset="77"/>
            </a:endParaRPr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7E97AD51-A3F8-1447-A995-7C472926FD3D}"/>
              </a:ext>
            </a:extLst>
          </p:cNvPr>
          <p:cNvSpPr/>
          <p:nvPr/>
        </p:nvSpPr>
        <p:spPr>
          <a:xfrm>
            <a:off x="1532314" y="5583617"/>
            <a:ext cx="5086556" cy="5086556"/>
          </a:xfrm>
          <a:prstGeom prst="arc">
            <a:avLst>
              <a:gd name="adj1" fmla="val 1414957"/>
              <a:gd name="adj2" fmla="val 8446214"/>
            </a:avLst>
          </a:prstGeom>
          <a:ln w="38100">
            <a:solidFill>
              <a:schemeClr val="tx2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Oswald" pitchFamily="2" charset="77"/>
            </a:endParaRPr>
          </a:p>
        </p:txBody>
      </p:sp>
      <p:sp>
        <p:nvSpPr>
          <p:cNvPr id="51" name="Arc 50">
            <a:extLst>
              <a:ext uri="{FF2B5EF4-FFF2-40B4-BE49-F238E27FC236}">
                <a16:creationId xmlns:a16="http://schemas.microsoft.com/office/drawing/2014/main" id="{5CF92817-ABDE-B843-AE67-40FBE932EE4A}"/>
              </a:ext>
            </a:extLst>
          </p:cNvPr>
          <p:cNvSpPr/>
          <p:nvPr/>
        </p:nvSpPr>
        <p:spPr>
          <a:xfrm>
            <a:off x="6946775" y="5583617"/>
            <a:ext cx="5086556" cy="5086556"/>
          </a:xfrm>
          <a:prstGeom prst="arc">
            <a:avLst>
              <a:gd name="adj1" fmla="val 15581323"/>
              <a:gd name="adj2" fmla="val 18731307"/>
            </a:avLst>
          </a:prstGeom>
          <a:ln w="38100">
            <a:solidFill>
              <a:schemeClr val="tx2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Oswald" pitchFamily="2" charset="77"/>
            </a:endParaRPr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538A0D09-91EF-2841-846C-B469EEC9C008}"/>
              </a:ext>
            </a:extLst>
          </p:cNvPr>
          <p:cNvSpPr/>
          <p:nvPr/>
        </p:nvSpPr>
        <p:spPr>
          <a:xfrm>
            <a:off x="6946775" y="5583617"/>
            <a:ext cx="5086556" cy="5086556"/>
          </a:xfrm>
          <a:prstGeom prst="arc">
            <a:avLst>
              <a:gd name="adj1" fmla="val 4419818"/>
              <a:gd name="adj2" fmla="val 7871293"/>
            </a:avLst>
          </a:prstGeom>
          <a:ln w="38100">
            <a:solidFill>
              <a:schemeClr val="tx2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Oswald" pitchFamily="2" charset="77"/>
            </a:endParaRPr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AB797C8C-F859-D844-B2D2-68EC172BF6AA}"/>
              </a:ext>
            </a:extLst>
          </p:cNvPr>
          <p:cNvSpPr/>
          <p:nvPr/>
        </p:nvSpPr>
        <p:spPr>
          <a:xfrm>
            <a:off x="12355299" y="5583617"/>
            <a:ext cx="5086556" cy="5086556"/>
          </a:xfrm>
          <a:prstGeom prst="arc">
            <a:avLst>
              <a:gd name="adj1" fmla="val 12524990"/>
              <a:gd name="adj2" fmla="val 16069790"/>
            </a:avLst>
          </a:prstGeom>
          <a:ln w="38100">
            <a:solidFill>
              <a:schemeClr val="tx2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Oswald" pitchFamily="2" charset="77"/>
            </a:endParaRPr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1B682E8C-D880-7E48-88E2-FC70F07103BC}"/>
              </a:ext>
            </a:extLst>
          </p:cNvPr>
          <p:cNvSpPr/>
          <p:nvPr/>
        </p:nvSpPr>
        <p:spPr>
          <a:xfrm>
            <a:off x="12355299" y="5583617"/>
            <a:ext cx="5086556" cy="5086556"/>
          </a:xfrm>
          <a:prstGeom prst="arc">
            <a:avLst>
              <a:gd name="adj1" fmla="val 1620831"/>
              <a:gd name="adj2" fmla="val 9618216"/>
            </a:avLst>
          </a:prstGeom>
          <a:ln w="38100">
            <a:solidFill>
              <a:schemeClr val="tx2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Oswald" pitchFamily="2" charset="77"/>
            </a:endParaRPr>
          </a:p>
        </p:txBody>
      </p:sp>
      <p:sp>
        <p:nvSpPr>
          <p:cNvPr id="57" name="Arc 56">
            <a:extLst>
              <a:ext uri="{FF2B5EF4-FFF2-40B4-BE49-F238E27FC236}">
                <a16:creationId xmlns:a16="http://schemas.microsoft.com/office/drawing/2014/main" id="{DD84E98B-F5D1-AB4C-A51E-56EF35E82F18}"/>
              </a:ext>
            </a:extLst>
          </p:cNvPr>
          <p:cNvSpPr/>
          <p:nvPr/>
        </p:nvSpPr>
        <p:spPr>
          <a:xfrm>
            <a:off x="17769760" y="5583617"/>
            <a:ext cx="5086556" cy="5086556"/>
          </a:xfrm>
          <a:prstGeom prst="arc">
            <a:avLst>
              <a:gd name="adj1" fmla="val 11719996"/>
              <a:gd name="adj2" fmla="val 19396986"/>
            </a:avLst>
          </a:prstGeom>
          <a:ln w="38100">
            <a:solidFill>
              <a:schemeClr val="tx2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Oswald" pitchFamily="2" charset="77"/>
            </a:endParaRPr>
          </a:p>
        </p:txBody>
      </p:sp>
      <p:sp>
        <p:nvSpPr>
          <p:cNvPr id="58" name="Arc 57">
            <a:extLst>
              <a:ext uri="{FF2B5EF4-FFF2-40B4-BE49-F238E27FC236}">
                <a16:creationId xmlns:a16="http://schemas.microsoft.com/office/drawing/2014/main" id="{833812C2-C711-044D-8FEB-3ADB01D966E7}"/>
              </a:ext>
            </a:extLst>
          </p:cNvPr>
          <p:cNvSpPr/>
          <p:nvPr/>
        </p:nvSpPr>
        <p:spPr>
          <a:xfrm>
            <a:off x="17769760" y="5583617"/>
            <a:ext cx="5086556" cy="5086556"/>
          </a:xfrm>
          <a:prstGeom prst="arc">
            <a:avLst>
              <a:gd name="adj1" fmla="val 2178142"/>
              <a:gd name="adj2" fmla="val 6171178"/>
            </a:avLst>
          </a:prstGeom>
          <a:ln w="38100">
            <a:solidFill>
              <a:schemeClr val="tx2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Oswald" pitchFamily="2" charset="77"/>
            </a:endParaRPr>
          </a:p>
        </p:txBody>
      </p:sp>
      <p:sp>
        <p:nvSpPr>
          <p:cNvPr id="14" name="Freeform 2">
            <a:extLst>
              <a:ext uri="{FF2B5EF4-FFF2-40B4-BE49-F238E27FC236}">
                <a16:creationId xmlns:a16="http://schemas.microsoft.com/office/drawing/2014/main" id="{F57DF952-8574-1549-8159-F0AC36FE0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5592" y="4012606"/>
            <a:ext cx="16237446" cy="1571011"/>
          </a:xfrm>
          <a:custGeom>
            <a:avLst/>
            <a:gdLst>
              <a:gd name="T0" fmla="*/ 0 w 13034"/>
              <a:gd name="T1" fmla="*/ 1261 h 1262"/>
              <a:gd name="T2" fmla="*/ 0 w 13034"/>
              <a:gd name="T3" fmla="*/ 914 h 1262"/>
              <a:gd name="T4" fmla="*/ 0 w 13034"/>
              <a:gd name="T5" fmla="*/ 914 h 1262"/>
              <a:gd name="T6" fmla="*/ 914 w 13034"/>
              <a:gd name="T7" fmla="*/ 0 h 1262"/>
              <a:gd name="T8" fmla="*/ 12120 w 13034"/>
              <a:gd name="T9" fmla="*/ 0 h 1262"/>
              <a:gd name="T10" fmla="*/ 12120 w 13034"/>
              <a:gd name="T11" fmla="*/ 0 h 1262"/>
              <a:gd name="T12" fmla="*/ 13033 w 13034"/>
              <a:gd name="T13" fmla="*/ 914 h 1262"/>
              <a:gd name="T14" fmla="*/ 13033 w 13034"/>
              <a:gd name="T15" fmla="*/ 1261 h 1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034" h="1262">
                <a:moveTo>
                  <a:pt x="0" y="1261"/>
                </a:moveTo>
                <a:lnTo>
                  <a:pt x="0" y="914"/>
                </a:lnTo>
                <a:lnTo>
                  <a:pt x="0" y="914"/>
                </a:lnTo>
                <a:cubicBezTo>
                  <a:pt x="0" y="409"/>
                  <a:pt x="409" y="0"/>
                  <a:pt x="914" y="0"/>
                </a:cubicBezTo>
                <a:lnTo>
                  <a:pt x="12120" y="0"/>
                </a:lnTo>
                <a:lnTo>
                  <a:pt x="12120" y="0"/>
                </a:lnTo>
                <a:cubicBezTo>
                  <a:pt x="12624" y="0"/>
                  <a:pt x="13033" y="409"/>
                  <a:pt x="13033" y="914"/>
                </a:cubicBezTo>
                <a:lnTo>
                  <a:pt x="13033" y="1261"/>
                </a:lnTo>
              </a:path>
            </a:pathLst>
          </a:custGeom>
          <a:noFill/>
          <a:ln w="38100" cap="flat">
            <a:solidFill>
              <a:schemeClr val="tx2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15" name="Freeform 3">
            <a:extLst>
              <a:ext uri="{FF2B5EF4-FFF2-40B4-BE49-F238E27FC236}">
                <a16:creationId xmlns:a16="http://schemas.microsoft.com/office/drawing/2014/main" id="{49FCB309-D6EE-314C-AA0D-E05B3FDFB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5592" y="10664690"/>
            <a:ext cx="16237446" cy="1571011"/>
          </a:xfrm>
          <a:custGeom>
            <a:avLst/>
            <a:gdLst>
              <a:gd name="T0" fmla="*/ 13033 w 13034"/>
              <a:gd name="T1" fmla="*/ 0 h 1263"/>
              <a:gd name="T2" fmla="*/ 13033 w 13034"/>
              <a:gd name="T3" fmla="*/ 348 h 1263"/>
              <a:gd name="T4" fmla="*/ 13033 w 13034"/>
              <a:gd name="T5" fmla="*/ 348 h 1263"/>
              <a:gd name="T6" fmla="*/ 12120 w 13034"/>
              <a:gd name="T7" fmla="*/ 1262 h 1263"/>
              <a:gd name="T8" fmla="*/ 914 w 13034"/>
              <a:gd name="T9" fmla="*/ 1262 h 1263"/>
              <a:gd name="T10" fmla="*/ 914 w 13034"/>
              <a:gd name="T11" fmla="*/ 1262 h 1263"/>
              <a:gd name="T12" fmla="*/ 0 w 13034"/>
              <a:gd name="T13" fmla="*/ 348 h 1263"/>
              <a:gd name="T14" fmla="*/ 0 w 13034"/>
              <a:gd name="T15" fmla="*/ 0 h 1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034" h="1263">
                <a:moveTo>
                  <a:pt x="13033" y="0"/>
                </a:moveTo>
                <a:lnTo>
                  <a:pt x="13033" y="348"/>
                </a:lnTo>
                <a:lnTo>
                  <a:pt x="13033" y="348"/>
                </a:lnTo>
                <a:cubicBezTo>
                  <a:pt x="13033" y="852"/>
                  <a:pt x="12624" y="1262"/>
                  <a:pt x="12120" y="1262"/>
                </a:cubicBezTo>
                <a:lnTo>
                  <a:pt x="914" y="1262"/>
                </a:lnTo>
                <a:lnTo>
                  <a:pt x="914" y="1262"/>
                </a:lnTo>
                <a:cubicBezTo>
                  <a:pt x="409" y="1262"/>
                  <a:pt x="0" y="852"/>
                  <a:pt x="0" y="348"/>
                </a:cubicBezTo>
                <a:lnTo>
                  <a:pt x="0" y="0"/>
                </a:lnTo>
              </a:path>
            </a:pathLst>
          </a:custGeom>
          <a:noFill/>
          <a:ln w="38100" cap="flat">
            <a:solidFill>
              <a:schemeClr val="tx2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16" name="Freeform 71">
            <a:extLst>
              <a:ext uri="{FF2B5EF4-FFF2-40B4-BE49-F238E27FC236}">
                <a16:creationId xmlns:a16="http://schemas.microsoft.com/office/drawing/2014/main" id="{3C08A3C6-B3A7-AA4B-AD48-BE6591395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4568" y="5775872"/>
            <a:ext cx="4702048" cy="4702047"/>
          </a:xfrm>
          <a:custGeom>
            <a:avLst/>
            <a:gdLst>
              <a:gd name="T0" fmla="*/ 3773 w 3774"/>
              <a:gd name="T1" fmla="*/ 1885 h 3773"/>
              <a:gd name="T2" fmla="*/ 3773 w 3774"/>
              <a:gd name="T3" fmla="*/ 1885 h 3773"/>
              <a:gd name="T4" fmla="*/ 1887 w 3774"/>
              <a:gd name="T5" fmla="*/ 3772 h 3773"/>
              <a:gd name="T6" fmla="*/ 1887 w 3774"/>
              <a:gd name="T7" fmla="*/ 3772 h 3773"/>
              <a:gd name="T8" fmla="*/ 0 w 3774"/>
              <a:gd name="T9" fmla="*/ 1885 h 3773"/>
              <a:gd name="T10" fmla="*/ 0 w 3774"/>
              <a:gd name="T11" fmla="*/ 1885 h 3773"/>
              <a:gd name="T12" fmla="*/ 1887 w 3774"/>
              <a:gd name="T13" fmla="*/ 0 h 3773"/>
              <a:gd name="T14" fmla="*/ 1887 w 3774"/>
              <a:gd name="T15" fmla="*/ 0 h 3773"/>
              <a:gd name="T16" fmla="*/ 3773 w 3774"/>
              <a:gd name="T17" fmla="*/ 1885 h 37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74" h="3773">
                <a:moveTo>
                  <a:pt x="3773" y="1885"/>
                </a:moveTo>
                <a:lnTo>
                  <a:pt x="3773" y="1885"/>
                </a:lnTo>
                <a:cubicBezTo>
                  <a:pt x="3773" y="2927"/>
                  <a:pt x="2929" y="3772"/>
                  <a:pt x="1887" y="3772"/>
                </a:cubicBezTo>
                <a:lnTo>
                  <a:pt x="1887" y="3772"/>
                </a:lnTo>
                <a:cubicBezTo>
                  <a:pt x="845" y="3772"/>
                  <a:pt x="0" y="2927"/>
                  <a:pt x="0" y="1885"/>
                </a:cubicBezTo>
                <a:lnTo>
                  <a:pt x="0" y="1885"/>
                </a:lnTo>
                <a:cubicBezTo>
                  <a:pt x="0" y="844"/>
                  <a:pt x="845" y="0"/>
                  <a:pt x="1887" y="0"/>
                </a:cubicBezTo>
                <a:lnTo>
                  <a:pt x="1887" y="0"/>
                </a:lnTo>
                <a:cubicBezTo>
                  <a:pt x="2929" y="0"/>
                  <a:pt x="3773" y="844"/>
                  <a:pt x="3773" y="188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60D0A446-9E5A-5D43-80DB-989DBB538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9803" y="6369121"/>
            <a:ext cx="1139523" cy="1328089"/>
          </a:xfrm>
          <a:custGeom>
            <a:avLst/>
            <a:gdLst>
              <a:gd name="connsiteX0" fmla="*/ 305316 w 329324"/>
              <a:gd name="connsiteY0" fmla="*/ 359318 h 383820"/>
              <a:gd name="connsiteX1" fmla="*/ 313027 w 329324"/>
              <a:gd name="connsiteY1" fmla="*/ 359318 h 383820"/>
              <a:gd name="connsiteX2" fmla="*/ 316531 w 329324"/>
              <a:gd name="connsiteY2" fmla="*/ 363224 h 383820"/>
              <a:gd name="connsiteX3" fmla="*/ 320387 w 329324"/>
              <a:gd name="connsiteY3" fmla="*/ 359318 h 383820"/>
              <a:gd name="connsiteX4" fmla="*/ 327747 w 329324"/>
              <a:gd name="connsiteY4" fmla="*/ 359318 h 383820"/>
              <a:gd name="connsiteX5" fmla="*/ 327747 w 329324"/>
              <a:gd name="connsiteY5" fmla="*/ 367130 h 383820"/>
              <a:gd name="connsiteX6" fmla="*/ 324242 w 329324"/>
              <a:gd name="connsiteY6" fmla="*/ 370681 h 383820"/>
              <a:gd name="connsiteX7" fmla="*/ 327747 w 329324"/>
              <a:gd name="connsiteY7" fmla="*/ 374587 h 383820"/>
              <a:gd name="connsiteX8" fmla="*/ 327747 w 329324"/>
              <a:gd name="connsiteY8" fmla="*/ 382045 h 383820"/>
              <a:gd name="connsiteX9" fmla="*/ 323891 w 329324"/>
              <a:gd name="connsiteY9" fmla="*/ 383820 h 383820"/>
              <a:gd name="connsiteX10" fmla="*/ 320387 w 329324"/>
              <a:gd name="connsiteY10" fmla="*/ 382045 h 383820"/>
              <a:gd name="connsiteX11" fmla="*/ 316531 w 329324"/>
              <a:gd name="connsiteY11" fmla="*/ 378494 h 383820"/>
              <a:gd name="connsiteX12" fmla="*/ 313027 w 329324"/>
              <a:gd name="connsiteY12" fmla="*/ 382045 h 383820"/>
              <a:gd name="connsiteX13" fmla="*/ 309171 w 329324"/>
              <a:gd name="connsiteY13" fmla="*/ 383820 h 383820"/>
              <a:gd name="connsiteX14" fmla="*/ 305316 w 329324"/>
              <a:gd name="connsiteY14" fmla="*/ 382045 h 383820"/>
              <a:gd name="connsiteX15" fmla="*/ 305316 w 329324"/>
              <a:gd name="connsiteY15" fmla="*/ 374587 h 383820"/>
              <a:gd name="connsiteX16" fmla="*/ 309171 w 329324"/>
              <a:gd name="connsiteY16" fmla="*/ 370681 h 383820"/>
              <a:gd name="connsiteX17" fmla="*/ 305316 w 329324"/>
              <a:gd name="connsiteY17" fmla="*/ 367130 h 383820"/>
              <a:gd name="connsiteX18" fmla="*/ 305316 w 329324"/>
              <a:gd name="connsiteY18" fmla="*/ 359318 h 383820"/>
              <a:gd name="connsiteX19" fmla="*/ 17276 w 329324"/>
              <a:gd name="connsiteY19" fmla="*/ 324657 h 383820"/>
              <a:gd name="connsiteX20" fmla="*/ 11158 w 329324"/>
              <a:gd name="connsiteY20" fmla="*/ 331150 h 383820"/>
              <a:gd name="connsiteX21" fmla="*/ 11158 w 329324"/>
              <a:gd name="connsiteY21" fmla="*/ 350268 h 383820"/>
              <a:gd name="connsiteX22" fmla="*/ 33473 w 329324"/>
              <a:gd name="connsiteY22" fmla="*/ 372633 h 383820"/>
              <a:gd name="connsiteX23" fmla="*/ 229633 w 329324"/>
              <a:gd name="connsiteY23" fmla="*/ 372633 h 383820"/>
              <a:gd name="connsiteX24" fmla="*/ 223154 w 329324"/>
              <a:gd name="connsiteY24" fmla="*/ 354597 h 383820"/>
              <a:gd name="connsiteX25" fmla="*/ 223154 w 329324"/>
              <a:gd name="connsiteY25" fmla="*/ 331150 h 383820"/>
              <a:gd name="connsiteX26" fmla="*/ 217036 w 329324"/>
              <a:gd name="connsiteY26" fmla="*/ 324657 h 383820"/>
              <a:gd name="connsiteX27" fmla="*/ 99065 w 329324"/>
              <a:gd name="connsiteY27" fmla="*/ 277813 h 383820"/>
              <a:gd name="connsiteX28" fmla="*/ 157753 w 329324"/>
              <a:gd name="connsiteY28" fmla="*/ 277813 h 383820"/>
              <a:gd name="connsiteX29" fmla="*/ 163154 w 329324"/>
              <a:gd name="connsiteY29" fmla="*/ 283022 h 383820"/>
              <a:gd name="connsiteX30" fmla="*/ 157753 w 329324"/>
              <a:gd name="connsiteY30" fmla="*/ 288578 h 383820"/>
              <a:gd name="connsiteX31" fmla="*/ 99065 w 329324"/>
              <a:gd name="connsiteY31" fmla="*/ 288578 h 383820"/>
              <a:gd name="connsiteX32" fmla="*/ 93664 w 329324"/>
              <a:gd name="connsiteY32" fmla="*/ 283022 h 383820"/>
              <a:gd name="connsiteX33" fmla="*/ 99065 w 329324"/>
              <a:gd name="connsiteY33" fmla="*/ 277813 h 383820"/>
              <a:gd name="connsiteX34" fmla="*/ 99065 w 329324"/>
              <a:gd name="connsiteY34" fmla="*/ 254000 h 383820"/>
              <a:gd name="connsiteX35" fmla="*/ 157753 w 329324"/>
              <a:gd name="connsiteY35" fmla="*/ 254000 h 383820"/>
              <a:gd name="connsiteX36" fmla="*/ 163154 w 329324"/>
              <a:gd name="connsiteY36" fmla="*/ 259556 h 383820"/>
              <a:gd name="connsiteX37" fmla="*/ 157753 w 329324"/>
              <a:gd name="connsiteY37" fmla="*/ 264765 h 383820"/>
              <a:gd name="connsiteX38" fmla="*/ 99065 w 329324"/>
              <a:gd name="connsiteY38" fmla="*/ 264765 h 383820"/>
              <a:gd name="connsiteX39" fmla="*/ 93664 w 329324"/>
              <a:gd name="connsiteY39" fmla="*/ 259556 h 383820"/>
              <a:gd name="connsiteX40" fmla="*/ 99065 w 329324"/>
              <a:gd name="connsiteY40" fmla="*/ 254000 h 383820"/>
              <a:gd name="connsiteX41" fmla="*/ 123218 w 329324"/>
              <a:gd name="connsiteY41" fmla="*/ 219075 h 383820"/>
              <a:gd name="connsiteX42" fmla="*/ 205397 w 329324"/>
              <a:gd name="connsiteY42" fmla="*/ 219075 h 383820"/>
              <a:gd name="connsiteX43" fmla="*/ 210780 w 329324"/>
              <a:gd name="connsiteY43" fmla="*/ 224631 h 383820"/>
              <a:gd name="connsiteX44" fmla="*/ 205397 w 329324"/>
              <a:gd name="connsiteY44" fmla="*/ 229840 h 383820"/>
              <a:gd name="connsiteX45" fmla="*/ 123218 w 329324"/>
              <a:gd name="connsiteY45" fmla="*/ 229840 h 383820"/>
              <a:gd name="connsiteX46" fmla="*/ 117476 w 329324"/>
              <a:gd name="connsiteY46" fmla="*/ 224631 h 383820"/>
              <a:gd name="connsiteX47" fmla="*/ 123218 w 329324"/>
              <a:gd name="connsiteY47" fmla="*/ 219075 h 383820"/>
              <a:gd name="connsiteX48" fmla="*/ 110198 w 329324"/>
              <a:gd name="connsiteY48" fmla="*/ 184150 h 383820"/>
              <a:gd name="connsiteX49" fmla="*/ 216468 w 329324"/>
              <a:gd name="connsiteY49" fmla="*/ 184150 h 383820"/>
              <a:gd name="connsiteX50" fmla="*/ 221889 w 329324"/>
              <a:gd name="connsiteY50" fmla="*/ 189527 h 383820"/>
              <a:gd name="connsiteX51" fmla="*/ 216468 w 329324"/>
              <a:gd name="connsiteY51" fmla="*/ 194903 h 383820"/>
              <a:gd name="connsiteX52" fmla="*/ 110198 w 329324"/>
              <a:gd name="connsiteY52" fmla="*/ 194903 h 383820"/>
              <a:gd name="connsiteX53" fmla="*/ 104776 w 329324"/>
              <a:gd name="connsiteY53" fmla="*/ 189527 h 383820"/>
              <a:gd name="connsiteX54" fmla="*/ 110198 w 329324"/>
              <a:gd name="connsiteY54" fmla="*/ 184150 h 383820"/>
              <a:gd name="connsiteX55" fmla="*/ 110198 w 329324"/>
              <a:gd name="connsiteY55" fmla="*/ 149225 h 383820"/>
              <a:gd name="connsiteX56" fmla="*/ 216468 w 329324"/>
              <a:gd name="connsiteY56" fmla="*/ 149225 h 383820"/>
              <a:gd name="connsiteX57" fmla="*/ 221889 w 329324"/>
              <a:gd name="connsiteY57" fmla="*/ 154602 h 383820"/>
              <a:gd name="connsiteX58" fmla="*/ 216468 w 329324"/>
              <a:gd name="connsiteY58" fmla="*/ 159978 h 383820"/>
              <a:gd name="connsiteX59" fmla="*/ 110198 w 329324"/>
              <a:gd name="connsiteY59" fmla="*/ 159978 h 383820"/>
              <a:gd name="connsiteX60" fmla="*/ 104776 w 329324"/>
              <a:gd name="connsiteY60" fmla="*/ 154602 h 383820"/>
              <a:gd name="connsiteX61" fmla="*/ 110198 w 329324"/>
              <a:gd name="connsiteY61" fmla="*/ 149225 h 383820"/>
              <a:gd name="connsiteX62" fmla="*/ 99036 w 329324"/>
              <a:gd name="connsiteY62" fmla="*/ 114300 h 383820"/>
              <a:gd name="connsiteX63" fmla="*/ 227273 w 329324"/>
              <a:gd name="connsiteY63" fmla="*/ 114300 h 383820"/>
              <a:gd name="connsiteX64" fmla="*/ 233005 w 329324"/>
              <a:gd name="connsiteY64" fmla="*/ 119677 h 383820"/>
              <a:gd name="connsiteX65" fmla="*/ 227273 w 329324"/>
              <a:gd name="connsiteY65" fmla="*/ 125053 h 383820"/>
              <a:gd name="connsiteX66" fmla="*/ 99036 w 329324"/>
              <a:gd name="connsiteY66" fmla="*/ 125053 h 383820"/>
              <a:gd name="connsiteX67" fmla="*/ 93663 w 329324"/>
              <a:gd name="connsiteY67" fmla="*/ 119677 h 383820"/>
              <a:gd name="connsiteX68" fmla="*/ 99036 w 329324"/>
              <a:gd name="connsiteY68" fmla="*/ 114300 h 383820"/>
              <a:gd name="connsiteX69" fmla="*/ 299099 w 329324"/>
              <a:gd name="connsiteY69" fmla="*/ 42572 h 383820"/>
              <a:gd name="connsiteX70" fmla="*/ 281103 w 329324"/>
              <a:gd name="connsiteY70" fmla="*/ 60969 h 383820"/>
              <a:gd name="connsiteX71" fmla="*/ 281103 w 329324"/>
              <a:gd name="connsiteY71" fmla="*/ 65298 h 383820"/>
              <a:gd name="connsiteX72" fmla="*/ 281103 w 329324"/>
              <a:gd name="connsiteY72" fmla="*/ 84416 h 383820"/>
              <a:gd name="connsiteX73" fmla="*/ 281103 w 329324"/>
              <a:gd name="connsiteY73" fmla="*/ 90548 h 383820"/>
              <a:gd name="connsiteX74" fmla="*/ 314216 w 329324"/>
              <a:gd name="connsiteY74" fmla="*/ 90548 h 383820"/>
              <a:gd name="connsiteX75" fmla="*/ 317095 w 329324"/>
              <a:gd name="connsiteY75" fmla="*/ 87663 h 383820"/>
              <a:gd name="connsiteX76" fmla="*/ 317095 w 329324"/>
              <a:gd name="connsiteY76" fmla="*/ 60969 h 383820"/>
              <a:gd name="connsiteX77" fmla="*/ 299099 w 329324"/>
              <a:gd name="connsiteY77" fmla="*/ 42572 h 383820"/>
              <a:gd name="connsiteX78" fmla="*/ 79184 w 329324"/>
              <a:gd name="connsiteY78" fmla="*/ 42572 h 383820"/>
              <a:gd name="connsiteX79" fmla="*/ 57948 w 329324"/>
              <a:gd name="connsiteY79" fmla="*/ 63855 h 383820"/>
              <a:gd name="connsiteX80" fmla="*/ 57948 w 329324"/>
              <a:gd name="connsiteY80" fmla="*/ 313835 h 383820"/>
              <a:gd name="connsiteX81" fmla="*/ 217036 w 329324"/>
              <a:gd name="connsiteY81" fmla="*/ 313835 h 383820"/>
              <a:gd name="connsiteX82" fmla="*/ 234312 w 329324"/>
              <a:gd name="connsiteY82" fmla="*/ 331150 h 383820"/>
              <a:gd name="connsiteX83" fmla="*/ 234312 w 329324"/>
              <a:gd name="connsiteY83" fmla="*/ 354597 h 383820"/>
              <a:gd name="connsiteX84" fmla="*/ 252308 w 329324"/>
              <a:gd name="connsiteY84" fmla="*/ 372633 h 383820"/>
              <a:gd name="connsiteX85" fmla="*/ 270305 w 329324"/>
              <a:gd name="connsiteY85" fmla="*/ 354597 h 383820"/>
              <a:gd name="connsiteX86" fmla="*/ 270305 w 329324"/>
              <a:gd name="connsiteY86" fmla="*/ 319246 h 383820"/>
              <a:gd name="connsiteX87" fmla="*/ 270305 w 329324"/>
              <a:gd name="connsiteY87" fmla="*/ 84416 h 383820"/>
              <a:gd name="connsiteX88" fmla="*/ 270305 w 329324"/>
              <a:gd name="connsiteY88" fmla="*/ 65298 h 383820"/>
              <a:gd name="connsiteX89" fmla="*/ 270305 w 329324"/>
              <a:gd name="connsiteY89" fmla="*/ 60969 h 383820"/>
              <a:gd name="connsiteX90" fmla="*/ 276424 w 329324"/>
              <a:gd name="connsiteY90" fmla="*/ 42572 h 383820"/>
              <a:gd name="connsiteX91" fmla="*/ 262386 w 329324"/>
              <a:gd name="connsiteY91" fmla="*/ 42572 h 383820"/>
              <a:gd name="connsiteX92" fmla="*/ 240431 w 329324"/>
              <a:gd name="connsiteY92" fmla="*/ 42572 h 383820"/>
              <a:gd name="connsiteX93" fmla="*/ 79184 w 329324"/>
              <a:gd name="connsiteY93" fmla="*/ 31751 h 383820"/>
              <a:gd name="connsiteX94" fmla="*/ 240431 w 329324"/>
              <a:gd name="connsiteY94" fmla="*/ 31751 h 383820"/>
              <a:gd name="connsiteX95" fmla="*/ 262386 w 329324"/>
              <a:gd name="connsiteY95" fmla="*/ 31751 h 383820"/>
              <a:gd name="connsiteX96" fmla="*/ 299099 w 329324"/>
              <a:gd name="connsiteY96" fmla="*/ 31751 h 383820"/>
              <a:gd name="connsiteX97" fmla="*/ 328253 w 329324"/>
              <a:gd name="connsiteY97" fmla="*/ 60969 h 383820"/>
              <a:gd name="connsiteX98" fmla="*/ 328253 w 329324"/>
              <a:gd name="connsiteY98" fmla="*/ 87663 h 383820"/>
              <a:gd name="connsiteX99" fmla="*/ 314216 w 329324"/>
              <a:gd name="connsiteY99" fmla="*/ 101731 h 383820"/>
              <a:gd name="connsiteX100" fmla="*/ 281103 w 329324"/>
              <a:gd name="connsiteY100" fmla="*/ 101731 h 383820"/>
              <a:gd name="connsiteX101" fmla="*/ 281103 w 329324"/>
              <a:gd name="connsiteY101" fmla="*/ 319246 h 383820"/>
              <a:gd name="connsiteX102" fmla="*/ 281103 w 329324"/>
              <a:gd name="connsiteY102" fmla="*/ 354597 h 383820"/>
              <a:gd name="connsiteX103" fmla="*/ 252308 w 329324"/>
              <a:gd name="connsiteY103" fmla="*/ 383816 h 383820"/>
              <a:gd name="connsiteX104" fmla="*/ 33473 w 329324"/>
              <a:gd name="connsiteY104" fmla="*/ 383816 h 383820"/>
              <a:gd name="connsiteX105" fmla="*/ 0 w 329324"/>
              <a:gd name="connsiteY105" fmla="*/ 350268 h 383820"/>
              <a:gd name="connsiteX106" fmla="*/ 0 w 329324"/>
              <a:gd name="connsiteY106" fmla="*/ 331150 h 383820"/>
              <a:gd name="connsiteX107" fmla="*/ 17276 w 329324"/>
              <a:gd name="connsiteY107" fmla="*/ 313835 h 383820"/>
              <a:gd name="connsiteX108" fmla="*/ 47150 w 329324"/>
              <a:gd name="connsiteY108" fmla="*/ 313835 h 383820"/>
              <a:gd name="connsiteX109" fmla="*/ 47150 w 329324"/>
              <a:gd name="connsiteY109" fmla="*/ 63855 h 383820"/>
              <a:gd name="connsiteX110" fmla="*/ 79184 w 329324"/>
              <a:gd name="connsiteY110" fmla="*/ 31751 h 383820"/>
              <a:gd name="connsiteX111" fmla="*/ 22837 w 329324"/>
              <a:gd name="connsiteY111" fmla="*/ 0 h 383820"/>
              <a:gd name="connsiteX112" fmla="*/ 28299 w 329324"/>
              <a:gd name="connsiteY112" fmla="*/ 5644 h 383820"/>
              <a:gd name="connsiteX113" fmla="*/ 28299 w 329324"/>
              <a:gd name="connsiteY113" fmla="*/ 13405 h 383820"/>
              <a:gd name="connsiteX114" fmla="*/ 36673 w 329324"/>
              <a:gd name="connsiteY114" fmla="*/ 13405 h 383820"/>
              <a:gd name="connsiteX115" fmla="*/ 42499 w 329324"/>
              <a:gd name="connsiteY115" fmla="*/ 18697 h 383820"/>
              <a:gd name="connsiteX116" fmla="*/ 36673 w 329324"/>
              <a:gd name="connsiteY116" fmla="*/ 24341 h 383820"/>
              <a:gd name="connsiteX117" fmla="*/ 28299 w 329324"/>
              <a:gd name="connsiteY117" fmla="*/ 24341 h 383820"/>
              <a:gd name="connsiteX118" fmla="*/ 28299 w 329324"/>
              <a:gd name="connsiteY118" fmla="*/ 32455 h 383820"/>
              <a:gd name="connsiteX119" fmla="*/ 22837 w 329324"/>
              <a:gd name="connsiteY119" fmla="*/ 37747 h 383820"/>
              <a:gd name="connsiteX120" fmla="*/ 17375 w 329324"/>
              <a:gd name="connsiteY120" fmla="*/ 32455 h 383820"/>
              <a:gd name="connsiteX121" fmla="*/ 17375 w 329324"/>
              <a:gd name="connsiteY121" fmla="*/ 24341 h 383820"/>
              <a:gd name="connsiteX122" fmla="*/ 8637 w 329324"/>
              <a:gd name="connsiteY122" fmla="*/ 24341 h 383820"/>
              <a:gd name="connsiteX123" fmla="*/ 3175 w 329324"/>
              <a:gd name="connsiteY123" fmla="*/ 18697 h 383820"/>
              <a:gd name="connsiteX124" fmla="*/ 8637 w 329324"/>
              <a:gd name="connsiteY124" fmla="*/ 13405 h 383820"/>
              <a:gd name="connsiteX125" fmla="*/ 17375 w 329324"/>
              <a:gd name="connsiteY125" fmla="*/ 13405 h 383820"/>
              <a:gd name="connsiteX126" fmla="*/ 17375 w 329324"/>
              <a:gd name="connsiteY126" fmla="*/ 5644 h 383820"/>
              <a:gd name="connsiteX127" fmla="*/ 22837 w 329324"/>
              <a:gd name="connsiteY127" fmla="*/ 0 h 383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</a:cxnLst>
            <a:rect l="l" t="t" r="r" b="b"/>
            <a:pathLst>
              <a:path w="329324" h="383820">
                <a:moveTo>
                  <a:pt x="305316" y="359318"/>
                </a:moveTo>
                <a:cubicBezTo>
                  <a:pt x="307419" y="357187"/>
                  <a:pt x="310573" y="357187"/>
                  <a:pt x="313027" y="359318"/>
                </a:cubicBezTo>
                <a:lnTo>
                  <a:pt x="316531" y="363224"/>
                </a:lnTo>
                <a:lnTo>
                  <a:pt x="320387" y="359318"/>
                </a:lnTo>
                <a:cubicBezTo>
                  <a:pt x="322139" y="357187"/>
                  <a:pt x="325644" y="357187"/>
                  <a:pt x="327747" y="359318"/>
                </a:cubicBezTo>
                <a:cubicBezTo>
                  <a:pt x="329850" y="361449"/>
                  <a:pt x="329850" y="364644"/>
                  <a:pt x="327747" y="367130"/>
                </a:cubicBezTo>
                <a:lnTo>
                  <a:pt x="324242" y="370681"/>
                </a:lnTo>
                <a:lnTo>
                  <a:pt x="327747" y="374587"/>
                </a:lnTo>
                <a:cubicBezTo>
                  <a:pt x="329850" y="376718"/>
                  <a:pt x="329850" y="379914"/>
                  <a:pt x="327747" y="382045"/>
                </a:cubicBezTo>
                <a:cubicBezTo>
                  <a:pt x="326695" y="383110"/>
                  <a:pt x="325644" y="383820"/>
                  <a:pt x="323891" y="383820"/>
                </a:cubicBezTo>
                <a:cubicBezTo>
                  <a:pt x="322840" y="383820"/>
                  <a:pt x="321088" y="383110"/>
                  <a:pt x="320387" y="382045"/>
                </a:cubicBezTo>
                <a:lnTo>
                  <a:pt x="316531" y="378494"/>
                </a:lnTo>
                <a:lnTo>
                  <a:pt x="313027" y="382045"/>
                </a:lnTo>
                <a:cubicBezTo>
                  <a:pt x="311625" y="383110"/>
                  <a:pt x="310573" y="383820"/>
                  <a:pt x="309171" y="383820"/>
                </a:cubicBezTo>
                <a:cubicBezTo>
                  <a:pt x="307769" y="383820"/>
                  <a:pt x="306017" y="383110"/>
                  <a:pt x="305316" y="382045"/>
                </a:cubicBezTo>
                <a:cubicBezTo>
                  <a:pt x="303213" y="379914"/>
                  <a:pt x="303213" y="376718"/>
                  <a:pt x="305316" y="374587"/>
                </a:cubicBezTo>
                <a:lnTo>
                  <a:pt x="309171" y="370681"/>
                </a:lnTo>
                <a:lnTo>
                  <a:pt x="305316" y="367130"/>
                </a:lnTo>
                <a:cubicBezTo>
                  <a:pt x="303213" y="364644"/>
                  <a:pt x="303213" y="361449"/>
                  <a:pt x="305316" y="359318"/>
                </a:cubicBezTo>
                <a:close/>
                <a:moveTo>
                  <a:pt x="17276" y="324657"/>
                </a:moveTo>
                <a:cubicBezTo>
                  <a:pt x="13677" y="324657"/>
                  <a:pt x="11158" y="327542"/>
                  <a:pt x="11158" y="331150"/>
                </a:cubicBezTo>
                <a:lnTo>
                  <a:pt x="11158" y="350268"/>
                </a:lnTo>
                <a:cubicBezTo>
                  <a:pt x="11158" y="362894"/>
                  <a:pt x="21236" y="372633"/>
                  <a:pt x="33473" y="372633"/>
                </a:cubicBezTo>
                <a:lnTo>
                  <a:pt x="229633" y="372633"/>
                </a:lnTo>
                <a:cubicBezTo>
                  <a:pt x="225674" y="367944"/>
                  <a:pt x="223154" y="361451"/>
                  <a:pt x="223154" y="354597"/>
                </a:cubicBezTo>
                <a:lnTo>
                  <a:pt x="223154" y="331150"/>
                </a:lnTo>
                <a:cubicBezTo>
                  <a:pt x="223154" y="327542"/>
                  <a:pt x="220635" y="324657"/>
                  <a:pt x="217036" y="324657"/>
                </a:cubicBezTo>
                <a:close/>
                <a:moveTo>
                  <a:pt x="99065" y="277813"/>
                </a:moveTo>
                <a:lnTo>
                  <a:pt x="157753" y="277813"/>
                </a:lnTo>
                <a:cubicBezTo>
                  <a:pt x="160634" y="277813"/>
                  <a:pt x="163154" y="280244"/>
                  <a:pt x="163154" y="283022"/>
                </a:cubicBezTo>
                <a:cubicBezTo>
                  <a:pt x="163154" y="286148"/>
                  <a:pt x="160634" y="288578"/>
                  <a:pt x="157753" y="288578"/>
                </a:cubicBezTo>
                <a:lnTo>
                  <a:pt x="99065" y="288578"/>
                </a:lnTo>
                <a:cubicBezTo>
                  <a:pt x="95824" y="288578"/>
                  <a:pt x="93664" y="286148"/>
                  <a:pt x="93664" y="283022"/>
                </a:cubicBezTo>
                <a:cubicBezTo>
                  <a:pt x="93664" y="280244"/>
                  <a:pt x="95824" y="277813"/>
                  <a:pt x="99065" y="277813"/>
                </a:cubicBezTo>
                <a:close/>
                <a:moveTo>
                  <a:pt x="99065" y="254000"/>
                </a:moveTo>
                <a:lnTo>
                  <a:pt x="157753" y="254000"/>
                </a:lnTo>
                <a:cubicBezTo>
                  <a:pt x="160634" y="254000"/>
                  <a:pt x="163154" y="256431"/>
                  <a:pt x="163154" y="259556"/>
                </a:cubicBezTo>
                <a:cubicBezTo>
                  <a:pt x="163154" y="262334"/>
                  <a:pt x="160634" y="264765"/>
                  <a:pt x="157753" y="264765"/>
                </a:cubicBezTo>
                <a:lnTo>
                  <a:pt x="99065" y="264765"/>
                </a:lnTo>
                <a:cubicBezTo>
                  <a:pt x="95824" y="264765"/>
                  <a:pt x="93664" y="262334"/>
                  <a:pt x="93664" y="259556"/>
                </a:cubicBezTo>
                <a:cubicBezTo>
                  <a:pt x="93664" y="256431"/>
                  <a:pt x="95824" y="254000"/>
                  <a:pt x="99065" y="254000"/>
                </a:cubicBezTo>
                <a:close/>
                <a:moveTo>
                  <a:pt x="123218" y="219075"/>
                </a:moveTo>
                <a:lnTo>
                  <a:pt x="205397" y="219075"/>
                </a:lnTo>
                <a:cubicBezTo>
                  <a:pt x="207909" y="219075"/>
                  <a:pt x="210780" y="221506"/>
                  <a:pt x="210780" y="224631"/>
                </a:cubicBezTo>
                <a:cubicBezTo>
                  <a:pt x="210780" y="227409"/>
                  <a:pt x="207909" y="229840"/>
                  <a:pt x="205397" y="229840"/>
                </a:cubicBezTo>
                <a:lnTo>
                  <a:pt x="123218" y="229840"/>
                </a:lnTo>
                <a:cubicBezTo>
                  <a:pt x="119988" y="229840"/>
                  <a:pt x="117476" y="227409"/>
                  <a:pt x="117476" y="224631"/>
                </a:cubicBezTo>
                <a:cubicBezTo>
                  <a:pt x="117476" y="221506"/>
                  <a:pt x="119988" y="219075"/>
                  <a:pt x="123218" y="219075"/>
                </a:cubicBezTo>
                <a:close/>
                <a:moveTo>
                  <a:pt x="110198" y="184150"/>
                </a:moveTo>
                <a:lnTo>
                  <a:pt x="216468" y="184150"/>
                </a:lnTo>
                <a:cubicBezTo>
                  <a:pt x="219721" y="184150"/>
                  <a:pt x="221889" y="186300"/>
                  <a:pt x="221889" y="189527"/>
                </a:cubicBezTo>
                <a:cubicBezTo>
                  <a:pt x="221889" y="192394"/>
                  <a:pt x="219721" y="194903"/>
                  <a:pt x="216468" y="194903"/>
                </a:cubicBezTo>
                <a:lnTo>
                  <a:pt x="110198" y="194903"/>
                </a:lnTo>
                <a:cubicBezTo>
                  <a:pt x="107306" y="194903"/>
                  <a:pt x="104776" y="192394"/>
                  <a:pt x="104776" y="189527"/>
                </a:cubicBezTo>
                <a:cubicBezTo>
                  <a:pt x="104776" y="186300"/>
                  <a:pt x="107306" y="184150"/>
                  <a:pt x="110198" y="184150"/>
                </a:cubicBezTo>
                <a:close/>
                <a:moveTo>
                  <a:pt x="110198" y="149225"/>
                </a:moveTo>
                <a:lnTo>
                  <a:pt x="216468" y="149225"/>
                </a:lnTo>
                <a:cubicBezTo>
                  <a:pt x="219721" y="149225"/>
                  <a:pt x="221889" y="151375"/>
                  <a:pt x="221889" y="154602"/>
                </a:cubicBezTo>
                <a:cubicBezTo>
                  <a:pt x="221889" y="157469"/>
                  <a:pt x="219721" y="159978"/>
                  <a:pt x="216468" y="159978"/>
                </a:cubicBezTo>
                <a:lnTo>
                  <a:pt x="110198" y="159978"/>
                </a:lnTo>
                <a:cubicBezTo>
                  <a:pt x="107306" y="159978"/>
                  <a:pt x="104776" y="157469"/>
                  <a:pt x="104776" y="154602"/>
                </a:cubicBezTo>
                <a:cubicBezTo>
                  <a:pt x="104776" y="151375"/>
                  <a:pt x="107306" y="149225"/>
                  <a:pt x="110198" y="149225"/>
                </a:cubicBezTo>
                <a:close/>
                <a:moveTo>
                  <a:pt x="99036" y="114300"/>
                </a:moveTo>
                <a:lnTo>
                  <a:pt x="227273" y="114300"/>
                </a:lnTo>
                <a:cubicBezTo>
                  <a:pt x="230497" y="114300"/>
                  <a:pt x="233005" y="116450"/>
                  <a:pt x="233005" y="119677"/>
                </a:cubicBezTo>
                <a:cubicBezTo>
                  <a:pt x="233005" y="122903"/>
                  <a:pt x="230497" y="125053"/>
                  <a:pt x="227273" y="125053"/>
                </a:cubicBezTo>
                <a:lnTo>
                  <a:pt x="99036" y="125053"/>
                </a:lnTo>
                <a:cubicBezTo>
                  <a:pt x="95812" y="125053"/>
                  <a:pt x="93663" y="122903"/>
                  <a:pt x="93663" y="119677"/>
                </a:cubicBezTo>
                <a:cubicBezTo>
                  <a:pt x="93663" y="116450"/>
                  <a:pt x="95812" y="114300"/>
                  <a:pt x="99036" y="114300"/>
                </a:cubicBezTo>
                <a:close/>
                <a:moveTo>
                  <a:pt x="299099" y="42572"/>
                </a:moveTo>
                <a:cubicBezTo>
                  <a:pt x="289021" y="42572"/>
                  <a:pt x="281103" y="50869"/>
                  <a:pt x="281103" y="60969"/>
                </a:cubicBezTo>
                <a:lnTo>
                  <a:pt x="281103" y="65298"/>
                </a:lnTo>
                <a:lnTo>
                  <a:pt x="281103" y="84416"/>
                </a:lnTo>
                <a:lnTo>
                  <a:pt x="281103" y="90548"/>
                </a:lnTo>
                <a:lnTo>
                  <a:pt x="314216" y="90548"/>
                </a:lnTo>
                <a:cubicBezTo>
                  <a:pt x="315656" y="90548"/>
                  <a:pt x="317095" y="89466"/>
                  <a:pt x="317095" y="87663"/>
                </a:cubicBezTo>
                <a:lnTo>
                  <a:pt x="317095" y="60969"/>
                </a:lnTo>
                <a:cubicBezTo>
                  <a:pt x="317095" y="50869"/>
                  <a:pt x="309177" y="42572"/>
                  <a:pt x="299099" y="42572"/>
                </a:cubicBezTo>
                <a:close/>
                <a:moveTo>
                  <a:pt x="79184" y="42572"/>
                </a:moveTo>
                <a:cubicBezTo>
                  <a:pt x="67666" y="42572"/>
                  <a:pt x="57948" y="52312"/>
                  <a:pt x="57948" y="63855"/>
                </a:cubicBezTo>
                <a:lnTo>
                  <a:pt x="57948" y="313835"/>
                </a:lnTo>
                <a:lnTo>
                  <a:pt x="217036" y="313835"/>
                </a:lnTo>
                <a:cubicBezTo>
                  <a:pt x="226394" y="313835"/>
                  <a:pt x="234312" y="321410"/>
                  <a:pt x="234312" y="331150"/>
                </a:cubicBezTo>
                <a:lnTo>
                  <a:pt x="234312" y="354597"/>
                </a:lnTo>
                <a:cubicBezTo>
                  <a:pt x="234312" y="364697"/>
                  <a:pt x="242231" y="372633"/>
                  <a:pt x="252308" y="372633"/>
                </a:cubicBezTo>
                <a:cubicBezTo>
                  <a:pt x="262027" y="372633"/>
                  <a:pt x="270305" y="364697"/>
                  <a:pt x="270305" y="354597"/>
                </a:cubicBezTo>
                <a:lnTo>
                  <a:pt x="270305" y="319246"/>
                </a:lnTo>
                <a:lnTo>
                  <a:pt x="270305" y="84416"/>
                </a:lnTo>
                <a:lnTo>
                  <a:pt x="270305" y="65298"/>
                </a:lnTo>
                <a:lnTo>
                  <a:pt x="270305" y="60969"/>
                </a:lnTo>
                <a:cubicBezTo>
                  <a:pt x="270305" y="54115"/>
                  <a:pt x="272464" y="47983"/>
                  <a:pt x="276424" y="42572"/>
                </a:cubicBezTo>
                <a:lnTo>
                  <a:pt x="262386" y="42572"/>
                </a:lnTo>
                <a:lnTo>
                  <a:pt x="240431" y="42572"/>
                </a:lnTo>
                <a:close/>
                <a:moveTo>
                  <a:pt x="79184" y="31751"/>
                </a:moveTo>
                <a:lnTo>
                  <a:pt x="240431" y="31751"/>
                </a:lnTo>
                <a:lnTo>
                  <a:pt x="262386" y="31751"/>
                </a:lnTo>
                <a:lnTo>
                  <a:pt x="299099" y="31751"/>
                </a:lnTo>
                <a:cubicBezTo>
                  <a:pt x="315296" y="31751"/>
                  <a:pt x="328253" y="45097"/>
                  <a:pt x="328253" y="60969"/>
                </a:cubicBezTo>
                <a:lnTo>
                  <a:pt x="328253" y="87663"/>
                </a:lnTo>
                <a:cubicBezTo>
                  <a:pt x="328253" y="95598"/>
                  <a:pt x="322134" y="101731"/>
                  <a:pt x="314216" y="101731"/>
                </a:cubicBezTo>
                <a:lnTo>
                  <a:pt x="281103" y="101731"/>
                </a:lnTo>
                <a:lnTo>
                  <a:pt x="281103" y="319246"/>
                </a:lnTo>
                <a:lnTo>
                  <a:pt x="281103" y="354597"/>
                </a:lnTo>
                <a:cubicBezTo>
                  <a:pt x="281103" y="370830"/>
                  <a:pt x="268145" y="383816"/>
                  <a:pt x="252308" y="383816"/>
                </a:cubicBezTo>
                <a:lnTo>
                  <a:pt x="33473" y="383816"/>
                </a:lnTo>
                <a:cubicBezTo>
                  <a:pt x="15117" y="383816"/>
                  <a:pt x="0" y="368665"/>
                  <a:pt x="0" y="350268"/>
                </a:cubicBezTo>
                <a:lnTo>
                  <a:pt x="0" y="331150"/>
                </a:lnTo>
                <a:cubicBezTo>
                  <a:pt x="0" y="321410"/>
                  <a:pt x="7918" y="313835"/>
                  <a:pt x="17276" y="313835"/>
                </a:cubicBezTo>
                <a:lnTo>
                  <a:pt x="47150" y="313835"/>
                </a:lnTo>
                <a:lnTo>
                  <a:pt x="47150" y="63855"/>
                </a:lnTo>
                <a:cubicBezTo>
                  <a:pt x="47150" y="46180"/>
                  <a:pt x="61547" y="31751"/>
                  <a:pt x="79184" y="31751"/>
                </a:cubicBezTo>
                <a:close/>
                <a:moveTo>
                  <a:pt x="22837" y="0"/>
                </a:moveTo>
                <a:cubicBezTo>
                  <a:pt x="25750" y="0"/>
                  <a:pt x="28299" y="2469"/>
                  <a:pt x="28299" y="5644"/>
                </a:cubicBezTo>
                <a:lnTo>
                  <a:pt x="28299" y="13405"/>
                </a:lnTo>
                <a:lnTo>
                  <a:pt x="36673" y="13405"/>
                </a:lnTo>
                <a:cubicBezTo>
                  <a:pt x="39586" y="13405"/>
                  <a:pt x="42499" y="16228"/>
                  <a:pt x="42499" y="18697"/>
                </a:cubicBezTo>
                <a:cubicBezTo>
                  <a:pt x="42499" y="21872"/>
                  <a:pt x="39586" y="24341"/>
                  <a:pt x="36673" y="24341"/>
                </a:cubicBezTo>
                <a:lnTo>
                  <a:pt x="28299" y="24341"/>
                </a:lnTo>
                <a:lnTo>
                  <a:pt x="28299" y="32455"/>
                </a:lnTo>
                <a:cubicBezTo>
                  <a:pt x="28299" y="35278"/>
                  <a:pt x="25750" y="37747"/>
                  <a:pt x="22837" y="37747"/>
                </a:cubicBezTo>
                <a:cubicBezTo>
                  <a:pt x="19560" y="37747"/>
                  <a:pt x="17375" y="35278"/>
                  <a:pt x="17375" y="32455"/>
                </a:cubicBezTo>
                <a:lnTo>
                  <a:pt x="17375" y="24341"/>
                </a:lnTo>
                <a:lnTo>
                  <a:pt x="8637" y="24341"/>
                </a:lnTo>
                <a:cubicBezTo>
                  <a:pt x="5360" y="24341"/>
                  <a:pt x="3175" y="21872"/>
                  <a:pt x="3175" y="18697"/>
                </a:cubicBezTo>
                <a:cubicBezTo>
                  <a:pt x="3175" y="16228"/>
                  <a:pt x="5360" y="13405"/>
                  <a:pt x="8637" y="13405"/>
                </a:cubicBezTo>
                <a:lnTo>
                  <a:pt x="17375" y="13405"/>
                </a:lnTo>
                <a:lnTo>
                  <a:pt x="17375" y="5644"/>
                </a:lnTo>
                <a:cubicBezTo>
                  <a:pt x="17375" y="2469"/>
                  <a:pt x="19560" y="0"/>
                  <a:pt x="2283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24" name="Freeform 131">
            <a:extLst>
              <a:ext uri="{FF2B5EF4-FFF2-40B4-BE49-F238E27FC236}">
                <a16:creationId xmlns:a16="http://schemas.microsoft.com/office/drawing/2014/main" id="{F6EDDA15-E5EC-C649-9101-9FC311355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0712" y="5775872"/>
            <a:ext cx="4702048" cy="4702047"/>
          </a:xfrm>
          <a:custGeom>
            <a:avLst/>
            <a:gdLst>
              <a:gd name="T0" fmla="*/ 3772 w 3773"/>
              <a:gd name="T1" fmla="*/ 1885 h 3773"/>
              <a:gd name="T2" fmla="*/ 3772 w 3773"/>
              <a:gd name="T3" fmla="*/ 1885 h 3773"/>
              <a:gd name="T4" fmla="*/ 1886 w 3773"/>
              <a:gd name="T5" fmla="*/ 3772 h 3773"/>
              <a:gd name="T6" fmla="*/ 1886 w 3773"/>
              <a:gd name="T7" fmla="*/ 3772 h 3773"/>
              <a:gd name="T8" fmla="*/ 0 w 3773"/>
              <a:gd name="T9" fmla="*/ 1885 h 3773"/>
              <a:gd name="T10" fmla="*/ 0 w 3773"/>
              <a:gd name="T11" fmla="*/ 1885 h 3773"/>
              <a:gd name="T12" fmla="*/ 1886 w 3773"/>
              <a:gd name="T13" fmla="*/ 0 h 3773"/>
              <a:gd name="T14" fmla="*/ 1886 w 3773"/>
              <a:gd name="T15" fmla="*/ 0 h 3773"/>
              <a:gd name="T16" fmla="*/ 3772 w 3773"/>
              <a:gd name="T17" fmla="*/ 1885 h 37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73" h="3773">
                <a:moveTo>
                  <a:pt x="3772" y="1885"/>
                </a:moveTo>
                <a:lnTo>
                  <a:pt x="3772" y="1885"/>
                </a:lnTo>
                <a:cubicBezTo>
                  <a:pt x="3772" y="2927"/>
                  <a:pt x="2928" y="3772"/>
                  <a:pt x="1886" y="3772"/>
                </a:cubicBezTo>
                <a:lnTo>
                  <a:pt x="1886" y="3772"/>
                </a:lnTo>
                <a:cubicBezTo>
                  <a:pt x="844" y="3772"/>
                  <a:pt x="0" y="2927"/>
                  <a:pt x="0" y="1885"/>
                </a:cubicBezTo>
                <a:lnTo>
                  <a:pt x="0" y="1885"/>
                </a:lnTo>
                <a:cubicBezTo>
                  <a:pt x="0" y="844"/>
                  <a:pt x="844" y="0"/>
                  <a:pt x="1886" y="0"/>
                </a:cubicBezTo>
                <a:lnTo>
                  <a:pt x="1886" y="0"/>
                </a:lnTo>
                <a:cubicBezTo>
                  <a:pt x="2928" y="0"/>
                  <a:pt x="3772" y="844"/>
                  <a:pt x="3772" y="188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31" name="Freeform 183">
            <a:extLst>
              <a:ext uri="{FF2B5EF4-FFF2-40B4-BE49-F238E27FC236}">
                <a16:creationId xmlns:a16="http://schemas.microsoft.com/office/drawing/2014/main" id="{D6E8447D-B3D1-2941-B06C-C1F186F43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51361" y="5775872"/>
            <a:ext cx="4702048" cy="4702047"/>
          </a:xfrm>
          <a:custGeom>
            <a:avLst/>
            <a:gdLst>
              <a:gd name="T0" fmla="*/ 3773 w 3774"/>
              <a:gd name="T1" fmla="*/ 1885 h 3773"/>
              <a:gd name="T2" fmla="*/ 3773 w 3774"/>
              <a:gd name="T3" fmla="*/ 1885 h 3773"/>
              <a:gd name="T4" fmla="*/ 1886 w 3774"/>
              <a:gd name="T5" fmla="*/ 3772 h 3773"/>
              <a:gd name="T6" fmla="*/ 1886 w 3774"/>
              <a:gd name="T7" fmla="*/ 3772 h 3773"/>
              <a:gd name="T8" fmla="*/ 0 w 3774"/>
              <a:gd name="T9" fmla="*/ 1885 h 3773"/>
              <a:gd name="T10" fmla="*/ 0 w 3774"/>
              <a:gd name="T11" fmla="*/ 1885 h 3773"/>
              <a:gd name="T12" fmla="*/ 1886 w 3774"/>
              <a:gd name="T13" fmla="*/ 0 h 3773"/>
              <a:gd name="T14" fmla="*/ 1886 w 3774"/>
              <a:gd name="T15" fmla="*/ 0 h 3773"/>
              <a:gd name="T16" fmla="*/ 3773 w 3774"/>
              <a:gd name="T17" fmla="*/ 1885 h 37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74" h="3773">
                <a:moveTo>
                  <a:pt x="3773" y="1885"/>
                </a:moveTo>
                <a:lnTo>
                  <a:pt x="3773" y="1885"/>
                </a:lnTo>
                <a:cubicBezTo>
                  <a:pt x="3773" y="2927"/>
                  <a:pt x="2929" y="3772"/>
                  <a:pt x="1886" y="3772"/>
                </a:cubicBezTo>
                <a:lnTo>
                  <a:pt x="1886" y="3772"/>
                </a:lnTo>
                <a:cubicBezTo>
                  <a:pt x="845" y="3772"/>
                  <a:pt x="0" y="2927"/>
                  <a:pt x="0" y="1885"/>
                </a:cubicBezTo>
                <a:lnTo>
                  <a:pt x="0" y="1885"/>
                </a:lnTo>
                <a:cubicBezTo>
                  <a:pt x="0" y="844"/>
                  <a:pt x="845" y="0"/>
                  <a:pt x="1886" y="0"/>
                </a:cubicBezTo>
                <a:lnTo>
                  <a:pt x="1886" y="0"/>
                </a:lnTo>
                <a:cubicBezTo>
                  <a:pt x="2929" y="0"/>
                  <a:pt x="3773" y="844"/>
                  <a:pt x="3773" y="188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38" name="Freeform 236">
            <a:extLst>
              <a:ext uri="{FF2B5EF4-FFF2-40B4-BE49-F238E27FC236}">
                <a16:creationId xmlns:a16="http://schemas.microsoft.com/office/drawing/2014/main" id="{3723FA7C-D12C-DF4B-B300-82BE3308B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62014" y="5775872"/>
            <a:ext cx="4702048" cy="4702047"/>
          </a:xfrm>
          <a:custGeom>
            <a:avLst/>
            <a:gdLst>
              <a:gd name="T0" fmla="*/ 3773 w 3774"/>
              <a:gd name="T1" fmla="*/ 1885 h 3773"/>
              <a:gd name="T2" fmla="*/ 3773 w 3774"/>
              <a:gd name="T3" fmla="*/ 1885 h 3773"/>
              <a:gd name="T4" fmla="*/ 1886 w 3774"/>
              <a:gd name="T5" fmla="*/ 3772 h 3773"/>
              <a:gd name="T6" fmla="*/ 1886 w 3774"/>
              <a:gd name="T7" fmla="*/ 3772 h 3773"/>
              <a:gd name="T8" fmla="*/ 0 w 3774"/>
              <a:gd name="T9" fmla="*/ 1885 h 3773"/>
              <a:gd name="T10" fmla="*/ 0 w 3774"/>
              <a:gd name="T11" fmla="*/ 1885 h 3773"/>
              <a:gd name="T12" fmla="*/ 1886 w 3774"/>
              <a:gd name="T13" fmla="*/ 0 h 3773"/>
              <a:gd name="T14" fmla="*/ 1886 w 3774"/>
              <a:gd name="T15" fmla="*/ 0 h 3773"/>
              <a:gd name="T16" fmla="*/ 3773 w 3774"/>
              <a:gd name="T17" fmla="*/ 1885 h 37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74" h="3773">
                <a:moveTo>
                  <a:pt x="3773" y="1885"/>
                </a:moveTo>
                <a:lnTo>
                  <a:pt x="3773" y="1885"/>
                </a:lnTo>
                <a:cubicBezTo>
                  <a:pt x="3773" y="2927"/>
                  <a:pt x="2928" y="3772"/>
                  <a:pt x="1886" y="3772"/>
                </a:cubicBezTo>
                <a:lnTo>
                  <a:pt x="1886" y="3772"/>
                </a:lnTo>
                <a:cubicBezTo>
                  <a:pt x="844" y="3772"/>
                  <a:pt x="0" y="2927"/>
                  <a:pt x="0" y="1885"/>
                </a:cubicBezTo>
                <a:lnTo>
                  <a:pt x="0" y="1885"/>
                </a:lnTo>
                <a:cubicBezTo>
                  <a:pt x="0" y="844"/>
                  <a:pt x="844" y="0"/>
                  <a:pt x="1886" y="0"/>
                </a:cubicBezTo>
                <a:lnTo>
                  <a:pt x="1886" y="0"/>
                </a:lnTo>
                <a:cubicBezTo>
                  <a:pt x="2928" y="0"/>
                  <a:pt x="3773" y="844"/>
                  <a:pt x="3773" y="188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96CE36F9-498D-6747-8DA6-0F6ECD682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2006" y="6387990"/>
            <a:ext cx="1303715" cy="1298224"/>
          </a:xfrm>
          <a:custGeom>
            <a:avLst/>
            <a:gdLst>
              <a:gd name="connsiteX0" fmla="*/ 175240 w 376776"/>
              <a:gd name="connsiteY0" fmla="*/ 324749 h 375189"/>
              <a:gd name="connsiteX1" fmla="*/ 180617 w 376776"/>
              <a:gd name="connsiteY1" fmla="*/ 330150 h 375189"/>
              <a:gd name="connsiteX2" fmla="*/ 180617 w 376776"/>
              <a:gd name="connsiteY2" fmla="*/ 353913 h 375189"/>
              <a:gd name="connsiteX3" fmla="*/ 175240 w 376776"/>
              <a:gd name="connsiteY3" fmla="*/ 359314 h 375189"/>
              <a:gd name="connsiteX4" fmla="*/ 169863 w 376776"/>
              <a:gd name="connsiteY4" fmla="*/ 353913 h 375189"/>
              <a:gd name="connsiteX5" fmla="*/ 169863 w 376776"/>
              <a:gd name="connsiteY5" fmla="*/ 330150 h 375189"/>
              <a:gd name="connsiteX6" fmla="*/ 175240 w 376776"/>
              <a:gd name="connsiteY6" fmla="*/ 324749 h 375189"/>
              <a:gd name="connsiteX7" fmla="*/ 324620 w 376776"/>
              <a:gd name="connsiteY7" fmla="*/ 222825 h 375189"/>
              <a:gd name="connsiteX8" fmla="*/ 315993 w 376776"/>
              <a:gd name="connsiteY8" fmla="*/ 228215 h 375189"/>
              <a:gd name="connsiteX9" fmla="*/ 315274 w 376776"/>
              <a:gd name="connsiteY9" fmla="*/ 228934 h 375189"/>
              <a:gd name="connsiteX10" fmla="*/ 315274 w 376776"/>
              <a:gd name="connsiteY10" fmla="*/ 229293 h 375189"/>
              <a:gd name="connsiteX11" fmla="*/ 314914 w 376776"/>
              <a:gd name="connsiteY11" fmla="*/ 231449 h 375189"/>
              <a:gd name="connsiteX12" fmla="*/ 314914 w 376776"/>
              <a:gd name="connsiteY12" fmla="*/ 232168 h 375189"/>
              <a:gd name="connsiteX13" fmla="*/ 314914 w 376776"/>
              <a:gd name="connsiteY13" fmla="*/ 232886 h 375189"/>
              <a:gd name="connsiteX14" fmla="*/ 322823 w 376776"/>
              <a:gd name="connsiteY14" fmla="*/ 242229 h 375189"/>
              <a:gd name="connsiteX15" fmla="*/ 353380 w 376776"/>
              <a:gd name="connsiteY15" fmla="*/ 248338 h 375189"/>
              <a:gd name="connsiteX16" fmla="*/ 350863 w 376776"/>
              <a:gd name="connsiteY16" fmla="*/ 244745 h 375189"/>
              <a:gd name="connsiteX17" fmla="*/ 353380 w 376776"/>
              <a:gd name="connsiteY17" fmla="*/ 231449 h 375189"/>
              <a:gd name="connsiteX18" fmla="*/ 357334 w 376776"/>
              <a:gd name="connsiteY18" fmla="*/ 228934 h 375189"/>
              <a:gd name="connsiteX19" fmla="*/ 326777 w 376776"/>
              <a:gd name="connsiteY19" fmla="*/ 222825 h 375189"/>
              <a:gd name="connsiteX20" fmla="*/ 324620 w 376776"/>
              <a:gd name="connsiteY20" fmla="*/ 222825 h 375189"/>
              <a:gd name="connsiteX21" fmla="*/ 211740 w 376776"/>
              <a:gd name="connsiteY21" fmla="*/ 171078 h 375189"/>
              <a:gd name="connsiteX22" fmla="*/ 188733 w 376776"/>
              <a:gd name="connsiteY22" fmla="*/ 194436 h 375189"/>
              <a:gd name="connsiteX23" fmla="*/ 189811 w 376776"/>
              <a:gd name="connsiteY23" fmla="*/ 198030 h 375189"/>
              <a:gd name="connsiteX24" fmla="*/ 221447 w 376776"/>
              <a:gd name="connsiteY24" fmla="*/ 204857 h 375189"/>
              <a:gd name="connsiteX25" fmla="*/ 221806 w 376776"/>
              <a:gd name="connsiteY25" fmla="*/ 200545 h 375189"/>
              <a:gd name="connsiteX26" fmla="*/ 211740 w 376776"/>
              <a:gd name="connsiteY26" fmla="*/ 171078 h 375189"/>
              <a:gd name="connsiteX27" fmla="*/ 174713 w 376776"/>
              <a:gd name="connsiteY27" fmla="*/ 153111 h 375189"/>
              <a:gd name="connsiteX28" fmla="*/ 127619 w 376776"/>
              <a:gd name="connsiteY28" fmla="*/ 200545 h 375189"/>
              <a:gd name="connsiteX29" fmla="*/ 174713 w 376776"/>
              <a:gd name="connsiteY29" fmla="*/ 247620 h 375189"/>
              <a:gd name="connsiteX30" fmla="*/ 219290 w 376776"/>
              <a:gd name="connsiteY30" fmla="*/ 215638 h 375189"/>
              <a:gd name="connsiteX31" fmla="*/ 187295 w 376776"/>
              <a:gd name="connsiteY31" fmla="*/ 208810 h 375189"/>
              <a:gd name="connsiteX32" fmla="*/ 174713 w 376776"/>
              <a:gd name="connsiteY32" fmla="*/ 215638 h 375189"/>
              <a:gd name="connsiteX33" fmla="*/ 159254 w 376776"/>
              <a:gd name="connsiteY33" fmla="*/ 200545 h 375189"/>
              <a:gd name="connsiteX34" fmla="*/ 174713 w 376776"/>
              <a:gd name="connsiteY34" fmla="*/ 185452 h 375189"/>
              <a:gd name="connsiteX35" fmla="*/ 180824 w 376776"/>
              <a:gd name="connsiteY35" fmla="*/ 186530 h 375189"/>
              <a:gd name="connsiteX36" fmla="*/ 203832 w 376776"/>
              <a:gd name="connsiteY36" fmla="*/ 163173 h 375189"/>
              <a:gd name="connsiteX37" fmla="*/ 196282 w 376776"/>
              <a:gd name="connsiteY37" fmla="*/ 158501 h 375189"/>
              <a:gd name="connsiteX38" fmla="*/ 174713 w 376776"/>
              <a:gd name="connsiteY38" fmla="*/ 153111 h 375189"/>
              <a:gd name="connsiteX39" fmla="*/ 253082 w 376776"/>
              <a:gd name="connsiteY39" fmla="*/ 130113 h 375189"/>
              <a:gd name="connsiteX40" fmla="*/ 219649 w 376776"/>
              <a:gd name="connsiteY40" fmla="*/ 163173 h 375189"/>
              <a:gd name="connsiteX41" fmla="*/ 232950 w 376776"/>
              <a:gd name="connsiteY41" fmla="*/ 200545 h 375189"/>
              <a:gd name="connsiteX42" fmla="*/ 232591 w 376776"/>
              <a:gd name="connsiteY42" fmla="*/ 207373 h 375189"/>
              <a:gd name="connsiteX43" fmla="*/ 279325 w 376776"/>
              <a:gd name="connsiteY43" fmla="*/ 217075 h 375189"/>
              <a:gd name="connsiteX44" fmla="*/ 280403 w 376776"/>
              <a:gd name="connsiteY44" fmla="*/ 200545 h 375189"/>
              <a:gd name="connsiteX45" fmla="*/ 253082 w 376776"/>
              <a:gd name="connsiteY45" fmla="*/ 130113 h 375189"/>
              <a:gd name="connsiteX46" fmla="*/ 174713 w 376776"/>
              <a:gd name="connsiteY46" fmla="*/ 94896 h 375189"/>
              <a:gd name="connsiteX47" fmla="*/ 68663 w 376776"/>
              <a:gd name="connsiteY47" fmla="*/ 200545 h 375189"/>
              <a:gd name="connsiteX48" fmla="*/ 174713 w 376776"/>
              <a:gd name="connsiteY48" fmla="*/ 306193 h 375189"/>
              <a:gd name="connsiteX49" fmla="*/ 277168 w 376776"/>
              <a:gd name="connsiteY49" fmla="*/ 227855 h 375189"/>
              <a:gd name="connsiteX50" fmla="*/ 230074 w 376776"/>
              <a:gd name="connsiteY50" fmla="*/ 218153 h 375189"/>
              <a:gd name="connsiteX51" fmla="*/ 174713 w 376776"/>
              <a:gd name="connsiteY51" fmla="*/ 258759 h 375189"/>
              <a:gd name="connsiteX52" fmla="*/ 116475 w 376776"/>
              <a:gd name="connsiteY52" fmla="*/ 200545 h 375189"/>
              <a:gd name="connsiteX53" fmla="*/ 174713 w 376776"/>
              <a:gd name="connsiteY53" fmla="*/ 142331 h 375189"/>
              <a:gd name="connsiteX54" fmla="*/ 201315 w 376776"/>
              <a:gd name="connsiteY54" fmla="*/ 148439 h 375189"/>
              <a:gd name="connsiteX55" fmla="*/ 211740 w 376776"/>
              <a:gd name="connsiteY55" fmla="*/ 155626 h 375189"/>
              <a:gd name="connsiteX56" fmla="*/ 245532 w 376776"/>
              <a:gd name="connsiteY56" fmla="*/ 122207 h 375189"/>
              <a:gd name="connsiteX57" fmla="*/ 174713 w 376776"/>
              <a:gd name="connsiteY57" fmla="*/ 94896 h 375189"/>
              <a:gd name="connsiteX58" fmla="*/ 294064 w 376776"/>
              <a:gd name="connsiteY58" fmla="*/ 88788 h 375189"/>
              <a:gd name="connsiteX59" fmla="*/ 260991 w 376776"/>
              <a:gd name="connsiteY59" fmla="*/ 122207 h 375189"/>
              <a:gd name="connsiteX60" fmla="*/ 291547 w 376776"/>
              <a:gd name="connsiteY60" fmla="*/ 200545 h 375189"/>
              <a:gd name="connsiteX61" fmla="*/ 289750 w 376776"/>
              <a:gd name="connsiteY61" fmla="*/ 219590 h 375189"/>
              <a:gd name="connsiteX62" fmla="*/ 306286 w 376776"/>
              <a:gd name="connsiteY62" fmla="*/ 222825 h 375189"/>
              <a:gd name="connsiteX63" fmla="*/ 328934 w 376776"/>
              <a:gd name="connsiteY63" fmla="*/ 212044 h 375189"/>
              <a:gd name="connsiteX64" fmla="*/ 337922 w 376776"/>
              <a:gd name="connsiteY64" fmla="*/ 213841 h 375189"/>
              <a:gd name="connsiteX65" fmla="*/ 338641 w 376776"/>
              <a:gd name="connsiteY65" fmla="*/ 200545 h 375189"/>
              <a:gd name="connsiteX66" fmla="*/ 294064 w 376776"/>
              <a:gd name="connsiteY66" fmla="*/ 88788 h 375189"/>
              <a:gd name="connsiteX67" fmla="*/ 175240 w 376776"/>
              <a:gd name="connsiteY67" fmla="*/ 43761 h 375189"/>
              <a:gd name="connsiteX68" fmla="*/ 180617 w 376776"/>
              <a:gd name="connsiteY68" fmla="*/ 49162 h 375189"/>
              <a:gd name="connsiteX69" fmla="*/ 180617 w 376776"/>
              <a:gd name="connsiteY69" fmla="*/ 72925 h 375189"/>
              <a:gd name="connsiteX70" fmla="*/ 175240 w 376776"/>
              <a:gd name="connsiteY70" fmla="*/ 78326 h 375189"/>
              <a:gd name="connsiteX71" fmla="*/ 169863 w 376776"/>
              <a:gd name="connsiteY71" fmla="*/ 72925 h 375189"/>
              <a:gd name="connsiteX72" fmla="*/ 169863 w 376776"/>
              <a:gd name="connsiteY72" fmla="*/ 49162 h 375189"/>
              <a:gd name="connsiteX73" fmla="*/ 175240 w 376776"/>
              <a:gd name="connsiteY73" fmla="*/ 43761 h 375189"/>
              <a:gd name="connsiteX74" fmla="*/ 174713 w 376776"/>
              <a:gd name="connsiteY74" fmla="*/ 37041 h 375189"/>
              <a:gd name="connsiteX75" fmla="*/ 10785 w 376776"/>
              <a:gd name="connsiteY75" fmla="*/ 200545 h 375189"/>
              <a:gd name="connsiteX76" fmla="*/ 174713 w 376776"/>
              <a:gd name="connsiteY76" fmla="*/ 364049 h 375189"/>
              <a:gd name="connsiteX77" fmla="*/ 328934 w 376776"/>
              <a:gd name="connsiteY77" fmla="*/ 254807 h 375189"/>
              <a:gd name="connsiteX78" fmla="*/ 320666 w 376776"/>
              <a:gd name="connsiteY78" fmla="*/ 253010 h 375189"/>
              <a:gd name="connsiteX79" fmla="*/ 304129 w 376776"/>
              <a:gd name="connsiteY79" fmla="*/ 233964 h 375189"/>
              <a:gd name="connsiteX80" fmla="*/ 303770 w 376776"/>
              <a:gd name="connsiteY80" fmla="*/ 233605 h 375189"/>
              <a:gd name="connsiteX81" fmla="*/ 287593 w 376776"/>
              <a:gd name="connsiteY81" fmla="*/ 230371 h 375189"/>
              <a:gd name="connsiteX82" fmla="*/ 174713 w 376776"/>
              <a:gd name="connsiteY82" fmla="*/ 316974 h 375189"/>
              <a:gd name="connsiteX83" fmla="*/ 57878 w 376776"/>
              <a:gd name="connsiteY83" fmla="*/ 200545 h 375189"/>
              <a:gd name="connsiteX84" fmla="*/ 174713 w 376776"/>
              <a:gd name="connsiteY84" fmla="*/ 83757 h 375189"/>
              <a:gd name="connsiteX85" fmla="*/ 253082 w 376776"/>
              <a:gd name="connsiteY85" fmla="*/ 114301 h 375189"/>
              <a:gd name="connsiteX86" fmla="*/ 286514 w 376776"/>
              <a:gd name="connsiteY86" fmla="*/ 81241 h 375189"/>
              <a:gd name="connsiteX87" fmla="*/ 174713 w 376776"/>
              <a:gd name="connsiteY87" fmla="*/ 37041 h 375189"/>
              <a:gd name="connsiteX88" fmla="*/ 346909 w 376776"/>
              <a:gd name="connsiteY88" fmla="*/ 15840 h 375189"/>
              <a:gd name="connsiteX89" fmla="*/ 324980 w 376776"/>
              <a:gd name="connsiteY89" fmla="*/ 37760 h 375189"/>
              <a:gd name="connsiteX90" fmla="*/ 323183 w 376776"/>
              <a:gd name="connsiteY90" fmla="*/ 49978 h 375189"/>
              <a:gd name="connsiteX91" fmla="*/ 323901 w 376776"/>
              <a:gd name="connsiteY91" fmla="*/ 50337 h 375189"/>
              <a:gd name="connsiteX92" fmla="*/ 323901 w 376776"/>
              <a:gd name="connsiteY92" fmla="*/ 51056 h 375189"/>
              <a:gd name="connsiteX93" fmla="*/ 325699 w 376776"/>
              <a:gd name="connsiteY93" fmla="*/ 52493 h 375189"/>
              <a:gd name="connsiteX94" fmla="*/ 326418 w 376776"/>
              <a:gd name="connsiteY94" fmla="*/ 52853 h 375189"/>
              <a:gd name="connsiteX95" fmla="*/ 326777 w 376776"/>
              <a:gd name="connsiteY95" fmla="*/ 53212 h 375189"/>
              <a:gd name="connsiteX96" fmla="*/ 339000 w 376776"/>
              <a:gd name="connsiteY96" fmla="*/ 51775 h 375189"/>
              <a:gd name="connsiteX97" fmla="*/ 360929 w 376776"/>
              <a:gd name="connsiteY97" fmla="*/ 29854 h 375189"/>
              <a:gd name="connsiteX98" fmla="*/ 356256 w 376776"/>
              <a:gd name="connsiteY98" fmla="*/ 29854 h 375189"/>
              <a:gd name="connsiteX99" fmla="*/ 346909 w 376776"/>
              <a:gd name="connsiteY99" fmla="*/ 20511 h 375189"/>
              <a:gd name="connsiteX100" fmla="*/ 353380 w 376776"/>
              <a:gd name="connsiteY100" fmla="*/ 747 h 375189"/>
              <a:gd name="connsiteX101" fmla="*/ 358053 w 376776"/>
              <a:gd name="connsiteY101" fmla="*/ 7215 h 375189"/>
              <a:gd name="connsiteX102" fmla="*/ 358053 w 376776"/>
              <a:gd name="connsiteY102" fmla="*/ 18715 h 375189"/>
              <a:gd name="connsiteX103" fmla="*/ 369197 w 376776"/>
              <a:gd name="connsiteY103" fmla="*/ 18715 h 375189"/>
              <a:gd name="connsiteX104" fmla="*/ 376028 w 376776"/>
              <a:gd name="connsiteY104" fmla="*/ 23386 h 375189"/>
              <a:gd name="connsiteX105" fmla="*/ 374590 w 376776"/>
              <a:gd name="connsiteY105" fmla="*/ 31651 h 375189"/>
              <a:gd name="connsiteX106" fmla="*/ 346549 w 376776"/>
              <a:gd name="connsiteY106" fmla="*/ 59680 h 375189"/>
              <a:gd name="connsiteX107" fmla="*/ 331810 w 376776"/>
              <a:gd name="connsiteY107" fmla="*/ 65789 h 375189"/>
              <a:gd name="connsiteX108" fmla="*/ 321745 w 376776"/>
              <a:gd name="connsiteY108" fmla="*/ 62914 h 375189"/>
              <a:gd name="connsiteX109" fmla="*/ 320666 w 376776"/>
              <a:gd name="connsiteY109" fmla="*/ 62196 h 375189"/>
              <a:gd name="connsiteX110" fmla="*/ 301973 w 376776"/>
              <a:gd name="connsiteY110" fmla="*/ 81241 h 375189"/>
              <a:gd name="connsiteX111" fmla="*/ 349425 w 376776"/>
              <a:gd name="connsiteY111" fmla="*/ 200545 h 375189"/>
              <a:gd name="connsiteX112" fmla="*/ 348706 w 376776"/>
              <a:gd name="connsiteY112" fmla="*/ 215997 h 375189"/>
              <a:gd name="connsiteX113" fmla="*/ 367759 w 376776"/>
              <a:gd name="connsiteY113" fmla="*/ 219590 h 375189"/>
              <a:gd name="connsiteX114" fmla="*/ 373511 w 376776"/>
              <a:gd name="connsiteY114" fmla="*/ 225699 h 375189"/>
              <a:gd name="connsiteX115" fmla="*/ 370276 w 376776"/>
              <a:gd name="connsiteY115" fmla="*/ 233246 h 375189"/>
              <a:gd name="connsiteX116" fmla="*/ 360570 w 376776"/>
              <a:gd name="connsiteY116" fmla="*/ 239714 h 375189"/>
              <a:gd name="connsiteX117" fmla="*/ 367040 w 376776"/>
              <a:gd name="connsiteY117" fmla="*/ 249057 h 375189"/>
              <a:gd name="connsiteX118" fmla="*/ 367040 w 376776"/>
              <a:gd name="connsiteY118" fmla="*/ 257322 h 375189"/>
              <a:gd name="connsiteX119" fmla="*/ 360570 w 376776"/>
              <a:gd name="connsiteY119" fmla="*/ 260916 h 375189"/>
              <a:gd name="connsiteX120" fmla="*/ 359132 w 376776"/>
              <a:gd name="connsiteY120" fmla="*/ 260556 h 375189"/>
              <a:gd name="connsiteX121" fmla="*/ 340079 w 376776"/>
              <a:gd name="connsiteY121" fmla="*/ 256963 h 375189"/>
              <a:gd name="connsiteX122" fmla="*/ 174713 w 376776"/>
              <a:gd name="connsiteY122" fmla="*/ 375189 h 375189"/>
              <a:gd name="connsiteX123" fmla="*/ 0 w 376776"/>
              <a:gd name="connsiteY123" fmla="*/ 200545 h 375189"/>
              <a:gd name="connsiteX124" fmla="*/ 174713 w 376776"/>
              <a:gd name="connsiteY124" fmla="*/ 25902 h 375189"/>
              <a:gd name="connsiteX125" fmla="*/ 294064 w 376776"/>
              <a:gd name="connsiteY125" fmla="*/ 73695 h 375189"/>
              <a:gd name="connsiteX126" fmla="*/ 313476 w 376776"/>
              <a:gd name="connsiteY126" fmla="*/ 54290 h 375189"/>
              <a:gd name="connsiteX127" fmla="*/ 317071 w 376776"/>
              <a:gd name="connsiteY127" fmla="*/ 29854 h 375189"/>
              <a:gd name="connsiteX128" fmla="*/ 345111 w 376776"/>
              <a:gd name="connsiteY128" fmla="*/ 2185 h 375189"/>
              <a:gd name="connsiteX129" fmla="*/ 353380 w 376776"/>
              <a:gd name="connsiteY129" fmla="*/ 747 h 375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</a:cxnLst>
            <a:rect l="l" t="t" r="r" b="b"/>
            <a:pathLst>
              <a:path w="376776" h="375189">
                <a:moveTo>
                  <a:pt x="175240" y="324749"/>
                </a:moveTo>
                <a:cubicBezTo>
                  <a:pt x="178108" y="324749"/>
                  <a:pt x="180617" y="327270"/>
                  <a:pt x="180617" y="330150"/>
                </a:cubicBezTo>
                <a:lnTo>
                  <a:pt x="180617" y="353913"/>
                </a:lnTo>
                <a:cubicBezTo>
                  <a:pt x="180617" y="356794"/>
                  <a:pt x="178108" y="359314"/>
                  <a:pt x="175240" y="359314"/>
                </a:cubicBezTo>
                <a:cubicBezTo>
                  <a:pt x="172372" y="359314"/>
                  <a:pt x="169863" y="356794"/>
                  <a:pt x="169863" y="353913"/>
                </a:cubicBezTo>
                <a:lnTo>
                  <a:pt x="169863" y="330150"/>
                </a:lnTo>
                <a:cubicBezTo>
                  <a:pt x="169863" y="327270"/>
                  <a:pt x="172372" y="324749"/>
                  <a:pt x="175240" y="324749"/>
                </a:cubicBezTo>
                <a:close/>
                <a:moveTo>
                  <a:pt x="324620" y="222825"/>
                </a:moveTo>
                <a:cubicBezTo>
                  <a:pt x="321026" y="222825"/>
                  <a:pt x="317790" y="224621"/>
                  <a:pt x="315993" y="228215"/>
                </a:cubicBezTo>
                <a:lnTo>
                  <a:pt x="315274" y="228934"/>
                </a:lnTo>
                <a:lnTo>
                  <a:pt x="315274" y="229293"/>
                </a:lnTo>
                <a:lnTo>
                  <a:pt x="314914" y="231449"/>
                </a:lnTo>
                <a:cubicBezTo>
                  <a:pt x="314914" y="231808"/>
                  <a:pt x="314914" y="232168"/>
                  <a:pt x="314914" y="232168"/>
                </a:cubicBezTo>
                <a:lnTo>
                  <a:pt x="314914" y="232886"/>
                </a:lnTo>
                <a:cubicBezTo>
                  <a:pt x="315274" y="237558"/>
                  <a:pt x="318509" y="241511"/>
                  <a:pt x="322823" y="242229"/>
                </a:cubicBezTo>
                <a:lnTo>
                  <a:pt x="353380" y="248338"/>
                </a:lnTo>
                <a:lnTo>
                  <a:pt x="350863" y="244745"/>
                </a:lnTo>
                <a:cubicBezTo>
                  <a:pt x="347987" y="240073"/>
                  <a:pt x="349066" y="234324"/>
                  <a:pt x="353380" y="231449"/>
                </a:cubicBezTo>
                <a:lnTo>
                  <a:pt x="357334" y="228934"/>
                </a:lnTo>
                <a:lnTo>
                  <a:pt x="326777" y="222825"/>
                </a:lnTo>
                <a:cubicBezTo>
                  <a:pt x="326058" y="222825"/>
                  <a:pt x="325339" y="222825"/>
                  <a:pt x="324620" y="222825"/>
                </a:cubicBezTo>
                <a:close/>
                <a:moveTo>
                  <a:pt x="211740" y="171078"/>
                </a:moveTo>
                <a:lnTo>
                  <a:pt x="188733" y="194436"/>
                </a:lnTo>
                <a:cubicBezTo>
                  <a:pt x="189092" y="195514"/>
                  <a:pt x="189452" y="196592"/>
                  <a:pt x="189811" y="198030"/>
                </a:cubicBezTo>
                <a:lnTo>
                  <a:pt x="221447" y="204857"/>
                </a:lnTo>
                <a:cubicBezTo>
                  <a:pt x="221806" y="203420"/>
                  <a:pt x="221806" y="201982"/>
                  <a:pt x="221806" y="200545"/>
                </a:cubicBezTo>
                <a:cubicBezTo>
                  <a:pt x="221806" y="189405"/>
                  <a:pt x="218211" y="179343"/>
                  <a:pt x="211740" y="171078"/>
                </a:cubicBezTo>
                <a:close/>
                <a:moveTo>
                  <a:pt x="174713" y="153111"/>
                </a:moveTo>
                <a:cubicBezTo>
                  <a:pt x="148470" y="153111"/>
                  <a:pt x="127619" y="174313"/>
                  <a:pt x="127619" y="200545"/>
                </a:cubicBezTo>
                <a:cubicBezTo>
                  <a:pt x="127619" y="226418"/>
                  <a:pt x="148470" y="247620"/>
                  <a:pt x="174713" y="247620"/>
                </a:cubicBezTo>
                <a:cubicBezTo>
                  <a:pt x="195204" y="247620"/>
                  <a:pt x="213178" y="234324"/>
                  <a:pt x="219290" y="215638"/>
                </a:cubicBezTo>
                <a:lnTo>
                  <a:pt x="187295" y="208810"/>
                </a:lnTo>
                <a:cubicBezTo>
                  <a:pt x="184778" y="212763"/>
                  <a:pt x="180105" y="215638"/>
                  <a:pt x="174713" y="215638"/>
                </a:cubicBezTo>
                <a:cubicBezTo>
                  <a:pt x="166085" y="215638"/>
                  <a:pt x="159254" y="208810"/>
                  <a:pt x="159254" y="200545"/>
                </a:cubicBezTo>
                <a:cubicBezTo>
                  <a:pt x="159254" y="191921"/>
                  <a:pt x="166085" y="185452"/>
                  <a:pt x="174713" y="185452"/>
                </a:cubicBezTo>
                <a:cubicBezTo>
                  <a:pt x="176510" y="185452"/>
                  <a:pt x="179027" y="185812"/>
                  <a:pt x="180824" y="186530"/>
                </a:cubicBezTo>
                <a:lnTo>
                  <a:pt x="203832" y="163173"/>
                </a:lnTo>
                <a:cubicBezTo>
                  <a:pt x="201675" y="161376"/>
                  <a:pt x="198799" y="159579"/>
                  <a:pt x="196282" y="158501"/>
                </a:cubicBezTo>
                <a:cubicBezTo>
                  <a:pt x="189452" y="154908"/>
                  <a:pt x="182262" y="153111"/>
                  <a:pt x="174713" y="153111"/>
                </a:cubicBezTo>
                <a:close/>
                <a:moveTo>
                  <a:pt x="253082" y="130113"/>
                </a:moveTo>
                <a:lnTo>
                  <a:pt x="219649" y="163173"/>
                </a:lnTo>
                <a:cubicBezTo>
                  <a:pt x="227917" y="173594"/>
                  <a:pt x="232950" y="186530"/>
                  <a:pt x="232950" y="200545"/>
                </a:cubicBezTo>
                <a:cubicBezTo>
                  <a:pt x="232950" y="202701"/>
                  <a:pt x="232950" y="204857"/>
                  <a:pt x="232591" y="207373"/>
                </a:cubicBezTo>
                <a:lnTo>
                  <a:pt x="279325" y="217075"/>
                </a:lnTo>
                <a:cubicBezTo>
                  <a:pt x="280044" y="211685"/>
                  <a:pt x="280403" y="206295"/>
                  <a:pt x="280403" y="200545"/>
                </a:cubicBezTo>
                <a:cubicBezTo>
                  <a:pt x="280403" y="173234"/>
                  <a:pt x="270337" y="148439"/>
                  <a:pt x="253082" y="130113"/>
                </a:cubicBezTo>
                <a:close/>
                <a:moveTo>
                  <a:pt x="174713" y="94896"/>
                </a:moveTo>
                <a:cubicBezTo>
                  <a:pt x="116115" y="94896"/>
                  <a:pt x="68663" y="141971"/>
                  <a:pt x="68663" y="200545"/>
                </a:cubicBezTo>
                <a:cubicBezTo>
                  <a:pt x="68663" y="258759"/>
                  <a:pt x="116115" y="306193"/>
                  <a:pt x="174713" y="306193"/>
                </a:cubicBezTo>
                <a:cubicBezTo>
                  <a:pt x="223604" y="306193"/>
                  <a:pt x="264585" y="272774"/>
                  <a:pt x="277168" y="227855"/>
                </a:cubicBezTo>
                <a:lnTo>
                  <a:pt x="230074" y="218153"/>
                </a:lnTo>
                <a:cubicBezTo>
                  <a:pt x="222525" y="241511"/>
                  <a:pt x="200596" y="258759"/>
                  <a:pt x="174713" y="258759"/>
                </a:cubicBezTo>
                <a:cubicBezTo>
                  <a:pt x="142358" y="258759"/>
                  <a:pt x="116475" y="232527"/>
                  <a:pt x="116475" y="200545"/>
                </a:cubicBezTo>
                <a:cubicBezTo>
                  <a:pt x="116475" y="168204"/>
                  <a:pt x="142358" y="142331"/>
                  <a:pt x="174713" y="142331"/>
                </a:cubicBezTo>
                <a:cubicBezTo>
                  <a:pt x="184060" y="142331"/>
                  <a:pt x="193047" y="144487"/>
                  <a:pt x="201315" y="148439"/>
                </a:cubicBezTo>
                <a:cubicBezTo>
                  <a:pt x="204910" y="150596"/>
                  <a:pt x="208505" y="153111"/>
                  <a:pt x="211740" y="155626"/>
                </a:cubicBezTo>
                <a:lnTo>
                  <a:pt x="245532" y="122207"/>
                </a:lnTo>
                <a:cubicBezTo>
                  <a:pt x="226479" y="105318"/>
                  <a:pt x="201675" y="94896"/>
                  <a:pt x="174713" y="94896"/>
                </a:cubicBezTo>
                <a:close/>
                <a:moveTo>
                  <a:pt x="294064" y="88788"/>
                </a:moveTo>
                <a:lnTo>
                  <a:pt x="260991" y="122207"/>
                </a:lnTo>
                <a:cubicBezTo>
                  <a:pt x="280044" y="142690"/>
                  <a:pt x="291547" y="170000"/>
                  <a:pt x="291547" y="200545"/>
                </a:cubicBezTo>
                <a:cubicBezTo>
                  <a:pt x="291547" y="206654"/>
                  <a:pt x="291188" y="213122"/>
                  <a:pt x="289750" y="219590"/>
                </a:cubicBezTo>
                <a:lnTo>
                  <a:pt x="306286" y="222825"/>
                </a:lnTo>
                <a:cubicBezTo>
                  <a:pt x="310241" y="214560"/>
                  <a:pt x="319588" y="210247"/>
                  <a:pt x="328934" y="212044"/>
                </a:cubicBezTo>
                <a:lnTo>
                  <a:pt x="337922" y="213841"/>
                </a:lnTo>
                <a:cubicBezTo>
                  <a:pt x="337922" y="209529"/>
                  <a:pt x="338641" y="204857"/>
                  <a:pt x="338641" y="200545"/>
                </a:cubicBezTo>
                <a:cubicBezTo>
                  <a:pt x="338641" y="157064"/>
                  <a:pt x="321745" y="118254"/>
                  <a:pt x="294064" y="88788"/>
                </a:cubicBezTo>
                <a:close/>
                <a:moveTo>
                  <a:pt x="175240" y="43761"/>
                </a:moveTo>
                <a:cubicBezTo>
                  <a:pt x="178108" y="43761"/>
                  <a:pt x="180617" y="46281"/>
                  <a:pt x="180617" y="49162"/>
                </a:cubicBezTo>
                <a:lnTo>
                  <a:pt x="180617" y="72925"/>
                </a:lnTo>
                <a:cubicBezTo>
                  <a:pt x="180617" y="75805"/>
                  <a:pt x="178108" y="78326"/>
                  <a:pt x="175240" y="78326"/>
                </a:cubicBezTo>
                <a:cubicBezTo>
                  <a:pt x="172372" y="78326"/>
                  <a:pt x="169863" y="75805"/>
                  <a:pt x="169863" y="72925"/>
                </a:cubicBezTo>
                <a:lnTo>
                  <a:pt x="169863" y="49162"/>
                </a:lnTo>
                <a:cubicBezTo>
                  <a:pt x="169863" y="46281"/>
                  <a:pt x="172372" y="43761"/>
                  <a:pt x="175240" y="43761"/>
                </a:cubicBezTo>
                <a:close/>
                <a:moveTo>
                  <a:pt x="174713" y="37041"/>
                </a:moveTo>
                <a:cubicBezTo>
                  <a:pt x="84480" y="37041"/>
                  <a:pt x="10785" y="110348"/>
                  <a:pt x="10785" y="200545"/>
                </a:cubicBezTo>
                <a:cubicBezTo>
                  <a:pt x="10785" y="290741"/>
                  <a:pt x="84480" y="364049"/>
                  <a:pt x="174713" y="364049"/>
                </a:cubicBezTo>
                <a:cubicBezTo>
                  <a:pt x="244454" y="364049"/>
                  <a:pt x="306286" y="320208"/>
                  <a:pt x="328934" y="254807"/>
                </a:cubicBezTo>
                <a:lnTo>
                  <a:pt x="320666" y="253010"/>
                </a:lnTo>
                <a:cubicBezTo>
                  <a:pt x="311679" y="251213"/>
                  <a:pt x="304489" y="243667"/>
                  <a:pt x="304129" y="233964"/>
                </a:cubicBezTo>
                <a:cubicBezTo>
                  <a:pt x="304129" y="233964"/>
                  <a:pt x="304129" y="233964"/>
                  <a:pt x="303770" y="233605"/>
                </a:cubicBezTo>
                <a:lnTo>
                  <a:pt x="287593" y="230371"/>
                </a:lnTo>
                <a:cubicBezTo>
                  <a:pt x="274292" y="280320"/>
                  <a:pt x="228996" y="316974"/>
                  <a:pt x="174713" y="316974"/>
                </a:cubicBezTo>
                <a:cubicBezTo>
                  <a:pt x="110004" y="316974"/>
                  <a:pt x="57878" y="264868"/>
                  <a:pt x="57878" y="200545"/>
                </a:cubicBezTo>
                <a:cubicBezTo>
                  <a:pt x="57878" y="136222"/>
                  <a:pt x="110004" y="83757"/>
                  <a:pt x="174713" y="83757"/>
                </a:cubicBezTo>
                <a:cubicBezTo>
                  <a:pt x="204910" y="83757"/>
                  <a:pt x="232591" y="95615"/>
                  <a:pt x="253082" y="114301"/>
                </a:cubicBezTo>
                <a:lnTo>
                  <a:pt x="286514" y="81241"/>
                </a:lnTo>
                <a:cubicBezTo>
                  <a:pt x="257036" y="53931"/>
                  <a:pt x="217852" y="37041"/>
                  <a:pt x="174713" y="37041"/>
                </a:cubicBezTo>
                <a:close/>
                <a:moveTo>
                  <a:pt x="346909" y="15840"/>
                </a:moveTo>
                <a:lnTo>
                  <a:pt x="324980" y="37760"/>
                </a:lnTo>
                <a:cubicBezTo>
                  <a:pt x="321745" y="40994"/>
                  <a:pt x="321026" y="46025"/>
                  <a:pt x="323183" y="49978"/>
                </a:cubicBezTo>
                <a:lnTo>
                  <a:pt x="323901" y="50337"/>
                </a:lnTo>
                <a:cubicBezTo>
                  <a:pt x="323901" y="50697"/>
                  <a:pt x="323901" y="50697"/>
                  <a:pt x="323901" y="51056"/>
                </a:cubicBezTo>
                <a:lnTo>
                  <a:pt x="325699" y="52493"/>
                </a:lnTo>
                <a:cubicBezTo>
                  <a:pt x="325699" y="52493"/>
                  <a:pt x="326058" y="52853"/>
                  <a:pt x="326418" y="52853"/>
                </a:cubicBezTo>
                <a:lnTo>
                  <a:pt x="326777" y="53212"/>
                </a:lnTo>
                <a:cubicBezTo>
                  <a:pt x="330732" y="55727"/>
                  <a:pt x="335765" y="55009"/>
                  <a:pt x="339000" y="51775"/>
                </a:cubicBezTo>
                <a:lnTo>
                  <a:pt x="360929" y="29854"/>
                </a:lnTo>
                <a:lnTo>
                  <a:pt x="356256" y="29854"/>
                </a:lnTo>
                <a:cubicBezTo>
                  <a:pt x="351223" y="29854"/>
                  <a:pt x="346909" y="25542"/>
                  <a:pt x="346909" y="20511"/>
                </a:cubicBezTo>
                <a:close/>
                <a:moveTo>
                  <a:pt x="353380" y="747"/>
                </a:moveTo>
                <a:cubicBezTo>
                  <a:pt x="356256" y="1825"/>
                  <a:pt x="358053" y="4341"/>
                  <a:pt x="358053" y="7215"/>
                </a:cubicBezTo>
                <a:lnTo>
                  <a:pt x="358053" y="18715"/>
                </a:lnTo>
                <a:lnTo>
                  <a:pt x="369197" y="18715"/>
                </a:lnTo>
                <a:cubicBezTo>
                  <a:pt x="372433" y="18715"/>
                  <a:pt x="374949" y="20511"/>
                  <a:pt x="376028" y="23386"/>
                </a:cubicBezTo>
                <a:cubicBezTo>
                  <a:pt x="377466" y="26261"/>
                  <a:pt x="376747" y="29495"/>
                  <a:pt x="374590" y="31651"/>
                </a:cubicBezTo>
                <a:lnTo>
                  <a:pt x="346549" y="59680"/>
                </a:lnTo>
                <a:cubicBezTo>
                  <a:pt x="342595" y="63274"/>
                  <a:pt x="337562" y="65789"/>
                  <a:pt x="331810" y="65789"/>
                </a:cubicBezTo>
                <a:cubicBezTo>
                  <a:pt x="328575" y="65789"/>
                  <a:pt x="324980" y="64711"/>
                  <a:pt x="321745" y="62914"/>
                </a:cubicBezTo>
                <a:cubicBezTo>
                  <a:pt x="321385" y="62914"/>
                  <a:pt x="321026" y="62555"/>
                  <a:pt x="320666" y="62196"/>
                </a:cubicBezTo>
                <a:lnTo>
                  <a:pt x="301973" y="81241"/>
                </a:lnTo>
                <a:cubicBezTo>
                  <a:pt x="331091" y="112505"/>
                  <a:pt x="349425" y="154189"/>
                  <a:pt x="349425" y="200545"/>
                </a:cubicBezTo>
                <a:cubicBezTo>
                  <a:pt x="349425" y="205576"/>
                  <a:pt x="349066" y="210607"/>
                  <a:pt x="348706" y="215997"/>
                </a:cubicBezTo>
                <a:lnTo>
                  <a:pt x="367759" y="219590"/>
                </a:lnTo>
                <a:cubicBezTo>
                  <a:pt x="370276" y="220309"/>
                  <a:pt x="372792" y="222825"/>
                  <a:pt x="373511" y="225699"/>
                </a:cubicBezTo>
                <a:cubicBezTo>
                  <a:pt x="373871" y="228934"/>
                  <a:pt x="372792" y="231808"/>
                  <a:pt x="370276" y="233246"/>
                </a:cubicBezTo>
                <a:lnTo>
                  <a:pt x="360570" y="239714"/>
                </a:lnTo>
                <a:lnTo>
                  <a:pt x="367040" y="249057"/>
                </a:lnTo>
                <a:cubicBezTo>
                  <a:pt x="368478" y="251572"/>
                  <a:pt x="368478" y="254807"/>
                  <a:pt x="367040" y="257322"/>
                </a:cubicBezTo>
                <a:cubicBezTo>
                  <a:pt x="365602" y="259478"/>
                  <a:pt x="363086" y="260916"/>
                  <a:pt x="360570" y="260916"/>
                </a:cubicBezTo>
                <a:cubicBezTo>
                  <a:pt x="360210" y="260916"/>
                  <a:pt x="359851" y="260916"/>
                  <a:pt x="359132" y="260556"/>
                </a:cubicBezTo>
                <a:lnTo>
                  <a:pt x="340079" y="256963"/>
                </a:lnTo>
                <a:cubicBezTo>
                  <a:pt x="315993" y="327755"/>
                  <a:pt x="249846" y="375189"/>
                  <a:pt x="174713" y="375189"/>
                </a:cubicBezTo>
                <a:cubicBezTo>
                  <a:pt x="78369" y="375189"/>
                  <a:pt x="0" y="296850"/>
                  <a:pt x="0" y="200545"/>
                </a:cubicBezTo>
                <a:cubicBezTo>
                  <a:pt x="0" y="104240"/>
                  <a:pt x="78369" y="25902"/>
                  <a:pt x="174713" y="25902"/>
                </a:cubicBezTo>
                <a:cubicBezTo>
                  <a:pt x="221087" y="25902"/>
                  <a:pt x="262788" y="44228"/>
                  <a:pt x="294064" y="73695"/>
                </a:cubicBezTo>
                <a:lnTo>
                  <a:pt x="313476" y="54290"/>
                </a:lnTo>
                <a:cubicBezTo>
                  <a:pt x="309162" y="46384"/>
                  <a:pt x="310960" y="36323"/>
                  <a:pt x="317071" y="29854"/>
                </a:cubicBezTo>
                <a:lnTo>
                  <a:pt x="345111" y="2185"/>
                </a:lnTo>
                <a:cubicBezTo>
                  <a:pt x="347268" y="28"/>
                  <a:pt x="350504" y="-690"/>
                  <a:pt x="353380" y="74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0D1F6B89-8607-0740-A5FC-435E59790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51818" y="6435034"/>
            <a:ext cx="1299830" cy="1295113"/>
          </a:xfrm>
          <a:custGeom>
            <a:avLst/>
            <a:gdLst>
              <a:gd name="connsiteX0" fmla="*/ 187728 w 375653"/>
              <a:gd name="connsiteY0" fmla="*/ 194703 h 374290"/>
              <a:gd name="connsiteX1" fmla="*/ 139038 w 375653"/>
              <a:gd name="connsiteY1" fmla="*/ 243649 h 374290"/>
              <a:gd name="connsiteX2" fmla="*/ 132906 w 375653"/>
              <a:gd name="connsiteY2" fmla="*/ 244728 h 374290"/>
              <a:gd name="connsiteX3" fmla="*/ 129299 w 375653"/>
              <a:gd name="connsiteY3" fmla="*/ 240050 h 374290"/>
              <a:gd name="connsiteX4" fmla="*/ 129299 w 375653"/>
              <a:gd name="connsiteY4" fmla="*/ 206220 h 374290"/>
              <a:gd name="connsiteX5" fmla="*/ 44903 w 375653"/>
              <a:gd name="connsiteY5" fmla="*/ 290795 h 374290"/>
              <a:gd name="connsiteX6" fmla="*/ 62936 w 375653"/>
              <a:gd name="connsiteY6" fmla="*/ 311669 h 374290"/>
              <a:gd name="connsiteX7" fmla="*/ 187728 w 375653"/>
              <a:gd name="connsiteY7" fmla="*/ 363134 h 374290"/>
              <a:gd name="connsiteX8" fmla="*/ 308913 w 375653"/>
              <a:gd name="connsiteY8" fmla="*/ 315628 h 374290"/>
              <a:gd name="connsiteX9" fmla="*/ 281680 w 375653"/>
              <a:gd name="connsiteY9" fmla="*/ 180976 h 374290"/>
              <a:gd name="connsiteX10" fmla="*/ 289239 w 375653"/>
              <a:gd name="connsiteY10" fmla="*/ 187946 h 374290"/>
              <a:gd name="connsiteX11" fmla="*/ 281680 w 375653"/>
              <a:gd name="connsiteY11" fmla="*/ 194915 h 374290"/>
              <a:gd name="connsiteX12" fmla="*/ 273742 w 375653"/>
              <a:gd name="connsiteY12" fmla="*/ 187946 h 374290"/>
              <a:gd name="connsiteX13" fmla="*/ 281680 w 375653"/>
              <a:gd name="connsiteY13" fmla="*/ 180976 h 374290"/>
              <a:gd name="connsiteX14" fmla="*/ 315636 w 375653"/>
              <a:gd name="connsiteY14" fmla="*/ 157162 h 374290"/>
              <a:gd name="connsiteX15" fmla="*/ 322606 w 375653"/>
              <a:gd name="connsiteY15" fmla="*/ 164132 h 374290"/>
              <a:gd name="connsiteX16" fmla="*/ 315636 w 375653"/>
              <a:gd name="connsiteY16" fmla="*/ 171101 h 374290"/>
              <a:gd name="connsiteX17" fmla="*/ 308666 w 375653"/>
              <a:gd name="connsiteY17" fmla="*/ 164132 h 374290"/>
              <a:gd name="connsiteX18" fmla="*/ 315636 w 375653"/>
              <a:gd name="connsiteY18" fmla="*/ 157162 h 374290"/>
              <a:gd name="connsiteX19" fmla="*/ 277516 w 375653"/>
              <a:gd name="connsiteY19" fmla="*/ 154566 h 374290"/>
              <a:gd name="connsiteX20" fmla="*/ 285172 w 375653"/>
              <a:gd name="connsiteY20" fmla="*/ 154566 h 374290"/>
              <a:gd name="connsiteX21" fmla="*/ 321625 w 375653"/>
              <a:gd name="connsiteY21" fmla="*/ 190285 h 374290"/>
              <a:gd name="connsiteX22" fmla="*/ 321625 w 375653"/>
              <a:gd name="connsiteY22" fmla="*/ 198222 h 374290"/>
              <a:gd name="connsiteX23" fmla="*/ 317615 w 375653"/>
              <a:gd name="connsiteY23" fmla="*/ 199665 h 374290"/>
              <a:gd name="connsiteX24" fmla="*/ 313605 w 375653"/>
              <a:gd name="connsiteY24" fmla="*/ 198222 h 374290"/>
              <a:gd name="connsiteX25" fmla="*/ 277516 w 375653"/>
              <a:gd name="connsiteY25" fmla="*/ 162503 h 374290"/>
              <a:gd name="connsiteX26" fmla="*/ 277516 w 375653"/>
              <a:gd name="connsiteY26" fmla="*/ 154566 h 374290"/>
              <a:gd name="connsiteX27" fmla="*/ 316848 w 375653"/>
              <a:gd name="connsiteY27" fmla="*/ 66580 h 374290"/>
              <a:gd name="connsiteX28" fmla="*/ 195662 w 375653"/>
              <a:gd name="connsiteY28" fmla="*/ 187145 h 374290"/>
              <a:gd name="connsiteX29" fmla="*/ 316848 w 375653"/>
              <a:gd name="connsiteY29" fmla="*/ 307710 h 374290"/>
              <a:gd name="connsiteX30" fmla="*/ 316848 w 375653"/>
              <a:gd name="connsiteY30" fmla="*/ 66580 h 374290"/>
              <a:gd name="connsiteX31" fmla="*/ 58969 w 375653"/>
              <a:gd name="connsiteY31" fmla="*/ 66580 h 374290"/>
              <a:gd name="connsiteX32" fmla="*/ 38411 w 375653"/>
              <a:gd name="connsiteY32" fmla="*/ 281078 h 374290"/>
              <a:gd name="connsiteX33" fmla="*/ 131103 w 375653"/>
              <a:gd name="connsiteY33" fmla="*/ 188945 h 374290"/>
              <a:gd name="connsiteX34" fmla="*/ 137234 w 375653"/>
              <a:gd name="connsiteY34" fmla="*/ 187505 h 374290"/>
              <a:gd name="connsiteX35" fmla="*/ 140480 w 375653"/>
              <a:gd name="connsiteY35" fmla="*/ 192904 h 374290"/>
              <a:gd name="connsiteX36" fmla="*/ 140480 w 375653"/>
              <a:gd name="connsiteY36" fmla="*/ 226374 h 374290"/>
              <a:gd name="connsiteX37" fmla="*/ 180154 w 375653"/>
              <a:gd name="connsiteY37" fmla="*/ 187145 h 374290"/>
              <a:gd name="connsiteX38" fmla="*/ 193498 w 375653"/>
              <a:gd name="connsiteY38" fmla="*/ 11156 h 374290"/>
              <a:gd name="connsiteX39" fmla="*/ 193498 w 375653"/>
              <a:gd name="connsiteY39" fmla="*/ 173469 h 374290"/>
              <a:gd name="connsiteX40" fmla="*/ 308913 w 375653"/>
              <a:gd name="connsiteY40" fmla="*/ 59022 h 374290"/>
              <a:gd name="connsiteX41" fmla="*/ 193498 w 375653"/>
              <a:gd name="connsiteY41" fmla="*/ 11156 h 374290"/>
              <a:gd name="connsiteX42" fmla="*/ 182678 w 375653"/>
              <a:gd name="connsiteY42" fmla="*/ 11156 h 374290"/>
              <a:gd name="connsiteX43" fmla="*/ 66904 w 375653"/>
              <a:gd name="connsiteY43" fmla="*/ 59022 h 374290"/>
              <a:gd name="connsiteX44" fmla="*/ 182678 w 375653"/>
              <a:gd name="connsiteY44" fmla="*/ 173829 h 374290"/>
              <a:gd name="connsiteX45" fmla="*/ 187728 w 375653"/>
              <a:gd name="connsiteY45" fmla="*/ 0 h 374290"/>
              <a:gd name="connsiteX46" fmla="*/ 316848 w 375653"/>
              <a:gd name="connsiteY46" fmla="*/ 50745 h 374290"/>
              <a:gd name="connsiteX47" fmla="*/ 344980 w 375653"/>
              <a:gd name="connsiteY47" fmla="*/ 22313 h 374290"/>
              <a:gd name="connsiteX48" fmla="*/ 334881 w 375653"/>
              <a:gd name="connsiteY48" fmla="*/ 22313 h 374290"/>
              <a:gd name="connsiteX49" fmla="*/ 329471 w 375653"/>
              <a:gd name="connsiteY49" fmla="*/ 16915 h 374290"/>
              <a:gd name="connsiteX50" fmla="*/ 334881 w 375653"/>
              <a:gd name="connsiteY50" fmla="*/ 11516 h 374290"/>
              <a:gd name="connsiteX51" fmla="*/ 358685 w 375653"/>
              <a:gd name="connsiteY51" fmla="*/ 11516 h 374290"/>
              <a:gd name="connsiteX52" fmla="*/ 364095 w 375653"/>
              <a:gd name="connsiteY52" fmla="*/ 16915 h 374290"/>
              <a:gd name="connsiteX53" fmla="*/ 364095 w 375653"/>
              <a:gd name="connsiteY53" fmla="*/ 40668 h 374290"/>
              <a:gd name="connsiteX54" fmla="*/ 358685 w 375653"/>
              <a:gd name="connsiteY54" fmla="*/ 46066 h 374290"/>
              <a:gd name="connsiteX55" fmla="*/ 352914 w 375653"/>
              <a:gd name="connsiteY55" fmla="*/ 40668 h 374290"/>
              <a:gd name="connsiteX56" fmla="*/ 352914 w 375653"/>
              <a:gd name="connsiteY56" fmla="*/ 30591 h 374290"/>
              <a:gd name="connsiteX57" fmla="*/ 324422 w 375653"/>
              <a:gd name="connsiteY57" fmla="*/ 59022 h 374290"/>
              <a:gd name="connsiteX58" fmla="*/ 320815 w 375653"/>
              <a:gd name="connsiteY58" fmla="*/ 319586 h 374290"/>
              <a:gd name="connsiteX59" fmla="*/ 187728 w 375653"/>
              <a:gd name="connsiteY59" fmla="*/ 374290 h 374290"/>
              <a:gd name="connsiteX60" fmla="*/ 55002 w 375653"/>
              <a:gd name="connsiteY60" fmla="*/ 319586 h 374290"/>
              <a:gd name="connsiteX61" fmla="*/ 36968 w 375653"/>
              <a:gd name="connsiteY61" fmla="*/ 298353 h 374290"/>
              <a:gd name="connsiteX62" fmla="*/ 9558 w 375653"/>
              <a:gd name="connsiteY62" fmla="*/ 325705 h 374290"/>
              <a:gd name="connsiteX63" fmla="*/ 5590 w 375653"/>
              <a:gd name="connsiteY63" fmla="*/ 327504 h 374290"/>
              <a:gd name="connsiteX64" fmla="*/ 1623 w 375653"/>
              <a:gd name="connsiteY64" fmla="*/ 325705 h 374290"/>
              <a:gd name="connsiteX65" fmla="*/ 1623 w 375653"/>
              <a:gd name="connsiteY65" fmla="*/ 317787 h 374290"/>
              <a:gd name="connsiteX66" fmla="*/ 30476 w 375653"/>
              <a:gd name="connsiteY66" fmla="*/ 289355 h 374290"/>
              <a:gd name="connsiteX67" fmla="*/ 55002 w 375653"/>
              <a:gd name="connsiteY67" fmla="*/ 55064 h 374290"/>
              <a:gd name="connsiteX68" fmla="*/ 187728 w 375653"/>
              <a:gd name="connsiteY68" fmla="*/ 0 h 374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5653" h="374290">
                <a:moveTo>
                  <a:pt x="187728" y="194703"/>
                </a:moveTo>
                <a:lnTo>
                  <a:pt x="139038" y="243649"/>
                </a:lnTo>
                <a:cubicBezTo>
                  <a:pt x="137234" y="245448"/>
                  <a:pt x="135070" y="245808"/>
                  <a:pt x="132906" y="244728"/>
                </a:cubicBezTo>
                <a:cubicBezTo>
                  <a:pt x="131103" y="244009"/>
                  <a:pt x="129299" y="242209"/>
                  <a:pt x="129299" y="240050"/>
                </a:cubicBezTo>
                <a:lnTo>
                  <a:pt x="129299" y="206220"/>
                </a:lnTo>
                <a:lnTo>
                  <a:pt x="44903" y="290795"/>
                </a:lnTo>
                <a:cubicBezTo>
                  <a:pt x="50313" y="297993"/>
                  <a:pt x="56084" y="304831"/>
                  <a:pt x="62936" y="311669"/>
                </a:cubicBezTo>
                <a:cubicBezTo>
                  <a:pt x="96118" y="345139"/>
                  <a:pt x="140480" y="363134"/>
                  <a:pt x="187728" y="363134"/>
                </a:cubicBezTo>
                <a:cubicBezTo>
                  <a:pt x="233172" y="363134"/>
                  <a:pt x="276092" y="346219"/>
                  <a:pt x="308913" y="315628"/>
                </a:cubicBezTo>
                <a:close/>
                <a:moveTo>
                  <a:pt x="281680" y="180976"/>
                </a:moveTo>
                <a:cubicBezTo>
                  <a:pt x="285837" y="180976"/>
                  <a:pt x="289239" y="183764"/>
                  <a:pt x="289239" y="187946"/>
                </a:cubicBezTo>
                <a:cubicBezTo>
                  <a:pt x="289239" y="191779"/>
                  <a:pt x="285837" y="194915"/>
                  <a:pt x="281680" y="194915"/>
                </a:cubicBezTo>
                <a:cubicBezTo>
                  <a:pt x="277522" y="194915"/>
                  <a:pt x="273742" y="191779"/>
                  <a:pt x="273742" y="187946"/>
                </a:cubicBezTo>
                <a:cubicBezTo>
                  <a:pt x="273742" y="183764"/>
                  <a:pt x="277522" y="180976"/>
                  <a:pt x="281680" y="180976"/>
                </a:cubicBezTo>
                <a:close/>
                <a:moveTo>
                  <a:pt x="315636" y="157162"/>
                </a:moveTo>
                <a:cubicBezTo>
                  <a:pt x="319469" y="157162"/>
                  <a:pt x="322606" y="160298"/>
                  <a:pt x="322606" y="164132"/>
                </a:cubicBezTo>
                <a:cubicBezTo>
                  <a:pt x="322606" y="167965"/>
                  <a:pt x="319469" y="171101"/>
                  <a:pt x="315636" y="171101"/>
                </a:cubicBezTo>
                <a:cubicBezTo>
                  <a:pt x="311803" y="171101"/>
                  <a:pt x="308666" y="167965"/>
                  <a:pt x="308666" y="164132"/>
                </a:cubicBezTo>
                <a:cubicBezTo>
                  <a:pt x="308666" y="160298"/>
                  <a:pt x="311803" y="157162"/>
                  <a:pt x="315636" y="157162"/>
                </a:cubicBezTo>
                <a:close/>
                <a:moveTo>
                  <a:pt x="277516" y="154566"/>
                </a:moveTo>
                <a:cubicBezTo>
                  <a:pt x="279704" y="152401"/>
                  <a:pt x="283349" y="152401"/>
                  <a:pt x="285172" y="154566"/>
                </a:cubicBezTo>
                <a:lnTo>
                  <a:pt x="321625" y="190285"/>
                </a:lnTo>
                <a:cubicBezTo>
                  <a:pt x="324177" y="192450"/>
                  <a:pt x="324177" y="196057"/>
                  <a:pt x="321625" y="198222"/>
                </a:cubicBezTo>
                <a:cubicBezTo>
                  <a:pt x="320531" y="199305"/>
                  <a:pt x="319438" y="199665"/>
                  <a:pt x="317615" y="199665"/>
                </a:cubicBezTo>
                <a:cubicBezTo>
                  <a:pt x="316522" y="199665"/>
                  <a:pt x="314699" y="199305"/>
                  <a:pt x="313605" y="198222"/>
                </a:cubicBezTo>
                <a:lnTo>
                  <a:pt x="277516" y="162503"/>
                </a:lnTo>
                <a:cubicBezTo>
                  <a:pt x="275329" y="159977"/>
                  <a:pt x="275329" y="156730"/>
                  <a:pt x="277516" y="154566"/>
                </a:cubicBezTo>
                <a:close/>
                <a:moveTo>
                  <a:pt x="316848" y="66580"/>
                </a:moveTo>
                <a:lnTo>
                  <a:pt x="195662" y="187145"/>
                </a:lnTo>
                <a:lnTo>
                  <a:pt x="316848" y="307710"/>
                </a:lnTo>
                <a:cubicBezTo>
                  <a:pt x="380686" y="240050"/>
                  <a:pt x="380686" y="133880"/>
                  <a:pt x="316848" y="66580"/>
                </a:cubicBezTo>
                <a:close/>
                <a:moveTo>
                  <a:pt x="58969" y="66580"/>
                </a:moveTo>
                <a:cubicBezTo>
                  <a:pt x="3066" y="125603"/>
                  <a:pt x="-3787" y="214497"/>
                  <a:pt x="38411" y="281078"/>
                </a:cubicBezTo>
                <a:lnTo>
                  <a:pt x="131103" y="188945"/>
                </a:lnTo>
                <a:cubicBezTo>
                  <a:pt x="132545" y="187505"/>
                  <a:pt x="135070" y="186785"/>
                  <a:pt x="137234" y="187505"/>
                </a:cubicBezTo>
                <a:cubicBezTo>
                  <a:pt x="139038" y="188585"/>
                  <a:pt x="140480" y="190744"/>
                  <a:pt x="140480" y="192904"/>
                </a:cubicBezTo>
                <a:lnTo>
                  <a:pt x="140480" y="226374"/>
                </a:lnTo>
                <a:lnTo>
                  <a:pt x="180154" y="187145"/>
                </a:lnTo>
                <a:close/>
                <a:moveTo>
                  <a:pt x="193498" y="11156"/>
                </a:moveTo>
                <a:lnTo>
                  <a:pt x="193498" y="173469"/>
                </a:lnTo>
                <a:lnTo>
                  <a:pt x="308913" y="59022"/>
                </a:lnTo>
                <a:cubicBezTo>
                  <a:pt x="277535" y="29151"/>
                  <a:pt x="236779" y="12236"/>
                  <a:pt x="193498" y="11156"/>
                </a:cubicBezTo>
                <a:close/>
                <a:moveTo>
                  <a:pt x="182678" y="11156"/>
                </a:moveTo>
                <a:cubicBezTo>
                  <a:pt x="139038" y="12236"/>
                  <a:pt x="98643" y="29151"/>
                  <a:pt x="66904" y="59022"/>
                </a:cubicBezTo>
                <a:lnTo>
                  <a:pt x="182678" y="173829"/>
                </a:lnTo>
                <a:close/>
                <a:moveTo>
                  <a:pt x="187728" y="0"/>
                </a:moveTo>
                <a:cubicBezTo>
                  <a:pt x="236418" y="0"/>
                  <a:pt x="281863" y="17994"/>
                  <a:pt x="316848" y="50745"/>
                </a:cubicBezTo>
                <a:lnTo>
                  <a:pt x="344980" y="22313"/>
                </a:lnTo>
                <a:lnTo>
                  <a:pt x="334881" y="22313"/>
                </a:lnTo>
                <a:cubicBezTo>
                  <a:pt x="331996" y="22313"/>
                  <a:pt x="329471" y="20154"/>
                  <a:pt x="329471" y="16915"/>
                </a:cubicBezTo>
                <a:cubicBezTo>
                  <a:pt x="329471" y="14036"/>
                  <a:pt x="331996" y="11516"/>
                  <a:pt x="334881" y="11516"/>
                </a:cubicBezTo>
                <a:lnTo>
                  <a:pt x="358685" y="11516"/>
                </a:lnTo>
                <a:cubicBezTo>
                  <a:pt x="361570" y="11516"/>
                  <a:pt x="364095" y="14036"/>
                  <a:pt x="364095" y="16915"/>
                </a:cubicBezTo>
                <a:lnTo>
                  <a:pt x="364095" y="40668"/>
                </a:lnTo>
                <a:cubicBezTo>
                  <a:pt x="364095" y="43547"/>
                  <a:pt x="361570" y="46066"/>
                  <a:pt x="358685" y="46066"/>
                </a:cubicBezTo>
                <a:cubicBezTo>
                  <a:pt x="355439" y="46066"/>
                  <a:pt x="352914" y="43547"/>
                  <a:pt x="352914" y="40668"/>
                </a:cubicBezTo>
                <a:lnTo>
                  <a:pt x="352914" y="30591"/>
                </a:lnTo>
                <a:lnTo>
                  <a:pt x="324422" y="59022"/>
                </a:lnTo>
                <a:cubicBezTo>
                  <a:pt x="394031" y="131721"/>
                  <a:pt x="392588" y="247608"/>
                  <a:pt x="320815" y="319586"/>
                </a:cubicBezTo>
                <a:cubicBezTo>
                  <a:pt x="285109" y="354856"/>
                  <a:pt x="238221" y="374290"/>
                  <a:pt x="187728" y="374290"/>
                </a:cubicBezTo>
                <a:cubicBezTo>
                  <a:pt x="137595" y="374290"/>
                  <a:pt x="90347" y="354856"/>
                  <a:pt x="55002" y="319586"/>
                </a:cubicBezTo>
                <a:cubicBezTo>
                  <a:pt x="48510" y="313108"/>
                  <a:pt x="42378" y="305910"/>
                  <a:pt x="36968" y="298353"/>
                </a:cubicBezTo>
                <a:lnTo>
                  <a:pt x="9558" y="325705"/>
                </a:lnTo>
                <a:cubicBezTo>
                  <a:pt x="8476" y="327144"/>
                  <a:pt x="7033" y="327504"/>
                  <a:pt x="5590" y="327504"/>
                </a:cubicBezTo>
                <a:cubicBezTo>
                  <a:pt x="4148" y="327504"/>
                  <a:pt x="2705" y="327144"/>
                  <a:pt x="1623" y="325705"/>
                </a:cubicBezTo>
                <a:cubicBezTo>
                  <a:pt x="-541" y="323545"/>
                  <a:pt x="-541" y="320306"/>
                  <a:pt x="1623" y="317787"/>
                </a:cubicBezTo>
                <a:lnTo>
                  <a:pt x="30476" y="289355"/>
                </a:lnTo>
                <a:cubicBezTo>
                  <a:pt x="-16771" y="216657"/>
                  <a:pt x="-8837" y="118405"/>
                  <a:pt x="55002" y="55064"/>
                </a:cubicBezTo>
                <a:cubicBezTo>
                  <a:pt x="90347" y="19434"/>
                  <a:pt x="137595" y="0"/>
                  <a:pt x="18772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B1B3F4E4-6B35-574B-B308-ABDE84C5F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84587" y="6391093"/>
            <a:ext cx="954551" cy="1383002"/>
          </a:xfrm>
          <a:custGeom>
            <a:avLst/>
            <a:gdLst>
              <a:gd name="connsiteX0" fmla="*/ 94489 w 275867"/>
              <a:gd name="connsiteY0" fmla="*/ 370894 h 399690"/>
              <a:gd name="connsiteX1" fmla="*/ 124004 w 275867"/>
              <a:gd name="connsiteY1" fmla="*/ 388892 h 399690"/>
              <a:gd name="connsiteX2" fmla="*/ 153519 w 275867"/>
              <a:gd name="connsiteY2" fmla="*/ 370894 h 399690"/>
              <a:gd name="connsiteX3" fmla="*/ 217925 w 275867"/>
              <a:gd name="connsiteY3" fmla="*/ 339725 h 399690"/>
              <a:gd name="connsiteX4" fmla="*/ 223252 w 275867"/>
              <a:gd name="connsiteY4" fmla="*/ 345333 h 399690"/>
              <a:gd name="connsiteX5" fmla="*/ 223252 w 275867"/>
              <a:gd name="connsiteY5" fmla="*/ 347786 h 399690"/>
              <a:gd name="connsiteX6" fmla="*/ 226093 w 275867"/>
              <a:gd name="connsiteY6" fmla="*/ 347786 h 399690"/>
              <a:gd name="connsiteX7" fmla="*/ 231419 w 275867"/>
              <a:gd name="connsiteY7" fmla="*/ 353394 h 399690"/>
              <a:gd name="connsiteX8" fmla="*/ 226093 w 275867"/>
              <a:gd name="connsiteY8" fmla="*/ 358651 h 399690"/>
              <a:gd name="connsiteX9" fmla="*/ 223252 w 275867"/>
              <a:gd name="connsiteY9" fmla="*/ 358651 h 399690"/>
              <a:gd name="connsiteX10" fmla="*/ 223252 w 275867"/>
              <a:gd name="connsiteY10" fmla="*/ 361105 h 399690"/>
              <a:gd name="connsiteX11" fmla="*/ 217925 w 275867"/>
              <a:gd name="connsiteY11" fmla="*/ 366362 h 399690"/>
              <a:gd name="connsiteX12" fmla="*/ 212599 w 275867"/>
              <a:gd name="connsiteY12" fmla="*/ 361105 h 399690"/>
              <a:gd name="connsiteX13" fmla="*/ 212599 w 275867"/>
              <a:gd name="connsiteY13" fmla="*/ 358651 h 399690"/>
              <a:gd name="connsiteX14" fmla="*/ 210113 w 275867"/>
              <a:gd name="connsiteY14" fmla="*/ 358651 h 399690"/>
              <a:gd name="connsiteX15" fmla="*/ 204786 w 275867"/>
              <a:gd name="connsiteY15" fmla="*/ 353394 h 399690"/>
              <a:gd name="connsiteX16" fmla="*/ 210113 w 275867"/>
              <a:gd name="connsiteY16" fmla="*/ 347786 h 399690"/>
              <a:gd name="connsiteX17" fmla="*/ 212599 w 275867"/>
              <a:gd name="connsiteY17" fmla="*/ 347786 h 399690"/>
              <a:gd name="connsiteX18" fmla="*/ 212599 w 275867"/>
              <a:gd name="connsiteY18" fmla="*/ 345333 h 399690"/>
              <a:gd name="connsiteX19" fmla="*/ 217925 w 275867"/>
              <a:gd name="connsiteY19" fmla="*/ 339725 h 399690"/>
              <a:gd name="connsiteX20" fmla="*/ 82611 w 275867"/>
              <a:gd name="connsiteY20" fmla="*/ 334899 h 399690"/>
              <a:gd name="connsiteX21" fmla="*/ 72173 w 275867"/>
              <a:gd name="connsiteY21" fmla="*/ 345698 h 399690"/>
              <a:gd name="connsiteX22" fmla="*/ 72173 w 275867"/>
              <a:gd name="connsiteY22" fmla="*/ 349657 h 399690"/>
              <a:gd name="connsiteX23" fmla="*/ 82611 w 275867"/>
              <a:gd name="connsiteY23" fmla="*/ 359736 h 399690"/>
              <a:gd name="connsiteX24" fmla="*/ 165397 w 275867"/>
              <a:gd name="connsiteY24" fmla="*/ 359736 h 399690"/>
              <a:gd name="connsiteX25" fmla="*/ 175836 w 275867"/>
              <a:gd name="connsiteY25" fmla="*/ 349657 h 399690"/>
              <a:gd name="connsiteX26" fmla="*/ 175836 w 275867"/>
              <a:gd name="connsiteY26" fmla="*/ 345698 h 399690"/>
              <a:gd name="connsiteX27" fmla="*/ 165397 w 275867"/>
              <a:gd name="connsiteY27" fmla="*/ 334899 h 399690"/>
              <a:gd name="connsiteX28" fmla="*/ 80811 w 275867"/>
              <a:gd name="connsiteY28" fmla="*/ 299264 h 399690"/>
              <a:gd name="connsiteX29" fmla="*/ 72173 w 275867"/>
              <a:gd name="connsiteY29" fmla="*/ 308263 h 399690"/>
              <a:gd name="connsiteX30" fmla="*/ 80811 w 275867"/>
              <a:gd name="connsiteY30" fmla="*/ 316902 h 399690"/>
              <a:gd name="connsiteX31" fmla="*/ 166837 w 275867"/>
              <a:gd name="connsiteY31" fmla="*/ 316902 h 399690"/>
              <a:gd name="connsiteX32" fmla="*/ 175836 w 275867"/>
              <a:gd name="connsiteY32" fmla="*/ 308263 h 399690"/>
              <a:gd name="connsiteX33" fmla="*/ 166837 w 275867"/>
              <a:gd name="connsiteY33" fmla="*/ 299264 h 399690"/>
              <a:gd name="connsiteX34" fmla="*/ 17282 w 275867"/>
              <a:gd name="connsiteY34" fmla="*/ 241300 h 399690"/>
              <a:gd name="connsiteX35" fmla="*/ 22683 w 275867"/>
              <a:gd name="connsiteY35" fmla="*/ 246701 h 399690"/>
              <a:gd name="connsiteX36" fmla="*/ 22683 w 275867"/>
              <a:gd name="connsiteY36" fmla="*/ 252821 h 399690"/>
              <a:gd name="connsiteX37" fmla="*/ 28804 w 275867"/>
              <a:gd name="connsiteY37" fmla="*/ 252821 h 399690"/>
              <a:gd name="connsiteX38" fmla="*/ 34565 w 275867"/>
              <a:gd name="connsiteY38" fmla="*/ 258222 h 399690"/>
              <a:gd name="connsiteX39" fmla="*/ 28804 w 275867"/>
              <a:gd name="connsiteY39" fmla="*/ 263983 h 399690"/>
              <a:gd name="connsiteX40" fmla="*/ 22683 w 275867"/>
              <a:gd name="connsiteY40" fmla="*/ 263983 h 399690"/>
              <a:gd name="connsiteX41" fmla="*/ 22683 w 275867"/>
              <a:gd name="connsiteY41" fmla="*/ 270104 h 399690"/>
              <a:gd name="connsiteX42" fmla="*/ 17282 w 275867"/>
              <a:gd name="connsiteY42" fmla="*/ 275865 h 399690"/>
              <a:gd name="connsiteX43" fmla="*/ 11881 w 275867"/>
              <a:gd name="connsiteY43" fmla="*/ 270104 h 399690"/>
              <a:gd name="connsiteX44" fmla="*/ 11881 w 275867"/>
              <a:gd name="connsiteY44" fmla="*/ 263983 h 399690"/>
              <a:gd name="connsiteX45" fmla="*/ 5401 w 275867"/>
              <a:gd name="connsiteY45" fmla="*/ 263983 h 399690"/>
              <a:gd name="connsiteX46" fmla="*/ 0 w 275867"/>
              <a:gd name="connsiteY46" fmla="*/ 258222 h 399690"/>
              <a:gd name="connsiteX47" fmla="*/ 5401 w 275867"/>
              <a:gd name="connsiteY47" fmla="*/ 252821 h 399690"/>
              <a:gd name="connsiteX48" fmla="*/ 11881 w 275867"/>
              <a:gd name="connsiteY48" fmla="*/ 252821 h 399690"/>
              <a:gd name="connsiteX49" fmla="*/ 11881 w 275867"/>
              <a:gd name="connsiteY49" fmla="*/ 246701 h 399690"/>
              <a:gd name="connsiteX50" fmla="*/ 17282 w 275867"/>
              <a:gd name="connsiteY50" fmla="*/ 241300 h 399690"/>
              <a:gd name="connsiteX51" fmla="*/ 115366 w 275867"/>
              <a:gd name="connsiteY51" fmla="*/ 149886 h 399690"/>
              <a:gd name="connsiteX52" fmla="*/ 115366 w 275867"/>
              <a:gd name="connsiteY52" fmla="*/ 281267 h 399690"/>
              <a:gd name="connsiteX53" fmla="*/ 133003 w 275867"/>
              <a:gd name="connsiteY53" fmla="*/ 281267 h 399690"/>
              <a:gd name="connsiteX54" fmla="*/ 133003 w 275867"/>
              <a:gd name="connsiteY54" fmla="*/ 149886 h 399690"/>
              <a:gd name="connsiteX55" fmla="*/ 153879 w 275867"/>
              <a:gd name="connsiteY55" fmla="*/ 118930 h 399690"/>
              <a:gd name="connsiteX56" fmla="*/ 143801 w 275867"/>
              <a:gd name="connsiteY56" fmla="*/ 129009 h 399690"/>
              <a:gd name="connsiteX57" fmla="*/ 153879 w 275867"/>
              <a:gd name="connsiteY57" fmla="*/ 138727 h 399690"/>
              <a:gd name="connsiteX58" fmla="*/ 164318 w 275867"/>
              <a:gd name="connsiteY58" fmla="*/ 129009 h 399690"/>
              <a:gd name="connsiteX59" fmla="*/ 153879 w 275867"/>
              <a:gd name="connsiteY59" fmla="*/ 118930 h 399690"/>
              <a:gd name="connsiteX60" fmla="*/ 93769 w 275867"/>
              <a:gd name="connsiteY60" fmla="*/ 118930 h 399690"/>
              <a:gd name="connsiteX61" fmla="*/ 83691 w 275867"/>
              <a:gd name="connsiteY61" fmla="*/ 129009 h 399690"/>
              <a:gd name="connsiteX62" fmla="*/ 93769 w 275867"/>
              <a:gd name="connsiteY62" fmla="*/ 138727 h 399690"/>
              <a:gd name="connsiteX63" fmla="*/ 104207 w 275867"/>
              <a:gd name="connsiteY63" fmla="*/ 129009 h 399690"/>
              <a:gd name="connsiteX64" fmla="*/ 93769 w 275867"/>
              <a:gd name="connsiteY64" fmla="*/ 118930 h 399690"/>
              <a:gd name="connsiteX65" fmla="*/ 123644 w 275867"/>
              <a:gd name="connsiteY65" fmla="*/ 12745 h 399690"/>
              <a:gd name="connsiteX66" fmla="*/ 47337 w 275867"/>
              <a:gd name="connsiteY66" fmla="*/ 50900 h 399690"/>
              <a:gd name="connsiteX67" fmla="*/ 35819 w 275867"/>
              <a:gd name="connsiteY67" fmla="*/ 113171 h 399690"/>
              <a:gd name="connsiteX68" fmla="*/ 91969 w 275867"/>
              <a:gd name="connsiteY68" fmla="*/ 281267 h 399690"/>
              <a:gd name="connsiteX69" fmla="*/ 104207 w 275867"/>
              <a:gd name="connsiteY69" fmla="*/ 281267 h 399690"/>
              <a:gd name="connsiteX70" fmla="*/ 104207 w 275867"/>
              <a:gd name="connsiteY70" fmla="*/ 149886 h 399690"/>
              <a:gd name="connsiteX71" fmla="*/ 96289 w 275867"/>
              <a:gd name="connsiteY71" fmla="*/ 149886 h 399690"/>
              <a:gd name="connsiteX72" fmla="*/ 93769 w 275867"/>
              <a:gd name="connsiteY72" fmla="*/ 149886 h 399690"/>
              <a:gd name="connsiteX73" fmla="*/ 72893 w 275867"/>
              <a:gd name="connsiteY73" fmla="*/ 129009 h 399690"/>
              <a:gd name="connsiteX74" fmla="*/ 93769 w 275867"/>
              <a:gd name="connsiteY74" fmla="*/ 108132 h 399690"/>
              <a:gd name="connsiteX75" fmla="*/ 115366 w 275867"/>
              <a:gd name="connsiteY75" fmla="*/ 129009 h 399690"/>
              <a:gd name="connsiteX76" fmla="*/ 115366 w 275867"/>
              <a:gd name="connsiteY76" fmla="*/ 138727 h 399690"/>
              <a:gd name="connsiteX77" fmla="*/ 133003 w 275867"/>
              <a:gd name="connsiteY77" fmla="*/ 138727 h 399690"/>
              <a:gd name="connsiteX78" fmla="*/ 133003 w 275867"/>
              <a:gd name="connsiteY78" fmla="*/ 129009 h 399690"/>
              <a:gd name="connsiteX79" fmla="*/ 153879 w 275867"/>
              <a:gd name="connsiteY79" fmla="*/ 108132 h 399690"/>
              <a:gd name="connsiteX80" fmla="*/ 175476 w 275867"/>
              <a:gd name="connsiteY80" fmla="*/ 129009 h 399690"/>
              <a:gd name="connsiteX81" fmla="*/ 153879 w 275867"/>
              <a:gd name="connsiteY81" fmla="*/ 149886 h 399690"/>
              <a:gd name="connsiteX82" fmla="*/ 143801 w 275867"/>
              <a:gd name="connsiteY82" fmla="*/ 149886 h 399690"/>
              <a:gd name="connsiteX83" fmla="*/ 143801 w 275867"/>
              <a:gd name="connsiteY83" fmla="*/ 281267 h 399690"/>
              <a:gd name="connsiteX84" fmla="*/ 156039 w 275867"/>
              <a:gd name="connsiteY84" fmla="*/ 281267 h 399690"/>
              <a:gd name="connsiteX85" fmla="*/ 211830 w 275867"/>
              <a:gd name="connsiteY85" fmla="*/ 113171 h 399690"/>
              <a:gd name="connsiteX86" fmla="*/ 199232 w 275867"/>
              <a:gd name="connsiteY86" fmla="*/ 46940 h 399690"/>
              <a:gd name="connsiteX87" fmla="*/ 123644 w 275867"/>
              <a:gd name="connsiteY87" fmla="*/ 12745 h 399690"/>
              <a:gd name="connsiteX88" fmla="*/ 123644 w 275867"/>
              <a:gd name="connsiteY88" fmla="*/ 1587 h 399690"/>
              <a:gd name="connsiteX89" fmla="*/ 208231 w 275867"/>
              <a:gd name="connsiteY89" fmla="*/ 40461 h 399690"/>
              <a:gd name="connsiteX90" fmla="*/ 222628 w 275867"/>
              <a:gd name="connsiteY90" fmla="*/ 116410 h 399690"/>
              <a:gd name="connsiteX91" fmla="*/ 165037 w 275867"/>
              <a:gd name="connsiteY91" fmla="*/ 288466 h 399690"/>
              <a:gd name="connsiteX92" fmla="*/ 166837 w 275867"/>
              <a:gd name="connsiteY92" fmla="*/ 288466 h 399690"/>
              <a:gd name="connsiteX93" fmla="*/ 186994 w 275867"/>
              <a:gd name="connsiteY93" fmla="*/ 308263 h 399690"/>
              <a:gd name="connsiteX94" fmla="*/ 174756 w 275867"/>
              <a:gd name="connsiteY94" fmla="*/ 326620 h 399690"/>
              <a:gd name="connsiteX95" fmla="*/ 186994 w 275867"/>
              <a:gd name="connsiteY95" fmla="*/ 345698 h 399690"/>
              <a:gd name="connsiteX96" fmla="*/ 186994 w 275867"/>
              <a:gd name="connsiteY96" fmla="*/ 349657 h 399690"/>
              <a:gd name="connsiteX97" fmla="*/ 165757 w 275867"/>
              <a:gd name="connsiteY97" fmla="*/ 370894 h 399690"/>
              <a:gd name="connsiteX98" fmla="*/ 163598 w 275867"/>
              <a:gd name="connsiteY98" fmla="*/ 375214 h 399690"/>
              <a:gd name="connsiteX99" fmla="*/ 124004 w 275867"/>
              <a:gd name="connsiteY99" fmla="*/ 399690 h 399690"/>
              <a:gd name="connsiteX100" fmla="*/ 82251 w 275867"/>
              <a:gd name="connsiteY100" fmla="*/ 370894 h 399690"/>
              <a:gd name="connsiteX101" fmla="*/ 61015 w 275867"/>
              <a:gd name="connsiteY101" fmla="*/ 349657 h 399690"/>
              <a:gd name="connsiteX102" fmla="*/ 61015 w 275867"/>
              <a:gd name="connsiteY102" fmla="*/ 345698 h 399690"/>
              <a:gd name="connsiteX103" fmla="*/ 73253 w 275867"/>
              <a:gd name="connsiteY103" fmla="*/ 326620 h 399690"/>
              <a:gd name="connsiteX104" fmla="*/ 61015 w 275867"/>
              <a:gd name="connsiteY104" fmla="*/ 308263 h 399690"/>
              <a:gd name="connsiteX105" fmla="*/ 80811 w 275867"/>
              <a:gd name="connsiteY105" fmla="*/ 288466 h 399690"/>
              <a:gd name="connsiteX106" fmla="*/ 82971 w 275867"/>
              <a:gd name="connsiteY106" fmla="*/ 288466 h 399690"/>
              <a:gd name="connsiteX107" fmla="*/ 25380 w 275867"/>
              <a:gd name="connsiteY107" fmla="*/ 116410 h 399690"/>
              <a:gd name="connsiteX108" fmla="*/ 38338 w 275867"/>
              <a:gd name="connsiteY108" fmla="*/ 44421 h 399690"/>
              <a:gd name="connsiteX109" fmla="*/ 123644 w 275867"/>
              <a:gd name="connsiteY109" fmla="*/ 1587 h 399690"/>
              <a:gd name="connsiteX110" fmla="*/ 252234 w 275867"/>
              <a:gd name="connsiteY110" fmla="*/ 0 h 399690"/>
              <a:gd name="connsiteX111" fmla="*/ 257605 w 275867"/>
              <a:gd name="connsiteY111" fmla="*/ 5729 h 399690"/>
              <a:gd name="connsiteX112" fmla="*/ 257605 w 275867"/>
              <a:gd name="connsiteY112" fmla="*/ 18262 h 399690"/>
              <a:gd name="connsiteX113" fmla="*/ 270496 w 275867"/>
              <a:gd name="connsiteY113" fmla="*/ 18262 h 399690"/>
              <a:gd name="connsiteX114" fmla="*/ 275867 w 275867"/>
              <a:gd name="connsiteY114" fmla="*/ 23633 h 399690"/>
              <a:gd name="connsiteX115" fmla="*/ 270496 w 275867"/>
              <a:gd name="connsiteY115" fmla="*/ 29363 h 399690"/>
              <a:gd name="connsiteX116" fmla="*/ 257605 w 275867"/>
              <a:gd name="connsiteY116" fmla="*/ 29363 h 399690"/>
              <a:gd name="connsiteX117" fmla="*/ 257605 w 275867"/>
              <a:gd name="connsiteY117" fmla="*/ 41895 h 399690"/>
              <a:gd name="connsiteX118" fmla="*/ 252234 w 275867"/>
              <a:gd name="connsiteY118" fmla="*/ 47267 h 399690"/>
              <a:gd name="connsiteX119" fmla="*/ 246862 w 275867"/>
              <a:gd name="connsiteY119" fmla="*/ 41895 h 399690"/>
              <a:gd name="connsiteX120" fmla="*/ 246862 w 275867"/>
              <a:gd name="connsiteY120" fmla="*/ 29363 h 399690"/>
              <a:gd name="connsiteX121" fmla="*/ 234330 w 275867"/>
              <a:gd name="connsiteY121" fmla="*/ 29363 h 399690"/>
              <a:gd name="connsiteX122" fmla="*/ 228600 w 275867"/>
              <a:gd name="connsiteY122" fmla="*/ 23633 h 399690"/>
              <a:gd name="connsiteX123" fmla="*/ 234330 w 275867"/>
              <a:gd name="connsiteY123" fmla="*/ 18262 h 399690"/>
              <a:gd name="connsiteX124" fmla="*/ 246862 w 275867"/>
              <a:gd name="connsiteY124" fmla="*/ 18262 h 399690"/>
              <a:gd name="connsiteX125" fmla="*/ 246862 w 275867"/>
              <a:gd name="connsiteY125" fmla="*/ 5729 h 399690"/>
              <a:gd name="connsiteX126" fmla="*/ 252234 w 275867"/>
              <a:gd name="connsiteY126" fmla="*/ 0 h 399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</a:cxnLst>
            <a:rect l="l" t="t" r="r" b="b"/>
            <a:pathLst>
              <a:path w="275867" h="399690">
                <a:moveTo>
                  <a:pt x="94489" y="370894"/>
                </a:moveTo>
                <a:cubicBezTo>
                  <a:pt x="100248" y="381693"/>
                  <a:pt x="111406" y="388892"/>
                  <a:pt x="124004" y="388892"/>
                </a:cubicBezTo>
                <a:cubicBezTo>
                  <a:pt x="136242" y="388892"/>
                  <a:pt x="147760" y="382053"/>
                  <a:pt x="153519" y="370894"/>
                </a:cubicBezTo>
                <a:close/>
                <a:moveTo>
                  <a:pt x="217925" y="339725"/>
                </a:moveTo>
                <a:cubicBezTo>
                  <a:pt x="221121" y="339725"/>
                  <a:pt x="223252" y="342529"/>
                  <a:pt x="223252" y="345333"/>
                </a:cubicBezTo>
                <a:lnTo>
                  <a:pt x="223252" y="347786"/>
                </a:lnTo>
                <a:lnTo>
                  <a:pt x="226093" y="347786"/>
                </a:lnTo>
                <a:cubicBezTo>
                  <a:pt x="228933" y="347786"/>
                  <a:pt x="231419" y="350240"/>
                  <a:pt x="231419" y="353394"/>
                </a:cubicBezTo>
                <a:cubicBezTo>
                  <a:pt x="231419" y="356198"/>
                  <a:pt x="228933" y="358651"/>
                  <a:pt x="226093" y="358651"/>
                </a:cubicBezTo>
                <a:lnTo>
                  <a:pt x="223252" y="358651"/>
                </a:lnTo>
                <a:lnTo>
                  <a:pt x="223252" y="361105"/>
                </a:lnTo>
                <a:cubicBezTo>
                  <a:pt x="223252" y="364259"/>
                  <a:pt x="221121" y="366362"/>
                  <a:pt x="217925" y="366362"/>
                </a:cubicBezTo>
                <a:cubicBezTo>
                  <a:pt x="215084" y="366362"/>
                  <a:pt x="212599" y="364259"/>
                  <a:pt x="212599" y="361105"/>
                </a:cubicBezTo>
                <a:lnTo>
                  <a:pt x="212599" y="358651"/>
                </a:lnTo>
                <a:lnTo>
                  <a:pt x="210113" y="358651"/>
                </a:lnTo>
                <a:cubicBezTo>
                  <a:pt x="206917" y="358651"/>
                  <a:pt x="204786" y="356198"/>
                  <a:pt x="204786" y="353394"/>
                </a:cubicBezTo>
                <a:cubicBezTo>
                  <a:pt x="204786" y="350240"/>
                  <a:pt x="206917" y="347786"/>
                  <a:pt x="210113" y="347786"/>
                </a:cubicBezTo>
                <a:lnTo>
                  <a:pt x="212599" y="347786"/>
                </a:lnTo>
                <a:lnTo>
                  <a:pt x="212599" y="345333"/>
                </a:lnTo>
                <a:cubicBezTo>
                  <a:pt x="212599" y="342529"/>
                  <a:pt x="215084" y="339725"/>
                  <a:pt x="217925" y="339725"/>
                </a:cubicBezTo>
                <a:close/>
                <a:moveTo>
                  <a:pt x="82611" y="334899"/>
                </a:moveTo>
                <a:cubicBezTo>
                  <a:pt x="76852" y="334899"/>
                  <a:pt x="72173" y="339939"/>
                  <a:pt x="72173" y="345698"/>
                </a:cubicBezTo>
                <a:lnTo>
                  <a:pt x="72173" y="349657"/>
                </a:lnTo>
                <a:cubicBezTo>
                  <a:pt x="72173" y="355417"/>
                  <a:pt x="76852" y="359736"/>
                  <a:pt x="82611" y="359736"/>
                </a:cubicBezTo>
                <a:lnTo>
                  <a:pt x="165397" y="359736"/>
                </a:lnTo>
                <a:cubicBezTo>
                  <a:pt x="171156" y="359736"/>
                  <a:pt x="175836" y="355417"/>
                  <a:pt x="175836" y="349657"/>
                </a:cubicBezTo>
                <a:lnTo>
                  <a:pt x="175836" y="345698"/>
                </a:lnTo>
                <a:cubicBezTo>
                  <a:pt x="175836" y="339939"/>
                  <a:pt x="171156" y="334899"/>
                  <a:pt x="165397" y="334899"/>
                </a:cubicBezTo>
                <a:close/>
                <a:moveTo>
                  <a:pt x="80811" y="299264"/>
                </a:moveTo>
                <a:cubicBezTo>
                  <a:pt x="76132" y="299264"/>
                  <a:pt x="72173" y="303224"/>
                  <a:pt x="72173" y="308263"/>
                </a:cubicBezTo>
                <a:cubicBezTo>
                  <a:pt x="72173" y="312942"/>
                  <a:pt x="76132" y="316902"/>
                  <a:pt x="80811" y="316902"/>
                </a:cubicBezTo>
                <a:lnTo>
                  <a:pt x="166837" y="316902"/>
                </a:lnTo>
                <a:cubicBezTo>
                  <a:pt x="171876" y="316902"/>
                  <a:pt x="175836" y="312942"/>
                  <a:pt x="175836" y="308263"/>
                </a:cubicBezTo>
                <a:cubicBezTo>
                  <a:pt x="175836" y="303224"/>
                  <a:pt x="171876" y="299264"/>
                  <a:pt x="166837" y="299264"/>
                </a:cubicBezTo>
                <a:close/>
                <a:moveTo>
                  <a:pt x="17282" y="241300"/>
                </a:moveTo>
                <a:cubicBezTo>
                  <a:pt x="20163" y="241300"/>
                  <a:pt x="22683" y="243460"/>
                  <a:pt x="22683" y="246701"/>
                </a:cubicBezTo>
                <a:lnTo>
                  <a:pt x="22683" y="252821"/>
                </a:lnTo>
                <a:lnTo>
                  <a:pt x="28804" y="252821"/>
                </a:lnTo>
                <a:cubicBezTo>
                  <a:pt x="32044" y="252821"/>
                  <a:pt x="34565" y="255342"/>
                  <a:pt x="34565" y="258222"/>
                </a:cubicBezTo>
                <a:cubicBezTo>
                  <a:pt x="34565" y="261463"/>
                  <a:pt x="32044" y="263983"/>
                  <a:pt x="28804" y="263983"/>
                </a:cubicBezTo>
                <a:lnTo>
                  <a:pt x="22683" y="263983"/>
                </a:lnTo>
                <a:lnTo>
                  <a:pt x="22683" y="270104"/>
                </a:lnTo>
                <a:cubicBezTo>
                  <a:pt x="22683" y="273344"/>
                  <a:pt x="20163" y="275865"/>
                  <a:pt x="17282" y="275865"/>
                </a:cubicBezTo>
                <a:cubicBezTo>
                  <a:pt x="14042" y="275865"/>
                  <a:pt x="11881" y="273344"/>
                  <a:pt x="11881" y="270104"/>
                </a:cubicBezTo>
                <a:lnTo>
                  <a:pt x="11881" y="263983"/>
                </a:lnTo>
                <a:lnTo>
                  <a:pt x="5401" y="263983"/>
                </a:lnTo>
                <a:cubicBezTo>
                  <a:pt x="2520" y="263983"/>
                  <a:pt x="0" y="261463"/>
                  <a:pt x="0" y="258222"/>
                </a:cubicBezTo>
                <a:cubicBezTo>
                  <a:pt x="0" y="255342"/>
                  <a:pt x="2520" y="252821"/>
                  <a:pt x="5401" y="252821"/>
                </a:cubicBezTo>
                <a:lnTo>
                  <a:pt x="11881" y="252821"/>
                </a:lnTo>
                <a:lnTo>
                  <a:pt x="11881" y="246701"/>
                </a:lnTo>
                <a:cubicBezTo>
                  <a:pt x="11881" y="243460"/>
                  <a:pt x="14042" y="241300"/>
                  <a:pt x="17282" y="241300"/>
                </a:cubicBezTo>
                <a:close/>
                <a:moveTo>
                  <a:pt x="115366" y="149886"/>
                </a:moveTo>
                <a:lnTo>
                  <a:pt x="115366" y="281267"/>
                </a:lnTo>
                <a:lnTo>
                  <a:pt x="133003" y="281267"/>
                </a:lnTo>
                <a:lnTo>
                  <a:pt x="133003" y="149886"/>
                </a:lnTo>
                <a:close/>
                <a:moveTo>
                  <a:pt x="153879" y="118930"/>
                </a:moveTo>
                <a:cubicBezTo>
                  <a:pt x="148480" y="118930"/>
                  <a:pt x="143801" y="123249"/>
                  <a:pt x="143801" y="129009"/>
                </a:cubicBezTo>
                <a:cubicBezTo>
                  <a:pt x="143801" y="134768"/>
                  <a:pt x="148480" y="138727"/>
                  <a:pt x="153879" y="138727"/>
                </a:cubicBezTo>
                <a:cubicBezTo>
                  <a:pt x="159638" y="138727"/>
                  <a:pt x="164318" y="134768"/>
                  <a:pt x="164318" y="129009"/>
                </a:cubicBezTo>
                <a:cubicBezTo>
                  <a:pt x="164318" y="123249"/>
                  <a:pt x="159638" y="118930"/>
                  <a:pt x="153879" y="118930"/>
                </a:cubicBezTo>
                <a:close/>
                <a:moveTo>
                  <a:pt x="93769" y="118930"/>
                </a:moveTo>
                <a:cubicBezTo>
                  <a:pt x="88370" y="118930"/>
                  <a:pt x="83691" y="123249"/>
                  <a:pt x="83691" y="129009"/>
                </a:cubicBezTo>
                <a:cubicBezTo>
                  <a:pt x="83691" y="134768"/>
                  <a:pt x="88370" y="138727"/>
                  <a:pt x="93769" y="138727"/>
                </a:cubicBezTo>
                <a:cubicBezTo>
                  <a:pt x="99528" y="138727"/>
                  <a:pt x="104207" y="134768"/>
                  <a:pt x="104207" y="129009"/>
                </a:cubicBezTo>
                <a:cubicBezTo>
                  <a:pt x="104207" y="123249"/>
                  <a:pt x="99528" y="118930"/>
                  <a:pt x="93769" y="118930"/>
                </a:cubicBezTo>
                <a:close/>
                <a:moveTo>
                  <a:pt x="123644" y="12745"/>
                </a:moveTo>
                <a:cubicBezTo>
                  <a:pt x="93049" y="12745"/>
                  <a:pt x="64614" y="27143"/>
                  <a:pt x="47337" y="50900"/>
                </a:cubicBezTo>
                <a:cubicBezTo>
                  <a:pt x="33299" y="70697"/>
                  <a:pt x="28980" y="93014"/>
                  <a:pt x="35819" y="113171"/>
                </a:cubicBezTo>
                <a:cubicBezTo>
                  <a:pt x="54896" y="169683"/>
                  <a:pt x="85491" y="261470"/>
                  <a:pt x="91969" y="281267"/>
                </a:cubicBezTo>
                <a:lnTo>
                  <a:pt x="104207" y="281267"/>
                </a:lnTo>
                <a:lnTo>
                  <a:pt x="104207" y="149886"/>
                </a:lnTo>
                <a:lnTo>
                  <a:pt x="96289" y="149886"/>
                </a:lnTo>
                <a:cubicBezTo>
                  <a:pt x="95209" y="149886"/>
                  <a:pt x="94849" y="149886"/>
                  <a:pt x="93769" y="149886"/>
                </a:cubicBezTo>
                <a:cubicBezTo>
                  <a:pt x="82251" y="149886"/>
                  <a:pt x="72893" y="140527"/>
                  <a:pt x="72893" y="129009"/>
                </a:cubicBezTo>
                <a:cubicBezTo>
                  <a:pt x="72893" y="117490"/>
                  <a:pt x="82251" y="108132"/>
                  <a:pt x="93769" y="108132"/>
                </a:cubicBezTo>
                <a:cubicBezTo>
                  <a:pt x="105647" y="108132"/>
                  <a:pt x="115366" y="117490"/>
                  <a:pt x="115366" y="129009"/>
                </a:cubicBezTo>
                <a:lnTo>
                  <a:pt x="115366" y="138727"/>
                </a:lnTo>
                <a:lnTo>
                  <a:pt x="133003" y="138727"/>
                </a:lnTo>
                <a:lnTo>
                  <a:pt x="133003" y="129009"/>
                </a:lnTo>
                <a:cubicBezTo>
                  <a:pt x="133003" y="117490"/>
                  <a:pt x="142361" y="108132"/>
                  <a:pt x="153879" y="108132"/>
                </a:cubicBezTo>
                <a:cubicBezTo>
                  <a:pt x="165757" y="108132"/>
                  <a:pt x="175476" y="117490"/>
                  <a:pt x="175476" y="129009"/>
                </a:cubicBezTo>
                <a:cubicBezTo>
                  <a:pt x="175476" y="140527"/>
                  <a:pt x="165757" y="149886"/>
                  <a:pt x="153879" y="149886"/>
                </a:cubicBezTo>
                <a:lnTo>
                  <a:pt x="143801" y="149886"/>
                </a:lnTo>
                <a:lnTo>
                  <a:pt x="143801" y="281267"/>
                </a:lnTo>
                <a:lnTo>
                  <a:pt x="156039" y="281267"/>
                </a:lnTo>
                <a:cubicBezTo>
                  <a:pt x="162878" y="261830"/>
                  <a:pt x="195273" y="170043"/>
                  <a:pt x="211830" y="113171"/>
                </a:cubicBezTo>
                <a:cubicBezTo>
                  <a:pt x="218669" y="90854"/>
                  <a:pt x="213990" y="66018"/>
                  <a:pt x="199232" y="46940"/>
                </a:cubicBezTo>
                <a:cubicBezTo>
                  <a:pt x="182675" y="24623"/>
                  <a:pt x="156039" y="12745"/>
                  <a:pt x="123644" y="12745"/>
                </a:cubicBezTo>
                <a:close/>
                <a:moveTo>
                  <a:pt x="123644" y="1587"/>
                </a:moveTo>
                <a:cubicBezTo>
                  <a:pt x="159278" y="1587"/>
                  <a:pt x="189513" y="15265"/>
                  <a:pt x="208231" y="40461"/>
                </a:cubicBezTo>
                <a:cubicBezTo>
                  <a:pt x="224788" y="62058"/>
                  <a:pt x="229827" y="90494"/>
                  <a:pt x="222628" y="116410"/>
                </a:cubicBezTo>
                <a:cubicBezTo>
                  <a:pt x="203911" y="179041"/>
                  <a:pt x="166477" y="284146"/>
                  <a:pt x="165037" y="288466"/>
                </a:cubicBezTo>
                <a:lnTo>
                  <a:pt x="166837" y="288466"/>
                </a:lnTo>
                <a:cubicBezTo>
                  <a:pt x="177995" y="288466"/>
                  <a:pt x="186994" y="297104"/>
                  <a:pt x="186994" y="308263"/>
                </a:cubicBezTo>
                <a:cubicBezTo>
                  <a:pt x="186994" y="316182"/>
                  <a:pt x="181955" y="323381"/>
                  <a:pt x="174756" y="326620"/>
                </a:cubicBezTo>
                <a:cubicBezTo>
                  <a:pt x="181955" y="329860"/>
                  <a:pt x="186994" y="337059"/>
                  <a:pt x="186994" y="345698"/>
                </a:cubicBezTo>
                <a:lnTo>
                  <a:pt x="186994" y="349657"/>
                </a:lnTo>
                <a:cubicBezTo>
                  <a:pt x="186994" y="361176"/>
                  <a:pt x="177275" y="370894"/>
                  <a:pt x="165757" y="370894"/>
                </a:cubicBezTo>
                <a:cubicBezTo>
                  <a:pt x="165037" y="372334"/>
                  <a:pt x="164318" y="374134"/>
                  <a:pt x="163598" y="375214"/>
                </a:cubicBezTo>
                <a:cubicBezTo>
                  <a:pt x="156039" y="390332"/>
                  <a:pt x="140562" y="399690"/>
                  <a:pt x="124004" y="399690"/>
                </a:cubicBezTo>
                <a:cubicBezTo>
                  <a:pt x="105647" y="399690"/>
                  <a:pt x="88730" y="388172"/>
                  <a:pt x="82251" y="370894"/>
                </a:cubicBezTo>
                <a:cubicBezTo>
                  <a:pt x="70373" y="370894"/>
                  <a:pt x="61015" y="361176"/>
                  <a:pt x="61015" y="349657"/>
                </a:cubicBezTo>
                <a:lnTo>
                  <a:pt x="61015" y="345698"/>
                </a:lnTo>
                <a:cubicBezTo>
                  <a:pt x="61015" y="337059"/>
                  <a:pt x="66054" y="329860"/>
                  <a:pt x="73253" y="326620"/>
                </a:cubicBezTo>
                <a:cubicBezTo>
                  <a:pt x="66054" y="323381"/>
                  <a:pt x="61015" y="316182"/>
                  <a:pt x="61015" y="308263"/>
                </a:cubicBezTo>
                <a:cubicBezTo>
                  <a:pt x="61015" y="297104"/>
                  <a:pt x="70013" y="288466"/>
                  <a:pt x="80811" y="288466"/>
                </a:cubicBezTo>
                <a:lnTo>
                  <a:pt x="82971" y="288466"/>
                </a:lnTo>
                <a:cubicBezTo>
                  <a:pt x="81891" y="286306"/>
                  <a:pt x="46977" y="179761"/>
                  <a:pt x="25380" y="116410"/>
                </a:cubicBezTo>
                <a:cubicBezTo>
                  <a:pt x="17462" y="93374"/>
                  <a:pt x="22501" y="67097"/>
                  <a:pt x="38338" y="44421"/>
                </a:cubicBezTo>
                <a:cubicBezTo>
                  <a:pt x="57775" y="17784"/>
                  <a:pt x="89810" y="1587"/>
                  <a:pt x="123644" y="1587"/>
                </a:cubicBezTo>
                <a:close/>
                <a:moveTo>
                  <a:pt x="252234" y="0"/>
                </a:moveTo>
                <a:cubicBezTo>
                  <a:pt x="255098" y="0"/>
                  <a:pt x="257605" y="2506"/>
                  <a:pt x="257605" y="5729"/>
                </a:cubicBezTo>
                <a:lnTo>
                  <a:pt x="257605" y="18262"/>
                </a:lnTo>
                <a:lnTo>
                  <a:pt x="270496" y="18262"/>
                </a:lnTo>
                <a:cubicBezTo>
                  <a:pt x="273361" y="18262"/>
                  <a:pt x="275867" y="20769"/>
                  <a:pt x="275867" y="23633"/>
                </a:cubicBezTo>
                <a:cubicBezTo>
                  <a:pt x="275867" y="26856"/>
                  <a:pt x="273361" y="29363"/>
                  <a:pt x="270496" y="29363"/>
                </a:cubicBezTo>
                <a:lnTo>
                  <a:pt x="257605" y="29363"/>
                </a:lnTo>
                <a:lnTo>
                  <a:pt x="257605" y="41895"/>
                </a:lnTo>
                <a:cubicBezTo>
                  <a:pt x="257605" y="44760"/>
                  <a:pt x="255098" y="47267"/>
                  <a:pt x="252234" y="47267"/>
                </a:cubicBezTo>
                <a:cubicBezTo>
                  <a:pt x="249369" y="47267"/>
                  <a:pt x="246862" y="44760"/>
                  <a:pt x="246862" y="41895"/>
                </a:cubicBezTo>
                <a:lnTo>
                  <a:pt x="246862" y="29363"/>
                </a:lnTo>
                <a:lnTo>
                  <a:pt x="234330" y="29363"/>
                </a:lnTo>
                <a:cubicBezTo>
                  <a:pt x="231107" y="29363"/>
                  <a:pt x="228600" y="26856"/>
                  <a:pt x="228600" y="23633"/>
                </a:cubicBezTo>
                <a:cubicBezTo>
                  <a:pt x="228600" y="20769"/>
                  <a:pt x="231107" y="18262"/>
                  <a:pt x="234330" y="18262"/>
                </a:cubicBezTo>
                <a:lnTo>
                  <a:pt x="246862" y="18262"/>
                </a:lnTo>
                <a:lnTo>
                  <a:pt x="246862" y="5729"/>
                </a:lnTo>
                <a:cubicBezTo>
                  <a:pt x="246862" y="2506"/>
                  <a:pt x="249369" y="0"/>
                  <a:pt x="25223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3599" dirty="0">
              <a:latin typeface="Oswald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30C6AB-3807-AE43-B02E-8108F6FE3BF3}"/>
              </a:ext>
            </a:extLst>
          </p:cNvPr>
          <p:cNvSpPr txBox="1"/>
          <p:nvPr/>
        </p:nvSpPr>
        <p:spPr>
          <a:xfrm>
            <a:off x="7853819" y="693361"/>
            <a:ext cx="8648521" cy="1231106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sz="7400" b="1" spc="-290" dirty="0">
                <a:solidFill>
                  <a:schemeClr val="tx2"/>
                </a:solidFill>
                <a:latin typeface="Oswald SemiBold" pitchFamily="2" charset="77"/>
              </a:rPr>
              <a:t>BUSINESS INFOGRAPHIC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7A530D-9AC7-8048-BDE0-AB5F6E9F7B17}"/>
              </a:ext>
            </a:extLst>
          </p:cNvPr>
          <p:cNvSpPr txBox="1"/>
          <p:nvPr/>
        </p:nvSpPr>
        <p:spPr>
          <a:xfrm>
            <a:off x="8027109" y="1860651"/>
            <a:ext cx="832343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400" spc="-130" dirty="0">
                <a:latin typeface="Oswald" pitchFamily="2" charset="77"/>
              </a:rPr>
              <a:t>Make a big impact with our professional slides and charts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85C1C4-3EF0-6D41-851C-F1C89077317D}"/>
              </a:ext>
            </a:extLst>
          </p:cNvPr>
          <p:cNvSpPr txBox="1"/>
          <p:nvPr/>
        </p:nvSpPr>
        <p:spPr>
          <a:xfrm>
            <a:off x="3200312" y="7926995"/>
            <a:ext cx="1755930" cy="64633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b="1" spc="-30" dirty="0">
                <a:solidFill>
                  <a:schemeClr val="bg1"/>
                </a:solidFill>
                <a:latin typeface="Oswald SemiBold" pitchFamily="2" charset="77"/>
              </a:rPr>
              <a:t>PROJECT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9E2161-6676-D54B-86C8-DD74A277306C}"/>
              </a:ext>
            </a:extLst>
          </p:cNvPr>
          <p:cNvSpPr txBox="1"/>
          <p:nvPr/>
        </p:nvSpPr>
        <p:spPr>
          <a:xfrm>
            <a:off x="2358093" y="8601527"/>
            <a:ext cx="3440364" cy="1074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800" spc="-30" dirty="0">
                <a:solidFill>
                  <a:schemeClr val="bg1"/>
                </a:solidFill>
                <a:latin typeface="Oswald" panose="02000503000000000000" pitchFamily="2" charset="77"/>
              </a:rPr>
              <a:t>Make a big impact with professional slides.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09E1CD-9DE2-1C4D-84D5-E41E24B230DC}"/>
              </a:ext>
            </a:extLst>
          </p:cNvPr>
          <p:cNvSpPr txBox="1"/>
          <p:nvPr/>
        </p:nvSpPr>
        <p:spPr>
          <a:xfrm>
            <a:off x="8484890" y="7926995"/>
            <a:ext cx="2013373" cy="64633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b="1" spc="-30" dirty="0">
                <a:solidFill>
                  <a:schemeClr val="bg1"/>
                </a:solidFill>
                <a:latin typeface="Oswald SemiBold" pitchFamily="2" charset="77"/>
              </a:rPr>
              <a:t>PLANNING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32A5D4-7259-B24D-9B5E-637193052ED6}"/>
              </a:ext>
            </a:extLst>
          </p:cNvPr>
          <p:cNvSpPr txBox="1"/>
          <p:nvPr/>
        </p:nvSpPr>
        <p:spPr>
          <a:xfrm>
            <a:off x="7771391" y="8601527"/>
            <a:ext cx="3440364" cy="1074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800" spc="-30" dirty="0">
                <a:solidFill>
                  <a:schemeClr val="bg1"/>
                </a:solidFill>
                <a:latin typeface="Oswald" panose="02000503000000000000" pitchFamily="2" charset="77"/>
              </a:rPr>
              <a:t>Make a big impact with professional slides.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77E6A8-0960-F043-8BEF-68FCF1F2A4A5}"/>
              </a:ext>
            </a:extLst>
          </p:cNvPr>
          <p:cNvSpPr txBox="1"/>
          <p:nvPr/>
        </p:nvSpPr>
        <p:spPr>
          <a:xfrm>
            <a:off x="13820931" y="7926995"/>
            <a:ext cx="2163414" cy="64633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b="1" spc="-30" dirty="0">
                <a:solidFill>
                  <a:schemeClr val="bg1"/>
                </a:solidFill>
                <a:latin typeface="Oswald SemiBold" pitchFamily="2" charset="77"/>
              </a:rPr>
              <a:t>EXECUTION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4BDEC9-AC0E-8F47-B633-C78CBD3B74B6}"/>
              </a:ext>
            </a:extLst>
          </p:cNvPr>
          <p:cNvSpPr txBox="1"/>
          <p:nvPr/>
        </p:nvSpPr>
        <p:spPr>
          <a:xfrm>
            <a:off x="13182450" y="8601527"/>
            <a:ext cx="3440364" cy="1074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800" spc="-30" dirty="0">
                <a:solidFill>
                  <a:schemeClr val="bg1"/>
                </a:solidFill>
                <a:latin typeface="Oswald" panose="02000503000000000000" pitchFamily="2" charset="77"/>
              </a:rPr>
              <a:t>Make a big impact with professional slides.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9DFAE0-3B30-BF46-AC25-D632A541FA55}"/>
              </a:ext>
            </a:extLst>
          </p:cNvPr>
          <p:cNvSpPr txBox="1"/>
          <p:nvPr/>
        </p:nvSpPr>
        <p:spPr>
          <a:xfrm>
            <a:off x="19382945" y="7926995"/>
            <a:ext cx="1832874" cy="64633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b="1" spc="-30" dirty="0">
                <a:solidFill>
                  <a:schemeClr val="bg1"/>
                </a:solidFill>
                <a:latin typeface="Oswald SemiBold" pitchFamily="2" charset="77"/>
              </a:rPr>
              <a:t>SUCCESS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FCA5EC-C240-984F-B10B-DFC589EF853A}"/>
              </a:ext>
            </a:extLst>
          </p:cNvPr>
          <p:cNvSpPr txBox="1"/>
          <p:nvPr/>
        </p:nvSpPr>
        <p:spPr>
          <a:xfrm>
            <a:off x="18579193" y="8601527"/>
            <a:ext cx="3440364" cy="1074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800" spc="-30" dirty="0">
                <a:solidFill>
                  <a:schemeClr val="bg1"/>
                </a:solidFill>
                <a:latin typeface="Oswald" panose="02000503000000000000" pitchFamily="2" charset="77"/>
              </a:rPr>
              <a:t>Make a big impact with professional slides.</a:t>
            </a:r>
          </a:p>
        </p:txBody>
      </p:sp>
    </p:spTree>
    <p:extLst>
      <p:ext uri="{BB962C8B-B14F-4D97-AF65-F5344CB8AC3E}">
        <p14:creationId xmlns:p14="http://schemas.microsoft.com/office/powerpoint/2010/main" val="114826757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AI - Business Infographics_1">
      <a:dk1>
        <a:srgbClr val="747993"/>
      </a:dk1>
      <a:lt1>
        <a:srgbClr val="FFFFFF"/>
      </a:lt1>
      <a:dk2>
        <a:srgbClr val="111340"/>
      </a:dk2>
      <a:lt2>
        <a:srgbClr val="FFFFFF"/>
      </a:lt2>
      <a:accent1>
        <a:srgbClr val="3E8E99"/>
      </a:accent1>
      <a:accent2>
        <a:srgbClr val="4963A2"/>
      </a:accent2>
      <a:accent3>
        <a:srgbClr val="437DB2"/>
      </a:accent3>
      <a:accent4>
        <a:srgbClr val="54B8A8"/>
      </a:accent4>
      <a:accent5>
        <a:srgbClr val="61CD7F"/>
      </a:accent5>
      <a:accent6>
        <a:srgbClr val="DCDFE1"/>
      </a:accent6>
      <a:hlink>
        <a:srgbClr val="335FFE"/>
      </a:hlink>
      <a:folHlink>
        <a:srgbClr val="CA64D4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6FBFFF"/>
            </a:gs>
            <a:gs pos="98000">
              <a:srgbClr val="3C8BFF"/>
            </a:gs>
          </a:gsLst>
          <a:lin ang="5400000" scaled="1"/>
          <a:tileRect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82306</TotalTime>
  <Words>1003</Words>
  <Application>Microsoft Macintosh PowerPoint</Application>
  <PresentationFormat>Custom</PresentationFormat>
  <Paragraphs>153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Oswald</vt:lpstr>
      <vt:lpstr>Oswald SemiBold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</dc:title>
  <dc:subject>Templates</dc:subject>
  <dc:creator/>
  <cp:keywords/>
  <dc:description/>
  <cp:lastModifiedBy>Johanna Jovel Hernández</cp:lastModifiedBy>
  <cp:revision>9735</cp:revision>
  <cp:lastPrinted>2019-09-18T23:04:43Z</cp:lastPrinted>
  <dcterms:created xsi:type="dcterms:W3CDTF">2014-11-12T21:47:38Z</dcterms:created>
  <dcterms:modified xsi:type="dcterms:W3CDTF">2020-07-23T15:54:00Z</dcterms:modified>
  <cp:category/>
</cp:coreProperties>
</file>